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88" r:id="rId3"/>
    <p:sldId id="271" r:id="rId4"/>
    <p:sldId id="279" r:id="rId5"/>
    <p:sldId id="287" r:id="rId6"/>
    <p:sldId id="286" r:id="rId7"/>
    <p:sldId id="28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89" d="100"/>
          <a:sy n="89" d="100"/>
        </p:scale>
        <p:origin x="1819"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6575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24803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&lt;Ben Rolfe&gt;, &lt;Blind Creek Associates&gt;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15-15-0591-00-004r</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15/15-15-0562-00-004r-tg4r-opening-report-and-more.pptx" TargetMode="External"/><Relationship Id="rId2" Type="http://schemas.openxmlformats.org/officeDocument/2006/relationships/hyperlink" Target="https://mentor.ieee.org/802.15/dcn/15/15-15-0525-00-004r-tg4r-agenda-july-2015.xls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TG4r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Julyuary2015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Benjamin Rolfe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Blind Creek Associates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Los Gatos, CA,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1. 408 . 395 . 7207</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ben.rolfe@ieee.org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TG4r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July 2015 Session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to the working group</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complete the mandatory meeting preamble, establish the goals for the week and for other purposes]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819400" y="2209800"/>
            <a:ext cx="3790950" cy="4200525"/>
          </a:xfrm>
          <a:prstGeom prst="rect">
            <a:avLst/>
          </a:prstGeom>
        </p:spPr>
      </p:pic>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447800" y="4724400"/>
            <a:ext cx="84582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ctr" eaLnBrk="0" fontAlgn="b" hangingPunct="0">
              <a:buClr>
                <a:srgbClr val="FF0000"/>
              </a:buClr>
            </a:pPr>
            <a:r>
              <a:rPr lang="en-US" sz="2400" b="1" dirty="0" smtClean="0"/>
              <a:t>July 2015</a:t>
            </a:r>
          </a:p>
          <a:p>
            <a:pPr algn="ctr" eaLnBrk="0" fontAlgn="b" hangingPunct="0">
              <a:buClr>
                <a:srgbClr val="FF0000"/>
              </a:buClr>
            </a:pPr>
            <a:r>
              <a:rPr lang="en-US" sz="2400" b="1" dirty="0" err="1" smtClean="0"/>
              <a:t>D’Big</a:t>
            </a:r>
            <a:r>
              <a:rPr lang="en-US" sz="2400" b="1" dirty="0" smtClean="0"/>
              <a:t> Island</a:t>
            </a:r>
            <a:endParaRPr lang="en-US" sz="2400" b="1" dirty="0" smtClean="0"/>
          </a:p>
        </p:txBody>
      </p:sp>
      <p:pic>
        <p:nvPicPr>
          <p:cNvPr id="1026" name="Picture 2" descr="Pirate Clip 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788676"/>
            <a:ext cx="2363787" cy="18021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txBox="1">
            <a:spLocks noChangeArrowheads="1"/>
          </p:cNvSpPr>
          <p:nvPr/>
        </p:nvSpPr>
        <p:spPr bwMode="auto">
          <a:xfrm>
            <a:off x="649857" y="122938"/>
            <a:ext cx="6934200" cy="7320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kern="0" dirty="0" smtClean="0">
                <a:latin typeface="Times New Roman" charset="0"/>
                <a:ea typeface="ＭＳ Ｐゴシック" charset="0"/>
                <a:cs typeface="ＭＳ Ｐゴシック" charset="0"/>
              </a:rPr>
              <a:t>Closing </a:t>
            </a:r>
            <a:r>
              <a:rPr lang="en-US" b="1" kern="0" dirty="0" smtClean="0">
                <a:latin typeface="Times New Roman" charset="0"/>
                <a:ea typeface="ＭＳ Ｐゴシック" charset="0"/>
                <a:cs typeface="ＭＳ Ｐゴシック" charset="0"/>
              </a:rPr>
              <a:t>Report</a:t>
            </a:r>
            <a:endParaRPr lang="en-US" sz="2800" kern="0" dirty="0">
              <a:latin typeface="Times New Roman" charset="0"/>
              <a:ea typeface="ＭＳ Ｐゴシック" charset="0"/>
              <a:cs typeface="ＭＳ Ｐゴシック" charset="0"/>
            </a:endParaRPr>
          </a:p>
        </p:txBody>
      </p:sp>
      <p:sp>
        <p:nvSpPr>
          <p:cNvPr id="21509" name="Rectangle 2"/>
          <p:cNvSpPr>
            <a:spLocks noGrp="1" noChangeArrowheads="1"/>
          </p:cNvSpPr>
          <p:nvPr>
            <p:ph type="title" idx="4294967295"/>
          </p:nvPr>
        </p:nvSpPr>
        <p:spPr>
          <a:xfrm>
            <a:off x="685800" y="830064"/>
            <a:ext cx="4800600" cy="1528462"/>
          </a:xfrm>
        </p:spPr>
        <p:txBody>
          <a:bodyPr/>
          <a:lstStyle/>
          <a:p>
            <a:pPr algn="l"/>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		Task Group 4 </a:t>
            </a:r>
            <a:endParaRPr lang="en-US" sz="2800"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32146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3</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3</a:t>
            </a:fld>
            <a:endParaRPr lang="en-US"/>
          </a:p>
        </p:txBody>
      </p:sp>
      <p:sp>
        <p:nvSpPr>
          <p:cNvPr id="33797" name="Rectangle 2"/>
          <p:cNvSpPr>
            <a:spLocks noGrp="1" noChangeArrowheads="1"/>
          </p:cNvSpPr>
          <p:nvPr>
            <p:ph type="title" idx="4294967295"/>
          </p:nvPr>
        </p:nvSpPr>
        <p:spPr>
          <a:xfrm>
            <a:off x="685800" y="685800"/>
            <a:ext cx="7772400" cy="685800"/>
          </a:xfrm>
        </p:spPr>
        <p:txBody>
          <a:bodyPr/>
          <a:lstStyle/>
          <a:p>
            <a:r>
              <a:rPr lang="en-US" dirty="0" smtClean="0">
                <a:latin typeface="Times New Roman" charset="0"/>
                <a:ea typeface="ＭＳ Ｐゴシック" charset="0"/>
                <a:cs typeface="ＭＳ Ｐゴシック" charset="0"/>
              </a:rPr>
              <a:t>Intro</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latin typeface="Arial" charset="0"/>
                <a:ea typeface="ＭＳ Ｐゴシック" charset="0"/>
                <a:cs typeface="ＭＳ Ｐゴシック" charset="0"/>
              </a:rPr>
              <a:t>Acting </a:t>
            </a:r>
            <a:r>
              <a:rPr lang="en-US" sz="1800" dirty="0" smtClean="0">
                <a:latin typeface="Arial" charset="0"/>
                <a:ea typeface="ＭＳ Ｐゴシック" charset="0"/>
                <a:cs typeface="ＭＳ Ｐゴシック" charset="0"/>
              </a:rPr>
              <a:t>Chair</a:t>
            </a:r>
            <a:r>
              <a:rPr lang="en-US" sz="1800" dirty="0" smtClean="0">
                <a:latin typeface="Arial" charset="0"/>
                <a:ea typeface="ＭＳ Ｐゴシック" charset="0"/>
                <a:cs typeface="ＭＳ Ｐゴシック" charset="0"/>
              </a:rPr>
              <a:t>, Secretary:</a:t>
            </a:r>
            <a:r>
              <a:rPr lang="en-US" sz="1800" dirty="0" smtClean="0">
                <a:latin typeface="Arial" charset="0"/>
                <a:ea typeface="ＭＳ Ｐゴシック" charset="0"/>
                <a:cs typeface="ＭＳ Ｐゴシック" charset="0"/>
              </a:rPr>
              <a:t>	Ben </a:t>
            </a:r>
            <a:r>
              <a:rPr lang="en-US" sz="1800" dirty="0" smtClean="0">
                <a:latin typeface="Arial" charset="0"/>
                <a:ea typeface="ＭＳ Ｐゴシック" charset="0"/>
                <a:cs typeface="ＭＳ Ｐゴシック" charset="0"/>
              </a:rPr>
              <a:t>Rolfe </a:t>
            </a:r>
            <a:endParaRPr lang="en-US" sz="1800" dirty="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Agenda: </a:t>
            </a:r>
            <a:r>
              <a:rPr lang="en-US" sz="1800" dirty="0">
                <a:latin typeface="Arial" charset="0"/>
                <a:ea typeface="ＭＳ Ｐゴシック" charset="0"/>
                <a:cs typeface="ＭＳ Ｐゴシック" charset="0"/>
              </a:rPr>
              <a:t>15-15-0525-00-004r</a:t>
            </a:r>
            <a:endParaRPr lang="en-US" sz="1800" dirty="0" smtClean="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hlinkClick r:id="rId2"/>
              </a:rPr>
              <a:t>https://</a:t>
            </a:r>
            <a:r>
              <a:rPr lang="en-US" sz="1800" dirty="0" smtClean="0">
                <a:latin typeface="Arial" charset="0"/>
                <a:ea typeface="ＭＳ Ｐゴシック" charset="0"/>
                <a:cs typeface="ＭＳ Ｐゴシック" charset="0"/>
                <a:hlinkClick r:id="rId2"/>
              </a:rPr>
              <a:t>mentor.ieee.org/802.15/dcn/15/15-15-0525-00-004r-tg4r-agenda-july-2015.xlsx</a:t>
            </a:r>
            <a:endParaRPr lang="en-US" sz="1800" dirty="0" smtClean="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Opening Report</a:t>
            </a:r>
            <a:r>
              <a:rPr lang="en-US" sz="1800" dirty="0">
                <a:latin typeface="Arial" charset="0"/>
                <a:ea typeface="ＭＳ Ｐゴシック" charset="0"/>
                <a:cs typeface="ＭＳ Ｐゴシック" charset="0"/>
              </a:rPr>
              <a:t>: 15-15-0562-00-004r</a:t>
            </a: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 </a:t>
            </a:r>
            <a:r>
              <a:rPr lang="en-US" sz="1800" dirty="0">
                <a:latin typeface="Arial" charset="0"/>
                <a:ea typeface="ＭＳ Ｐゴシック" charset="0"/>
                <a:cs typeface="ＭＳ Ｐゴシック" charset="0"/>
                <a:hlinkClick r:id="rId3"/>
              </a:rPr>
              <a:t>https://</a:t>
            </a:r>
            <a:r>
              <a:rPr lang="en-US" sz="1800" dirty="0" smtClean="0">
                <a:latin typeface="Arial" charset="0"/>
                <a:ea typeface="ＭＳ Ｐゴシック" charset="0"/>
                <a:cs typeface="ＭＳ Ｐゴシック" charset="0"/>
                <a:hlinkClick r:id="rId3"/>
              </a:rPr>
              <a:t>mentor.ieee.org/802.15/dcn/15/15-15-0562-00-004r-tg4r-opening-report-and-more.pptx</a:t>
            </a:r>
            <a:endParaRPr lang="en-US" sz="1800" dirty="0" smtClean="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609600"/>
          </a:xfrm>
        </p:spPr>
        <p:txBody>
          <a:bodyPr/>
          <a:lstStyle/>
          <a:p>
            <a:r>
              <a:rPr lang="en-US" dirty="0" smtClean="0"/>
              <a:t>Status</a:t>
            </a:r>
            <a:endParaRPr lang="en-US" sz="2400" dirty="0"/>
          </a:p>
        </p:txBody>
      </p:sp>
      <p:sp>
        <p:nvSpPr>
          <p:cNvPr id="3" name="Content Placeholder 2"/>
          <p:cNvSpPr>
            <a:spLocks noGrp="1"/>
          </p:cNvSpPr>
          <p:nvPr>
            <p:ph idx="1"/>
          </p:nvPr>
        </p:nvSpPr>
        <p:spPr>
          <a:xfrm>
            <a:off x="1600200" y="1905000"/>
            <a:ext cx="5410200" cy="4572000"/>
          </a:xfrm>
        </p:spPr>
        <p:txBody>
          <a:bodyPr>
            <a:normAutofit lnSpcReduction="10000"/>
          </a:bodyPr>
          <a:lstStyle/>
          <a:p>
            <a:r>
              <a:rPr lang="en-US" sz="2400" dirty="0" smtClean="0"/>
              <a:t>Conducted 1 meeting this week</a:t>
            </a:r>
          </a:p>
          <a:p>
            <a:pPr lvl="1"/>
            <a:r>
              <a:rPr lang="en-US" sz="2000" dirty="0" smtClean="0"/>
              <a:t>PM2 Tuesday</a:t>
            </a:r>
          </a:p>
          <a:p>
            <a:r>
              <a:rPr lang="en-US" sz="2400" dirty="0" smtClean="0"/>
              <a:t>Meeting goals</a:t>
            </a:r>
          </a:p>
          <a:p>
            <a:pPr lvl="1"/>
            <a:r>
              <a:rPr lang="en-US" sz="2000" dirty="0" smtClean="0"/>
              <a:t>Discuss future of the TG and prepare recommendation to the Working Group</a:t>
            </a:r>
          </a:p>
          <a:p>
            <a:r>
              <a:rPr lang="en-US" sz="2400" dirty="0" smtClean="0"/>
              <a:t>Accomplished goals</a:t>
            </a:r>
          </a:p>
          <a:p>
            <a:pPr lvl="1"/>
            <a:r>
              <a:rPr lang="en-US" sz="2000" dirty="0" smtClean="0"/>
              <a:t>Reported status since January</a:t>
            </a:r>
          </a:p>
          <a:p>
            <a:pPr lvl="1"/>
            <a:r>
              <a:rPr lang="en-US" sz="2000" dirty="0" smtClean="0"/>
              <a:t>Discussed progress  and changing environment</a:t>
            </a:r>
          </a:p>
          <a:p>
            <a:pPr lvl="1"/>
            <a:r>
              <a:rPr lang="en-US" sz="2000" dirty="0" smtClean="0"/>
              <a:t>Heard presentations on ideas to refocus TG for  broader participation</a:t>
            </a:r>
          </a:p>
          <a:p>
            <a:pPr lvl="1"/>
            <a:r>
              <a:rPr lang="en-US" sz="2000" dirty="0" smtClean="0"/>
              <a:t>Discussed </a:t>
            </a:r>
          </a:p>
          <a:p>
            <a:pPr lvl="1"/>
            <a:r>
              <a:rPr lang="en-US" sz="2000" dirty="0" smtClean="0"/>
              <a:t>Prepared recommendation to WG</a:t>
            </a:r>
          </a:p>
          <a:p>
            <a:endParaRPr lang="en-US" sz="2400" dirty="0" smtClean="0"/>
          </a:p>
          <a:p>
            <a:pPr marL="0" indent="0">
              <a:buNone/>
            </a:pPr>
            <a:endParaRPr lang="en-US" sz="2400" dirty="0" smtClean="0"/>
          </a:p>
          <a:p>
            <a:pPr marL="0" indent="0">
              <a:buNone/>
            </a:pPr>
            <a:endParaRPr lang="en-US" sz="2400" dirty="0" smtClean="0"/>
          </a:p>
        </p:txBody>
      </p:sp>
      <p:sp>
        <p:nvSpPr>
          <p:cNvPr id="4" name="Date Placeholder 3"/>
          <p:cNvSpPr>
            <a:spLocks noGrp="1"/>
          </p:cNvSpPr>
          <p:nvPr>
            <p:ph type="dt" idx="10"/>
          </p:nvPr>
        </p:nvSpPr>
        <p:spPr/>
        <p:txBody>
          <a:bodyPr/>
          <a:lstStyle/>
          <a:p>
            <a:pPr>
              <a:defRPr/>
            </a:pPr>
            <a:r>
              <a:rPr lang="en-US" dirty="0" smtClean="0">
                <a:latin typeface="Times New Roman" pitchFamily="18" charset="0"/>
                <a:ea typeface="Arial Unicode MS" pitchFamily="34" charset="-128"/>
                <a:cs typeface="Arial Unicode MS" pitchFamily="34" charset="-128"/>
              </a:rPr>
              <a:t>&lt;July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&lt;Ben Rolfe&gt;, &lt;Blind Creek Associates&gt;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Recommendation</a:t>
            </a:r>
            <a:endParaRPr lang="en-US" dirty="0"/>
          </a:p>
        </p:txBody>
      </p:sp>
      <p:sp>
        <p:nvSpPr>
          <p:cNvPr id="3" name="Content Placeholder 2"/>
          <p:cNvSpPr>
            <a:spLocks noGrp="1"/>
          </p:cNvSpPr>
          <p:nvPr>
            <p:ph idx="1"/>
          </p:nvPr>
        </p:nvSpPr>
        <p:spPr/>
        <p:txBody>
          <a:bodyPr/>
          <a:lstStyle/>
          <a:p>
            <a:pPr marL="0" indent="0">
              <a:buNone/>
            </a:pPr>
            <a:r>
              <a:rPr lang="en-US" dirty="0" smtClean="0"/>
              <a:t>Task group 4r recommends that WG begin the process for terminating the task group</a:t>
            </a:r>
            <a:endParaRPr lang="en-US" dirty="0"/>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154950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868" y="685800"/>
            <a:ext cx="7772400" cy="1066800"/>
          </a:xfrm>
        </p:spPr>
        <p:txBody>
          <a:bodyPr/>
          <a:lstStyle/>
          <a:p>
            <a:r>
              <a:rPr lang="en-US" dirty="0" smtClean="0"/>
              <a:t>Process</a:t>
            </a:r>
            <a:endParaRPr lang="en-US" dirty="0"/>
          </a:p>
        </p:txBody>
      </p:sp>
      <p:sp>
        <p:nvSpPr>
          <p:cNvPr id="3" name="Content Placeholder 2"/>
          <p:cNvSpPr>
            <a:spLocks noGrp="1"/>
          </p:cNvSpPr>
          <p:nvPr>
            <p:ph idx="1"/>
          </p:nvPr>
        </p:nvSpPr>
        <p:spPr/>
        <p:txBody>
          <a:bodyPr>
            <a:normAutofit fontScale="92500"/>
          </a:bodyPr>
          <a:lstStyle/>
          <a:p>
            <a:r>
              <a:rPr lang="en-US" dirty="0" smtClean="0"/>
              <a:t>Announce intention to request EC withdraw the PAR</a:t>
            </a:r>
          </a:p>
          <a:p>
            <a:pPr lvl="1"/>
            <a:r>
              <a:rPr lang="en-US" dirty="0" smtClean="0"/>
              <a:t>Inform WG </a:t>
            </a:r>
            <a:r>
              <a:rPr lang="en-US" dirty="0" smtClean="0"/>
              <a:t>members beyond TG attendance</a:t>
            </a:r>
          </a:p>
          <a:p>
            <a:pPr lvl="1"/>
            <a:r>
              <a:rPr lang="en-US" dirty="0" smtClean="0"/>
              <a:t>Provides opportunity for action in Sept</a:t>
            </a:r>
          </a:p>
          <a:p>
            <a:r>
              <a:rPr lang="en-US" dirty="0" smtClean="0"/>
              <a:t>Discuss response (if any) in Sept</a:t>
            </a:r>
          </a:p>
          <a:p>
            <a:pPr lvl="1"/>
            <a:r>
              <a:rPr lang="en-US" dirty="0" smtClean="0"/>
              <a:t>WG decision accordingly</a:t>
            </a:r>
          </a:p>
          <a:p>
            <a:pPr lvl="1"/>
            <a:r>
              <a:rPr lang="en-US" dirty="0" smtClean="0"/>
              <a:t>Recommendation to EC	</a:t>
            </a:r>
          </a:p>
          <a:p>
            <a:pPr lvl="2"/>
            <a:r>
              <a:rPr lang="en-US" dirty="0" smtClean="0"/>
              <a:t>Earliest EC action would be November</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156184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5200" y="1981200"/>
            <a:ext cx="2352675" cy="2798084"/>
          </a:xfrm>
        </p:spPr>
      </p:pic>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167089668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23882</TotalTime>
  <Words>276</Words>
  <Application>Microsoft Office PowerPoint</Application>
  <PresentationFormat>On-screen Show (4:3)</PresentationFormat>
  <Paragraphs>79</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 Unicode MS</vt:lpstr>
      <vt:lpstr>ＭＳ Ｐゴシック</vt:lpstr>
      <vt:lpstr>Arial</vt:lpstr>
      <vt:lpstr>Times New Roman</vt:lpstr>
      <vt:lpstr>Default Design</vt:lpstr>
      <vt:lpstr>PowerPoint Presentation</vt:lpstr>
      <vt:lpstr>   Task Group 4 </vt:lpstr>
      <vt:lpstr>Intro</vt:lpstr>
      <vt:lpstr>Status</vt:lpstr>
      <vt:lpstr>TG Recommendation</vt:lpstr>
      <vt:lpstr>Process</vt:lpstr>
      <vt:lpstr>Thank You</vt:lpstr>
    </vt:vector>
  </TitlesOfParts>
  <Manager/>
  <Company>Blind Creek Associates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TG4r Opening Report for Atlanta</dc:title>
  <dc:subject>IEEE 802.15 &lt;TG4r Opening Report&gt;</dc:subject>
  <dc:creator>Benjamin A. Romfe</dc:creator>
  <cp:keywords/>
  <dc:description>15-15-0032-00-004r</dc:description>
  <cp:lastModifiedBy>Benjamin Rolfe</cp:lastModifiedBy>
  <cp:revision>549</cp:revision>
  <cp:lastPrinted>1998-02-10T13:28:06Z</cp:lastPrinted>
  <dcterms:created xsi:type="dcterms:W3CDTF">2009-07-12T16:25:16Z</dcterms:created>
  <dcterms:modified xsi:type="dcterms:W3CDTF">2015-07-17T02:06:47Z</dcterms:modified>
  <cp:category/>
</cp:coreProperties>
</file>