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0"/>
  </p:notesMasterIdLst>
  <p:sldIdLst>
    <p:sldId id="293" r:id="rId2"/>
    <p:sldId id="301" r:id="rId3"/>
    <p:sldId id="296" r:id="rId4"/>
    <p:sldId id="300" r:id="rId5"/>
    <p:sldId id="299" r:id="rId6"/>
    <p:sldId id="303" r:id="rId7"/>
    <p:sldId id="302" r:id="rId8"/>
    <p:sldId id="298" r:id="rId9"/>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0" autoAdjust="0"/>
    <p:restoredTop sz="94830" autoAdjust="0"/>
  </p:normalViewPr>
  <p:slideViewPr>
    <p:cSldViewPr>
      <p:cViewPr varScale="1">
        <p:scale>
          <a:sx n="103" d="100"/>
          <a:sy n="10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83226"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July </a:t>
            </a:r>
            <a:r>
              <a:rPr sz="1200" b="1" dirty="0" smtClean="0"/>
              <a:t>201</a:t>
            </a:r>
            <a:r>
              <a:rPr lang="en-US" sz="1200" b="1" dirty="0" smtClean="0"/>
              <a:t>5</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latin typeface="Times New Roman"/>
                <a:ea typeface="Times New Roman"/>
                <a:cs typeface="Times New Roman"/>
                <a:sym typeface="Times New Roman"/>
              </a:rPr>
              <a:t>15-15-0589-00-003e </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July 2015 Waikoloa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16 July </a:t>
            </a:r>
            <a:r>
              <a:rPr sz="1600" dirty="0" smtClean="0">
                <a:solidFill>
                  <a:srgbClr val="FF0000"/>
                </a:solidFill>
                <a:latin typeface="Times New Roman"/>
                <a:ea typeface="Times New Roman"/>
                <a:cs typeface="Times New Roman"/>
                <a:sym typeface="Times New Roman"/>
              </a:rPr>
              <a:t>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May 2015</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May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Waikoloa, Hawaii</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July 13-16, </a:t>
            </a:r>
            <a:r>
              <a:rPr lang="en-US" altLang="ja-JP" sz="2400" b="1" dirty="0">
                <a:solidFill>
                  <a:schemeClr val="tx1"/>
                </a:solidFill>
                <a:latin typeface="Times New Roman" pitchFamily="18" charset="0"/>
                <a:cs typeface="Times New Roman" pitchFamily="18" charset="0"/>
              </a:rPr>
              <a:t>2015</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a:latin typeface="Times New Roman" charset="0"/>
                <a:ea typeface="ＭＳ Ｐゴシック" charset="0"/>
                <a:cs typeface="ＭＳ Ｐゴシック" charset="0"/>
              </a:rPr>
              <a:t>802.15.3e 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Achievements</a:t>
            </a:r>
            <a:endParaRPr lang="en-US" b="1" dirty="0"/>
          </a:p>
        </p:txBody>
      </p:sp>
      <p:sp>
        <p:nvSpPr>
          <p:cNvPr id="3" name="Text Placeholder 2"/>
          <p:cNvSpPr>
            <a:spLocks noGrp="1"/>
          </p:cNvSpPr>
          <p:nvPr>
            <p:ph type="body" idx="1"/>
          </p:nvPr>
        </p:nvSpPr>
        <p:spPr>
          <a:xfrm>
            <a:off x="685802" y="1676400"/>
            <a:ext cx="7772400" cy="4724400"/>
          </a:xfrm>
        </p:spPr>
        <p:txBody>
          <a:bodyPr/>
          <a:lstStyle/>
          <a:p>
            <a:pPr>
              <a:lnSpc>
                <a:spcPct val="80000"/>
              </a:lnSpc>
              <a:spcBef>
                <a:spcPts val="1200"/>
              </a:spcBef>
            </a:pPr>
            <a:r>
              <a:rPr lang="en-US" sz="2800" dirty="0"/>
              <a:t>5</a:t>
            </a:r>
            <a:r>
              <a:rPr lang="en-US" sz="2800" dirty="0" smtClean="0"/>
              <a:t> contributions</a:t>
            </a:r>
          </a:p>
          <a:p>
            <a:pPr lvl="1">
              <a:lnSpc>
                <a:spcPct val="80000"/>
              </a:lnSpc>
              <a:spcBef>
                <a:spcPts val="1200"/>
              </a:spcBef>
            </a:pPr>
            <a:r>
              <a:rPr lang="en-US" sz="2800" dirty="0" smtClean="0"/>
              <a:t>preliminary proposal presentations:</a:t>
            </a:r>
          </a:p>
          <a:p>
            <a:pPr marL="457200" lvl="1" indent="0">
              <a:lnSpc>
                <a:spcPct val="80000"/>
              </a:lnSpc>
              <a:spcBef>
                <a:spcPts val="1200"/>
              </a:spcBef>
              <a:buNone/>
            </a:pPr>
            <a:endParaRPr lang="en-US" sz="2800" dirty="0" smtClean="0"/>
          </a:p>
          <a:p>
            <a:pPr marL="457200" lvl="1" indent="0">
              <a:lnSpc>
                <a:spcPct val="80000"/>
              </a:lnSpc>
              <a:spcBef>
                <a:spcPts val="800"/>
              </a:spcBef>
              <a:buNone/>
            </a:pPr>
            <a:r>
              <a:rPr lang="en-US" sz="2400" dirty="0" smtClean="0"/>
              <a:t>1) NTT (15-15-0475)</a:t>
            </a:r>
          </a:p>
          <a:p>
            <a:pPr marL="457200" lvl="1" indent="0">
              <a:lnSpc>
                <a:spcPct val="80000"/>
              </a:lnSpc>
              <a:spcBef>
                <a:spcPts val="800"/>
              </a:spcBef>
              <a:buNone/>
            </a:pPr>
            <a:r>
              <a:rPr lang="en-US" sz="2400" dirty="0" smtClean="0"/>
              <a:t>2) ETRI (15-15-0476 and 0477)</a:t>
            </a:r>
          </a:p>
          <a:p>
            <a:pPr marL="457200" lvl="1" indent="0">
              <a:lnSpc>
                <a:spcPct val="80000"/>
              </a:lnSpc>
              <a:spcBef>
                <a:spcPts val="800"/>
              </a:spcBef>
              <a:buNone/>
            </a:pPr>
            <a:r>
              <a:rPr lang="en-US" sz="2400" dirty="0" smtClean="0"/>
              <a:t>3) Sony (15-15-0478)</a:t>
            </a:r>
          </a:p>
          <a:p>
            <a:pPr marL="457200" lvl="1" indent="0">
              <a:lnSpc>
                <a:spcPct val="80000"/>
              </a:lnSpc>
              <a:spcBef>
                <a:spcPts val="800"/>
              </a:spcBef>
              <a:buNone/>
            </a:pPr>
            <a:r>
              <a:rPr lang="en-US" sz="2400" dirty="0" smtClean="0"/>
              <a:t>4) Toshiba (15-15-0471)</a:t>
            </a:r>
          </a:p>
          <a:p>
            <a:pPr marL="457200" lvl="1" indent="0">
              <a:lnSpc>
                <a:spcPct val="80000"/>
              </a:lnSpc>
              <a:spcBef>
                <a:spcPts val="800"/>
              </a:spcBef>
              <a:buNone/>
            </a:pPr>
            <a:r>
              <a:rPr lang="en-US" sz="2400" dirty="0" smtClean="0"/>
              <a:t>5) JRC (</a:t>
            </a:r>
            <a:r>
              <a:rPr lang="en-US" sz="2400" smtClean="0"/>
              <a:t>15-15-0474</a:t>
            </a:r>
            <a:r>
              <a:rPr lang="en-US" sz="2400" smtClean="0"/>
              <a:t>)</a:t>
            </a:r>
            <a:endParaRPr lang="en-US" sz="24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a:t>3</a:t>
            </a:r>
            <a:r>
              <a:rPr lang="en-US" sz="2800" dirty="0" smtClean="0"/>
              <a:t> calls between now and Sept 2015</a:t>
            </a:r>
          </a:p>
          <a:p>
            <a:pPr marL="898071" lvl="1" indent="-457200">
              <a:buFont typeface="Arial" panose="020B0604020202020204" pitchFamily="34" charset="0"/>
              <a:buChar char="•"/>
            </a:pPr>
            <a:r>
              <a:rPr lang="en-US" sz="2800" dirty="0" smtClean="0"/>
              <a:t>Time: </a:t>
            </a:r>
          </a:p>
          <a:p>
            <a:pPr marL="1276350" lvl="2" indent="-457200">
              <a:buFont typeface="Arial" panose="020B0604020202020204" pitchFamily="34" charset="0"/>
              <a:buChar char="•"/>
            </a:pPr>
            <a:r>
              <a:rPr lang="en-US" sz="2800" dirty="0" smtClean="0"/>
              <a:t>EDT 21:00 – 23:00</a:t>
            </a:r>
            <a:endParaRPr lang="en-US" sz="2800" dirty="0"/>
          </a:p>
          <a:p>
            <a:pPr marL="898071" lvl="1" indent="-457200">
              <a:buFont typeface="Arial" panose="020B0604020202020204" pitchFamily="34" charset="0"/>
              <a:buChar char="•"/>
            </a:pPr>
            <a:r>
              <a:rPr lang="en-US" sz="2800" dirty="0" smtClean="0"/>
              <a:t>Dates: </a:t>
            </a:r>
          </a:p>
          <a:p>
            <a:pPr marL="1276350" lvl="2" indent="-457200">
              <a:buFont typeface="Arial" panose="020B0604020202020204" pitchFamily="34" charset="0"/>
              <a:buChar char="•"/>
            </a:pPr>
            <a:r>
              <a:rPr lang="en-US" sz="2800" dirty="0" smtClean="0"/>
              <a:t>EDT 20 </a:t>
            </a:r>
            <a:r>
              <a:rPr lang="en-US" sz="2800" dirty="0" smtClean="0"/>
              <a:t>Aug, 27 Aug, and 3 </a:t>
            </a:r>
            <a:r>
              <a:rPr lang="en-US" sz="2800" dirty="0" smtClean="0"/>
              <a:t>Sep</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183801702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Agenda</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Progress on </a:t>
            </a:r>
            <a:r>
              <a:rPr lang="en-US" sz="2800" dirty="0" smtClean="0"/>
              <a:t>technical questions raised during preliminary presentations</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Reaching consensus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More detail on full proposals.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331807312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next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September Interim: </a:t>
            </a:r>
          </a:p>
          <a:p>
            <a:pPr marL="898071" lvl="1" indent="-457200">
              <a:buFont typeface="Arial" panose="020B0604020202020204" pitchFamily="34" charset="0"/>
              <a:buChar char="•"/>
            </a:pPr>
            <a:r>
              <a:rPr lang="en-US" sz="2800" dirty="0" smtClean="0"/>
              <a:t>Submission of final proposals</a:t>
            </a:r>
          </a:p>
          <a:p>
            <a:pPr marL="898071" lvl="1" indent="-457200">
              <a:buFont typeface="Arial" panose="020B0604020202020204" pitchFamily="34" charset="0"/>
              <a:buChar char="•"/>
            </a:pPr>
            <a:r>
              <a:rPr lang="en-US" sz="2800" dirty="0" smtClean="0"/>
              <a:t>Presentations </a:t>
            </a:r>
            <a:r>
              <a:rPr lang="en-US" sz="2800" dirty="0" smtClean="0"/>
              <a:t>of final proposals</a:t>
            </a:r>
          </a:p>
          <a:p>
            <a:pPr marL="898071" lvl="1" indent="-457200">
              <a:buFont typeface="Arial" panose="020B0604020202020204" pitchFamily="34" charset="0"/>
              <a:buChar char="•"/>
            </a:pPr>
            <a:r>
              <a:rPr lang="en-US" sz="2800" dirty="0" smtClean="0"/>
              <a:t>Reach consensus on major points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99713938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Thank You</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6258</TotalTime>
  <Words>172</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vt:lpstr>
      <vt:lpstr>PowerPoint Presentation</vt:lpstr>
      <vt:lpstr>PowerPoint Presentation</vt:lpstr>
      <vt:lpstr>802.15.3e Officers</vt:lpstr>
      <vt:lpstr>Achievements</vt:lpstr>
      <vt:lpstr>Telecon Schedule</vt:lpstr>
      <vt:lpstr>Telecon Agenda</vt:lpstr>
      <vt:lpstr>Goals for next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168</cp:revision>
  <dcterms:modified xsi:type="dcterms:W3CDTF">2015-07-17T02:05:19Z</dcterms:modified>
</cp:coreProperties>
</file>