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10"/>
  </p:notesMasterIdLst>
  <p:sldIdLst>
    <p:sldId id="293" r:id="rId2"/>
    <p:sldId id="301" r:id="rId3"/>
    <p:sldId id="296" r:id="rId4"/>
    <p:sldId id="300" r:id="rId5"/>
    <p:sldId id="299" r:id="rId6"/>
    <p:sldId id="303" r:id="rId7"/>
    <p:sldId id="302" r:id="rId8"/>
    <p:sldId id="298" r:id="rId9"/>
  </p:sldIdLst>
  <p:sldSz cx="9144000" cy="6858000" type="screen4x3"/>
  <p:notesSz cx="6858000" cy="9144000"/>
  <p:defaultTex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CDD"/>
          </a:solidFill>
        </a:fill>
      </a:tcStyle>
    </a:wholeTbl>
    <a:band2H>
      <a:tcTxStyle/>
      <a:tcStyle>
        <a:tcBdr/>
        <a:fill>
          <a:solidFill>
            <a:srgbClr val="E6F6E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Row>
  </a:tblStyle>
  <a:tblStyle styleId="{C7B018BB-80A7-4F77-B60F-C8B233D01FF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E6"/>
          </a:solidFill>
        </a:fill>
      </a:tcStyle>
    </a:wholeTbl>
    <a:band2H>
      <a:tcTxStyle/>
      <a:tcStyle>
        <a:tcBdr/>
        <a:fill>
          <a:solidFill>
            <a:srgbClr val="E7E7F3"/>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Row>
  </a:tblStyle>
  <a:tblStyle styleId="{CF821DB8-F4EB-4A41-A1BA-3FCAFE7338EE}"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CC99"/>
          </a:solid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CC99"/>
          </a:solidFill>
        </a:fill>
      </a:tcStyle>
    </a:firstRow>
  </a:tblStyle>
  <a:tblStyle styleId="{33BA23B1-9221-436E-865A-0063620EA4FD}"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00" autoAdjust="0"/>
    <p:restoredTop sz="94830" autoAdjust="0"/>
  </p:normalViewPr>
  <p:slideViewPr>
    <p:cSldViewPr>
      <p:cViewPr varScale="1">
        <p:scale>
          <a:sx n="103" d="100"/>
          <a:sy n="103" d="100"/>
        </p:scale>
        <p:origin x="-145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0" name="Shape 80"/>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1" name="Shape 81"/>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1182222095"/>
      </p:ext>
    </p:extLst>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7" name="Shape 17"/>
          <p:cNvSpPr>
            <a:spLocks noGrp="1"/>
          </p:cNvSpPr>
          <p:nvPr>
            <p:ph type="title"/>
          </p:nvPr>
        </p:nvSpPr>
        <p:spPr>
          <a:prstGeom prst="rect">
            <a:avLst/>
          </a:prstGeom>
        </p:spPr>
        <p:txBody>
          <a:bodyPr/>
          <a:lstStyle/>
          <a:p>
            <a:pPr lvl="0">
              <a:defRPr sz="1800"/>
            </a:pPr>
            <a:r>
              <a:rPr sz="3600"/>
              <a:t>Title Text</a:t>
            </a:r>
          </a:p>
        </p:txBody>
      </p:sp>
      <p:sp>
        <p:nvSpPr>
          <p:cNvPr id="18" name="Shape 18"/>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7"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a:t>
            </a:fld>
            <a:endParaRPr lang="en-US" altLang="en-US" dirty="0"/>
          </a:p>
        </p:txBody>
      </p:sp>
    </p:spTree>
  </p:cSld>
  <p:clrMapOvr>
    <a:masterClrMapping/>
  </p:clrMapOvr>
  <p:transition spd="med"/>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Click to edit Master title style</a:t>
            </a:r>
            <a:endParaRPr lang="en-US" dirty="0"/>
          </a:p>
        </p:txBody>
      </p:sp>
      <p:sp>
        <p:nvSpPr>
          <p:cNvPr id="3"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a:t>
            </a:fld>
            <a:endParaRPr lang="en-US" altLang="en-US" dirty="0"/>
          </a:p>
        </p:txBody>
      </p:sp>
    </p:spTree>
    <p:extLst>
      <p:ext uri="{BB962C8B-B14F-4D97-AF65-F5344CB8AC3E}">
        <p14:creationId xmlns:p14="http://schemas.microsoft.com/office/powerpoint/2010/main" val="115632152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Shape 3"/>
          <p:cNvSpPr/>
          <p:nvPr/>
        </p:nvSpPr>
        <p:spPr>
          <a:xfrm>
            <a:off x="685803" y="6475414"/>
            <a:ext cx="811561" cy="184666"/>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a:defRPr>
                <a:latin typeface="Times New Roman"/>
                <a:ea typeface="Times New Roman"/>
                <a:cs typeface="Times New Roman"/>
                <a:sym typeface="Times New Roman"/>
              </a:defRPr>
            </a:lvl1pPr>
          </a:lstStyle>
          <a:p>
            <a:pPr lvl="0">
              <a:defRPr sz="1800"/>
            </a:pPr>
            <a:r>
              <a:rPr sz="1200"/>
              <a:t>Submission</a:t>
            </a:r>
          </a:p>
        </p:txBody>
      </p:sp>
      <p:sp>
        <p:nvSpPr>
          <p:cNvPr id="4" name="Shape 4"/>
          <p:cNvSpPr/>
          <p:nvPr/>
        </p:nvSpPr>
        <p:spPr>
          <a:xfrm>
            <a:off x="685800" y="6477000"/>
            <a:ext cx="7848601" cy="0"/>
          </a:xfrm>
          <a:prstGeom prst="line">
            <a:avLst/>
          </a:prstGeom>
          <a:ln w="12700">
            <a:solidFill/>
            <a:round/>
          </a:ln>
        </p:spPr>
        <p:txBody>
          <a:bodyPr lIns="0" tIns="0" rIns="0" bIns="0"/>
          <a:lstStyle/>
          <a:p>
            <a:pPr lvl="0" defTabSz="457200">
              <a:defRPr>
                <a:latin typeface="+mn-lt"/>
                <a:ea typeface="+mn-ea"/>
                <a:cs typeface="+mn-cs"/>
                <a:sym typeface="Helvetica"/>
              </a:defRPr>
            </a:pPr>
            <a:endParaRPr/>
          </a:p>
        </p:txBody>
      </p:sp>
      <p:sp>
        <p:nvSpPr>
          <p:cNvPr id="5" name="Shape 5"/>
          <p:cNvSpPr>
            <a:spLocks noGrp="1"/>
          </p:cNvSpPr>
          <p:nvPr>
            <p:ph type="title"/>
          </p:nvPr>
        </p:nvSpPr>
        <p:spPr>
          <a:xfrm>
            <a:off x="647704" y="381000"/>
            <a:ext cx="7848601" cy="1524000"/>
          </a:xfrm>
          <a:prstGeom prst="rect">
            <a:avLst/>
          </a:prstGeom>
          <a:ln w="12700">
            <a:miter lim="400000"/>
          </a:ln>
          <a:extLst>
            <a:ext uri="{C572A759-6A51-4108-AA02-DFA0A04FC94B}">
              <ma14:wrappingTextBoxFlag xmlns="" xmlns:ma14="http://schemas.microsoft.com/office/mac/drawingml/2011/main" val="1"/>
            </a:ext>
          </a:extLst>
        </p:spPr>
        <p:txBody>
          <a:bodyPr lIns="46037" tIns="46037" rIns="46037" bIns="46037" anchor="ctr"/>
          <a:lstStyle/>
          <a:p>
            <a:pPr lvl="0">
              <a:defRPr sz="1800"/>
            </a:pPr>
            <a:r>
              <a:rPr sz="3600"/>
              <a:t>Title Text</a:t>
            </a:r>
          </a:p>
        </p:txBody>
      </p:sp>
      <p:sp>
        <p:nvSpPr>
          <p:cNvPr id="6" name="Shape 6"/>
          <p:cNvSpPr>
            <a:spLocks noGrp="1"/>
          </p:cNvSpPr>
          <p:nvPr>
            <p:ph type="body" idx="1"/>
          </p:nvPr>
        </p:nvSpPr>
        <p:spPr>
          <a:xfrm>
            <a:off x="685802" y="1524000"/>
            <a:ext cx="7772400" cy="4876800"/>
          </a:xfrm>
          <a:prstGeom prst="rect">
            <a:avLst/>
          </a:prstGeom>
          <a:ln w="12700">
            <a:miter lim="400000"/>
          </a:ln>
          <a:extLst>
            <a:ext uri="{C572A759-6A51-4108-AA02-DFA0A04FC94B}">
              <ma14:wrappingTextBoxFlag xmlns="" xmlns:ma14="http://schemas.microsoft.com/office/mac/drawingml/2011/main" val="1"/>
            </a:ext>
          </a:extLst>
        </p:spPr>
        <p:txBody>
          <a:bodyPr lIns="46037" tIns="46037" rIns="46037" bIns="46037"/>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8" name="Shape 8"/>
          <p:cNvSpPr/>
          <p:nvPr/>
        </p:nvSpPr>
        <p:spPr>
          <a:xfrm>
            <a:off x="646381" y="381000"/>
            <a:ext cx="783226" cy="276999"/>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b="1"/>
            </a:lvl1pPr>
          </a:lstStyle>
          <a:p>
            <a:pPr lvl="0">
              <a:defRPr sz="1800" b="0"/>
            </a:pPr>
            <a:r>
              <a:rPr lang="en-US" sz="1200" b="1" dirty="0" smtClean="0"/>
              <a:t>July </a:t>
            </a:r>
            <a:r>
              <a:rPr sz="1200" b="1" dirty="0" smtClean="0"/>
              <a:t>201</a:t>
            </a:r>
            <a:r>
              <a:rPr lang="en-US" sz="1200" b="1" dirty="0" smtClean="0"/>
              <a:t>5</a:t>
            </a:r>
            <a:endParaRPr sz="1200" b="1" dirty="0"/>
          </a:p>
        </p:txBody>
      </p:sp>
      <p:sp>
        <p:nvSpPr>
          <p:cNvPr id="9" name="Shape 48"/>
          <p:cNvSpPr/>
          <p:nvPr userDrawn="1"/>
        </p:nvSpPr>
        <p:spPr>
          <a:xfrm>
            <a:off x="4495801" y="417128"/>
            <a:ext cx="3962400" cy="215444"/>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spAutoFit/>
          </a:bodyPr>
          <a:lstStyle/>
          <a:p>
            <a:pPr lvl="4" algn="r">
              <a:defRPr sz="1800"/>
            </a:pPr>
            <a:r>
              <a:rPr sz="1400" b="1" dirty="0">
                <a:latin typeface="Times New Roman"/>
                <a:ea typeface="Times New Roman"/>
                <a:cs typeface="Times New Roman"/>
                <a:sym typeface="Times New Roman"/>
              </a:rPr>
              <a:t>doc.: </a:t>
            </a:r>
            <a:r>
              <a:rPr sz="1400" b="1" dirty="0" smtClean="0">
                <a:latin typeface="Times New Roman"/>
                <a:ea typeface="Times New Roman"/>
                <a:cs typeface="Times New Roman"/>
                <a:sym typeface="Times New Roman"/>
              </a:rPr>
              <a:t>&lt;</a:t>
            </a:r>
            <a:r>
              <a:rPr lang="en-US" sz="1200" b="1" dirty="0" smtClean="0">
                <a:latin typeface="Times New Roman"/>
                <a:ea typeface="Times New Roman"/>
                <a:cs typeface="Times New Roman"/>
                <a:sym typeface="Times New Roman"/>
              </a:rPr>
              <a:t> </a:t>
            </a:r>
            <a:r>
              <a:rPr lang="en-US" sz="1200" b="1" dirty="0" smtClean="0">
                <a:latin typeface="Times New Roman"/>
                <a:ea typeface="Times New Roman"/>
                <a:cs typeface="Times New Roman"/>
                <a:sym typeface="Times New Roman"/>
              </a:rPr>
              <a:t>15-15-0589-00-003e </a:t>
            </a:r>
            <a:r>
              <a:rPr sz="1400" b="1" dirty="0" smtClean="0">
                <a:latin typeface="Times New Roman"/>
                <a:ea typeface="Times New Roman"/>
                <a:cs typeface="Times New Roman"/>
                <a:sym typeface="Times New Roman"/>
              </a:rPr>
              <a:t>&gt;</a:t>
            </a:r>
            <a:endParaRPr sz="1400" b="1" dirty="0">
              <a:latin typeface="Times New Roman"/>
              <a:ea typeface="Times New Roman"/>
              <a:cs typeface="Times New Roman"/>
              <a:sym typeface="Times New Roman"/>
            </a:endParaRPr>
          </a:p>
        </p:txBody>
      </p:sp>
      <p:sp>
        <p:nvSpPr>
          <p:cNvPr id="11"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50" r:id="rId1"/>
    <p:sldLayoutId id="2147483661" r:id="rId2"/>
  </p:sldLayoutIdLst>
  <p:transition spd="med"/>
  <p:timing>
    <p:tnLst>
      <p:par>
        <p:cTn id="1" dur="indefinite" restart="never" nodeType="tmRoot"/>
      </p:par>
    </p:tnLst>
  </p:timing>
  <p:hf hdr="0" dt="0"/>
  <p:txStyles>
    <p:titleStyle>
      <a:lvl1pPr algn="ctr">
        <a:defRPr sz="3600">
          <a:latin typeface="Times New Roman"/>
          <a:ea typeface="Times New Roman"/>
          <a:cs typeface="Times New Roman"/>
          <a:sym typeface="Times New Roman"/>
        </a:defRPr>
      </a:lvl1pPr>
      <a:lvl2pPr algn="ctr">
        <a:defRPr sz="3600">
          <a:latin typeface="Times New Roman"/>
          <a:ea typeface="Times New Roman"/>
          <a:cs typeface="Times New Roman"/>
          <a:sym typeface="Times New Roman"/>
        </a:defRPr>
      </a:lvl2pPr>
      <a:lvl3pPr algn="ctr">
        <a:defRPr sz="3600">
          <a:latin typeface="Times New Roman"/>
          <a:ea typeface="Times New Roman"/>
          <a:cs typeface="Times New Roman"/>
          <a:sym typeface="Times New Roman"/>
        </a:defRPr>
      </a:lvl3pPr>
      <a:lvl4pPr algn="ctr">
        <a:defRPr sz="3600">
          <a:latin typeface="Times New Roman"/>
          <a:ea typeface="Times New Roman"/>
          <a:cs typeface="Times New Roman"/>
          <a:sym typeface="Times New Roman"/>
        </a:defRPr>
      </a:lvl4pPr>
      <a:lvl5pPr algn="ctr">
        <a:defRPr sz="3600">
          <a:latin typeface="Times New Roman"/>
          <a:ea typeface="Times New Roman"/>
          <a:cs typeface="Times New Roman"/>
          <a:sym typeface="Times New Roman"/>
        </a:defRPr>
      </a:lvl5pPr>
      <a:lvl6pPr indent="457200" algn="ctr">
        <a:defRPr sz="3600">
          <a:latin typeface="Times New Roman"/>
          <a:ea typeface="Times New Roman"/>
          <a:cs typeface="Times New Roman"/>
          <a:sym typeface="Times New Roman"/>
        </a:defRPr>
      </a:lvl6pPr>
      <a:lvl7pPr indent="914400" algn="ctr">
        <a:defRPr sz="3600">
          <a:latin typeface="Times New Roman"/>
          <a:ea typeface="Times New Roman"/>
          <a:cs typeface="Times New Roman"/>
          <a:sym typeface="Times New Roman"/>
        </a:defRPr>
      </a:lvl7pPr>
      <a:lvl8pPr indent="1371600" algn="ctr">
        <a:defRPr sz="3600">
          <a:latin typeface="Times New Roman"/>
          <a:ea typeface="Times New Roman"/>
          <a:cs typeface="Times New Roman"/>
          <a:sym typeface="Times New Roman"/>
        </a:defRPr>
      </a:lvl8pPr>
      <a:lvl9pPr indent="1828800" algn="ctr">
        <a:defRPr sz="3600">
          <a:latin typeface="Times New Roman"/>
          <a:ea typeface="Times New Roman"/>
          <a:cs typeface="Times New Roman"/>
          <a:sym typeface="Times New Roman"/>
        </a:defRPr>
      </a:lvl9pPr>
    </p:titleStyle>
    <p:bodyStyle>
      <a:lvl1pPr marL="342900" indent="-342900">
        <a:spcBef>
          <a:spcPts val="700"/>
        </a:spcBef>
        <a:buSzPct val="100000"/>
        <a:buChar char="•"/>
        <a:defRPr sz="3200">
          <a:latin typeface="Arial"/>
          <a:ea typeface="Arial"/>
          <a:cs typeface="Arial"/>
          <a:sym typeface="Arial"/>
        </a:defRPr>
      </a:lvl1pPr>
      <a:lvl2pPr marL="783771" indent="-326571">
        <a:spcBef>
          <a:spcPts val="700"/>
        </a:spcBef>
        <a:buSzPct val="100000"/>
        <a:buChar char="–"/>
        <a:defRPr sz="3200">
          <a:latin typeface="Arial"/>
          <a:ea typeface="Arial"/>
          <a:cs typeface="Arial"/>
          <a:sym typeface="Arial"/>
        </a:defRPr>
      </a:lvl2pPr>
      <a:lvl3pPr marL="1162050" indent="-304800">
        <a:spcBef>
          <a:spcPts val="700"/>
        </a:spcBef>
        <a:buSzPct val="100000"/>
        <a:buChar char="•"/>
        <a:defRPr sz="3200">
          <a:latin typeface="Arial"/>
          <a:ea typeface="Arial"/>
          <a:cs typeface="Arial"/>
          <a:sym typeface="Arial"/>
        </a:defRPr>
      </a:lvl3pPr>
      <a:lvl4pPr marL="1565910" indent="-365760">
        <a:spcBef>
          <a:spcPts val="700"/>
        </a:spcBef>
        <a:buSzPct val="100000"/>
        <a:buChar char="–"/>
        <a:defRPr sz="3200">
          <a:latin typeface="Arial"/>
          <a:ea typeface="Arial"/>
          <a:cs typeface="Arial"/>
          <a:sym typeface="Arial"/>
        </a:defRPr>
      </a:lvl4pPr>
      <a:lvl5pPr marL="1908810" indent="-365760">
        <a:spcBef>
          <a:spcPts val="700"/>
        </a:spcBef>
        <a:buSzPct val="100000"/>
        <a:buChar char="•"/>
        <a:defRPr sz="3200">
          <a:latin typeface="Arial"/>
          <a:ea typeface="Arial"/>
          <a:cs typeface="Arial"/>
          <a:sym typeface="Arial"/>
        </a:defRPr>
      </a:lvl5pPr>
      <a:lvl6pPr marL="2366010" indent="-365760">
        <a:spcBef>
          <a:spcPts val="700"/>
        </a:spcBef>
        <a:buSzPct val="100000"/>
        <a:buChar char="•"/>
        <a:defRPr sz="3200">
          <a:latin typeface="Arial"/>
          <a:ea typeface="Arial"/>
          <a:cs typeface="Arial"/>
          <a:sym typeface="Arial"/>
        </a:defRPr>
      </a:lvl6pPr>
      <a:lvl7pPr marL="2823210" indent="-365760">
        <a:spcBef>
          <a:spcPts val="700"/>
        </a:spcBef>
        <a:buSzPct val="100000"/>
        <a:buChar char="•"/>
        <a:defRPr sz="3200">
          <a:latin typeface="Arial"/>
          <a:ea typeface="Arial"/>
          <a:cs typeface="Arial"/>
          <a:sym typeface="Arial"/>
        </a:defRPr>
      </a:lvl7pPr>
      <a:lvl8pPr marL="3280409" indent="-365759">
        <a:spcBef>
          <a:spcPts val="700"/>
        </a:spcBef>
        <a:buSzPct val="100000"/>
        <a:buChar char="•"/>
        <a:defRPr sz="3200">
          <a:latin typeface="Arial"/>
          <a:ea typeface="Arial"/>
          <a:cs typeface="Arial"/>
          <a:sym typeface="Arial"/>
        </a:defRPr>
      </a:lvl8pPr>
      <a:lvl9pPr marL="3737609" indent="-365759">
        <a:spcBef>
          <a:spcPts val="700"/>
        </a:spcBef>
        <a:buSzPct val="100000"/>
        <a:buChar char="•"/>
        <a:defRPr sz="3200">
          <a:latin typeface="Arial"/>
          <a:ea typeface="Arial"/>
          <a:cs typeface="Arial"/>
          <a:sym typeface="Arial"/>
        </a:defRPr>
      </a:lvl9pPr>
    </p:bodyStyle>
    <p:otherStyle>
      <a:lvl1pPr algn="ctr">
        <a:defRPr sz="1200">
          <a:solidFill>
            <a:schemeClr val="tx1"/>
          </a:solidFill>
          <a:latin typeface="+mn-lt"/>
          <a:ea typeface="+mn-ea"/>
          <a:cs typeface="+mn-cs"/>
          <a:sym typeface="Times New Roman"/>
        </a:defRPr>
      </a:lvl1pPr>
      <a:lvl2pPr indent="457200" algn="ctr">
        <a:defRPr sz="1200">
          <a:solidFill>
            <a:schemeClr val="tx1"/>
          </a:solidFill>
          <a:latin typeface="+mn-lt"/>
          <a:ea typeface="+mn-ea"/>
          <a:cs typeface="+mn-cs"/>
          <a:sym typeface="Times New Roman"/>
        </a:defRPr>
      </a:lvl2pPr>
      <a:lvl3pPr indent="914400" algn="ctr">
        <a:defRPr sz="1200">
          <a:solidFill>
            <a:schemeClr val="tx1"/>
          </a:solidFill>
          <a:latin typeface="+mn-lt"/>
          <a:ea typeface="+mn-ea"/>
          <a:cs typeface="+mn-cs"/>
          <a:sym typeface="Times New Roman"/>
        </a:defRPr>
      </a:lvl3pPr>
      <a:lvl4pPr indent="1371600" algn="ctr">
        <a:defRPr sz="1200">
          <a:solidFill>
            <a:schemeClr val="tx1"/>
          </a:solidFill>
          <a:latin typeface="+mn-lt"/>
          <a:ea typeface="+mn-ea"/>
          <a:cs typeface="+mn-cs"/>
          <a:sym typeface="Times New Roman"/>
        </a:defRPr>
      </a:lvl4pPr>
      <a:lvl5pPr indent="1828800" algn="ctr">
        <a:defRPr sz="1200">
          <a:solidFill>
            <a:schemeClr val="tx1"/>
          </a:solidFill>
          <a:latin typeface="+mn-lt"/>
          <a:ea typeface="+mn-ea"/>
          <a:cs typeface="+mn-cs"/>
          <a:sym typeface="Times New Roman"/>
        </a:defRPr>
      </a:lvl5pPr>
      <a:lvl6pPr indent="2286000" algn="ctr">
        <a:defRPr sz="1200">
          <a:solidFill>
            <a:schemeClr val="tx1"/>
          </a:solidFill>
          <a:latin typeface="+mn-lt"/>
          <a:ea typeface="+mn-ea"/>
          <a:cs typeface="+mn-cs"/>
          <a:sym typeface="Times New Roman"/>
        </a:defRPr>
      </a:lvl6pPr>
      <a:lvl7pPr indent="2743200" algn="ctr">
        <a:defRPr sz="1200">
          <a:solidFill>
            <a:schemeClr val="tx1"/>
          </a:solidFill>
          <a:latin typeface="+mn-lt"/>
          <a:ea typeface="+mn-ea"/>
          <a:cs typeface="+mn-cs"/>
          <a:sym typeface="Times New Roman"/>
        </a:defRPr>
      </a:lvl7pPr>
      <a:lvl8pPr indent="3200400" algn="ctr">
        <a:defRPr sz="1200">
          <a:solidFill>
            <a:schemeClr val="tx1"/>
          </a:solidFill>
          <a:latin typeface="+mn-lt"/>
          <a:ea typeface="+mn-ea"/>
          <a:cs typeface="+mn-cs"/>
          <a:sym typeface="Times New Roman"/>
        </a:defRPr>
      </a:lvl8pPr>
      <a:lvl9pPr indent="3657600" algn="ctr">
        <a:defRPr sz="1200">
          <a:solidFill>
            <a:schemeClr val="tx1"/>
          </a:solidFill>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a:t>
            </a:fld>
            <a:endParaRPr lang="en-US" altLang="en-US" sz="1200" smtClean="0">
              <a:latin typeface="Times New Roman" pitchFamily="18" charset="0"/>
            </a:endParaRPr>
          </a:p>
        </p:txBody>
      </p:sp>
      <p:sp>
        <p:nvSpPr>
          <p:cNvPr id="4" name="Shape 85"/>
          <p:cNvSpPr/>
          <p:nvPr/>
        </p:nvSpPr>
        <p:spPr>
          <a:xfrm>
            <a:off x="152400" y="762000"/>
            <a:ext cx="8839200" cy="4293483"/>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lvl="0" algn="ctr">
              <a:defRPr sz="1800"/>
            </a:pPr>
            <a:r>
              <a:rPr b="1" u="sng" dirty="0">
                <a:effectLst>
                  <a:outerShdw blurRad="38100" dist="38100" dir="2700000" rotWithShape="0">
                    <a:srgbClr val="C0C0C0"/>
                  </a:outerShdw>
                </a:effectLst>
                <a:latin typeface="Times New Roman"/>
                <a:ea typeface="Times New Roman"/>
                <a:cs typeface="Times New Roman"/>
                <a:sym typeface="Times New Roman"/>
              </a:rPr>
              <a:t>Project: IEEE P802.15 Working Group for Wireless Personal Area Networks (WPANs)</a:t>
            </a:r>
            <a:endParaRPr sz="1600" b="1" dirty="0">
              <a:latin typeface="Times New Roman"/>
              <a:ea typeface="Times New Roman"/>
              <a:cs typeface="Times New Roman"/>
              <a:sym typeface="Times New Roman"/>
            </a:endParaRPr>
          </a:p>
          <a:p>
            <a:pPr lvl="0">
              <a:defRPr sz="1800"/>
            </a:pPr>
            <a:endParaRPr sz="16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Submission Title: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802.15.3e C</a:t>
            </a:r>
            <a:r>
              <a:rPr sz="1600" dirty="0" smtClean="0">
                <a:solidFill>
                  <a:srgbClr val="FF0000"/>
                </a:solidFill>
                <a:latin typeface="Times New Roman"/>
                <a:ea typeface="Times New Roman"/>
                <a:cs typeface="Times New Roman"/>
                <a:sym typeface="Times New Roman"/>
              </a:rPr>
              <a:t>losing </a:t>
            </a:r>
            <a:r>
              <a:rPr sz="1600" dirty="0">
                <a:solidFill>
                  <a:srgbClr val="FF0000"/>
                </a:solidFill>
                <a:latin typeface="Times New Roman"/>
                <a:ea typeface="Times New Roman"/>
                <a:cs typeface="Times New Roman"/>
                <a:sym typeface="Times New Roman"/>
              </a:rPr>
              <a:t>Report for </a:t>
            </a:r>
            <a:r>
              <a:rPr lang="en-US" sz="1600" dirty="0" smtClean="0">
                <a:solidFill>
                  <a:srgbClr val="FF0000"/>
                </a:solidFill>
                <a:latin typeface="Times New Roman"/>
                <a:ea typeface="Times New Roman"/>
                <a:cs typeface="Times New Roman"/>
                <a:sym typeface="Times New Roman"/>
              </a:rPr>
              <a:t>July 2015 Waikoloa </a:t>
            </a:r>
            <a:r>
              <a:rPr sz="1600" dirty="0" smtClean="0">
                <a:solidFill>
                  <a:srgbClr val="FF0000"/>
                </a:solidFill>
                <a:latin typeface="Times New Roman"/>
                <a:ea typeface="Times New Roman"/>
                <a:cs typeface="Times New Roman"/>
                <a:sym typeface="Times New Roman"/>
              </a:rPr>
              <a:t>Session</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Date Submitted: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16 July </a:t>
            </a:r>
            <a:r>
              <a:rPr sz="1600" dirty="0" smtClean="0">
                <a:solidFill>
                  <a:srgbClr val="FF0000"/>
                </a:solidFill>
                <a:latin typeface="Times New Roman"/>
                <a:ea typeface="Times New Roman"/>
                <a:cs typeface="Times New Roman"/>
                <a:sym typeface="Times New Roman"/>
              </a:rPr>
              <a:t>201</a:t>
            </a:r>
            <a:r>
              <a:rPr lang="en-US" sz="1600" dirty="0" smtClean="0">
                <a:solidFill>
                  <a:srgbClr val="FF0000"/>
                </a:solidFill>
                <a:latin typeface="Times New Roman"/>
                <a:ea typeface="Times New Roman"/>
                <a:cs typeface="Times New Roman"/>
                <a:sym typeface="Times New Roman"/>
              </a:rPr>
              <a:t>5</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Source: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 Estrada</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Company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Sony</a:t>
            </a:r>
            <a:r>
              <a:rPr sz="1600" dirty="0" smtClean="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Address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San Diego, CA</a:t>
            </a:r>
            <a:r>
              <a:rPr sz="1600" dirty="0" smtClean="0">
                <a:solidFill>
                  <a:srgbClr val="FF0000"/>
                </a:solidFill>
                <a:latin typeface="Times New Roman"/>
                <a:ea typeface="Times New Roman"/>
                <a:cs typeface="Times New Roman"/>
                <a:sym typeface="Times New Roman"/>
              </a:rPr>
              <a:t>, </a:t>
            </a:r>
            <a:r>
              <a:rPr sz="1600" dirty="0">
                <a:solidFill>
                  <a:srgbClr val="FF0000"/>
                </a:solidFill>
                <a:latin typeface="Times New Roman"/>
                <a:ea typeface="Times New Roman"/>
                <a:cs typeface="Times New Roman"/>
                <a:sym typeface="Times New Roman"/>
              </a:rPr>
              <a:t>USA</a:t>
            </a:r>
            <a:r>
              <a:rPr sz="1600" dirty="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Voice:[</a:t>
            </a:r>
            <a:r>
              <a:rPr sz="1600" dirty="0">
                <a:solidFill>
                  <a:srgbClr val="FF0000"/>
                </a:solidFill>
                <a:latin typeface="Times New Roman"/>
                <a:ea typeface="Times New Roman"/>
                <a:cs typeface="Times New Roman"/>
                <a:sym typeface="Times New Roman"/>
              </a:rPr>
              <a:t>+</a:t>
            </a:r>
            <a:r>
              <a:rPr sz="1600" dirty="0" smtClean="0">
                <a:solidFill>
                  <a:srgbClr val="FF0000"/>
                </a:solidFill>
                <a:latin typeface="Times New Roman"/>
                <a:ea typeface="Times New Roman"/>
                <a:cs typeface="Times New Roman"/>
                <a:sym typeface="Times New Roman"/>
              </a:rPr>
              <a:t>1.</a:t>
            </a:r>
            <a:r>
              <a:rPr lang="en-US" sz="1600" dirty="0" smtClean="0">
                <a:solidFill>
                  <a:srgbClr val="FF0000"/>
                </a:solidFill>
                <a:latin typeface="Times New Roman"/>
                <a:ea typeface="Times New Roman"/>
                <a:cs typeface="Times New Roman"/>
                <a:sym typeface="Times New Roman"/>
              </a:rPr>
              <a:t>858.942.5483</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E-Mail</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Andrew.Estrada@am.sony.com</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Re: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latin typeface="Times New Roman"/>
                <a:ea typeface="Times New Roman"/>
                <a:cs typeface="Times New Roman"/>
                <a:sym typeface="Times New Roman"/>
              </a:rPr>
              <a:t>802.15.3e</a:t>
            </a:r>
            <a:r>
              <a:rPr sz="1600" dirty="0" smtClean="0">
                <a:latin typeface="Times New Roman"/>
                <a:ea typeface="Times New Roman"/>
                <a:cs typeface="Times New Roman"/>
                <a:sym typeface="Times New Roman"/>
              </a:rPr>
              <a:t> Closing </a:t>
            </a:r>
            <a:r>
              <a:rPr sz="1600" dirty="0">
                <a:latin typeface="Times New Roman"/>
                <a:ea typeface="Times New Roman"/>
                <a:cs typeface="Times New Roman"/>
                <a:sym typeface="Times New Roman"/>
              </a:rPr>
              <a:t>Report for </a:t>
            </a:r>
            <a:r>
              <a:rPr lang="en-US" sz="1600" dirty="0" smtClean="0">
                <a:latin typeface="Times New Roman"/>
                <a:ea typeface="Times New Roman"/>
                <a:cs typeface="Times New Roman"/>
                <a:sym typeface="Times New Roman"/>
              </a:rPr>
              <a:t>May 2015</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Session</a:t>
            </a:r>
            <a:r>
              <a:rPr sz="1600" dirty="0">
                <a:solidFill>
                  <a:srgbClr val="FF0000"/>
                </a:solidFill>
                <a:latin typeface="Times New Roman"/>
                <a:ea typeface="Times New Roman"/>
                <a:cs typeface="Times New Roman"/>
                <a:sym typeface="Times New Roman"/>
              </a:rPr>
              <a:t>.</a:t>
            </a:r>
            <a:r>
              <a:rPr sz="1600" dirty="0">
                <a:latin typeface="Times New Roman"/>
                <a:ea typeface="Times New Roman"/>
                <a:cs typeface="Times New Roman"/>
                <a:sym typeface="Times New Roman"/>
              </a:rPr>
              <a:t>]</a:t>
            </a:r>
            <a:r>
              <a:rPr sz="1200" dirty="0">
                <a:solidFill>
                  <a:srgbClr val="3333CC"/>
                </a:solidFill>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Abstract:</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latin typeface="Times New Roman"/>
                <a:ea typeface="Times New Roman"/>
                <a:cs typeface="Times New Roman"/>
                <a:sym typeface="Times New Roman"/>
              </a:rPr>
              <a:t>Clos</a:t>
            </a:r>
            <a:r>
              <a:rPr sz="1600" dirty="0" smtClean="0">
                <a:latin typeface="Times New Roman"/>
                <a:ea typeface="Times New Roman"/>
                <a:cs typeface="Times New Roman"/>
                <a:sym typeface="Times New Roman"/>
              </a:rPr>
              <a:t>ing </a:t>
            </a:r>
            <a:r>
              <a:rPr sz="1600" dirty="0">
                <a:latin typeface="Times New Roman"/>
                <a:ea typeface="Times New Roman"/>
                <a:cs typeface="Times New Roman"/>
                <a:sym typeface="Times New Roman"/>
              </a:rPr>
              <a:t>Report for the </a:t>
            </a:r>
            <a:r>
              <a:rPr lang="en-US" sz="1600" dirty="0" smtClean="0">
                <a:latin typeface="Times New Roman"/>
                <a:ea typeface="Times New Roman"/>
                <a:cs typeface="Times New Roman"/>
                <a:sym typeface="Times New Roman"/>
              </a:rPr>
              <a:t>May </a:t>
            </a:r>
            <a:r>
              <a:rPr sz="1600" dirty="0" smtClean="0">
                <a:latin typeface="Times New Roman"/>
                <a:ea typeface="Times New Roman"/>
                <a:cs typeface="Times New Roman"/>
                <a:sym typeface="Times New Roman"/>
              </a:rPr>
              <a:t>Session</a:t>
            </a:r>
            <a:r>
              <a:rPr sz="1600" dirty="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Purpose:</a:t>
            </a:r>
            <a:r>
              <a:rPr sz="1600" dirty="0">
                <a:latin typeface="Times New Roman"/>
                <a:ea typeface="Times New Roman"/>
                <a:cs typeface="Times New Roman"/>
                <a:sym typeface="Times New Roman"/>
              </a:rPr>
              <a:t>	[]</a:t>
            </a:r>
          </a:p>
          <a:p>
            <a:pPr lvl="0">
              <a:defRPr sz="1800"/>
            </a:pPr>
            <a:r>
              <a:rPr sz="1600" b="1" dirty="0">
                <a:latin typeface="Times New Roman"/>
                <a:ea typeface="Times New Roman"/>
                <a:cs typeface="Times New Roman"/>
                <a:sym typeface="Times New Roman"/>
              </a:rPr>
              <a:t>Notice:</a:t>
            </a:r>
            <a:r>
              <a:rPr sz="1600" dirty="0">
                <a:latin typeface="Times New Roman"/>
                <a:ea typeface="Times New Roman"/>
                <a:cs typeface="Times New Roman"/>
                <a:sym typeface="Times New Roman"/>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Release:</a:t>
            </a:r>
            <a:r>
              <a:rPr sz="1600" dirty="0">
                <a:latin typeface="Times New Roman"/>
                <a:ea typeface="Times New Roman"/>
                <a:cs typeface="Times New Roman"/>
                <a:sym typeface="Times New Roman"/>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41093056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txBox="1">
            <a:spLocks/>
          </p:cNvSpPr>
          <p:nvPr/>
        </p:nvSpPr>
        <p:spPr bwMode="auto">
          <a:xfrm>
            <a:off x="461962" y="1103313"/>
            <a:ext cx="8148637" cy="475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ts val="800"/>
              </a:spcBef>
              <a:defRPr sz="3200">
                <a:solidFill>
                  <a:srgbClr val="000000"/>
                </a:solidFill>
                <a:latin typeface="Arial" charset="0"/>
                <a:ea typeface="ＭＳ Ｐゴシック" pitchFamily="50" charset="-128"/>
              </a:defRPr>
            </a:lvl1pPr>
            <a:lvl2pPr eaLnBrk="0" hangingPunct="0">
              <a:spcBef>
                <a:spcPts val="700"/>
              </a:spcBef>
              <a:defRPr sz="2800">
                <a:solidFill>
                  <a:srgbClr val="000000"/>
                </a:solidFill>
                <a:latin typeface="Arial" charset="0"/>
                <a:ea typeface="ＭＳ Ｐゴシック" pitchFamily="50" charset="-128"/>
              </a:defRPr>
            </a:lvl2pPr>
            <a:lvl3pPr eaLnBrk="0" hangingPunct="0">
              <a:spcBef>
                <a:spcPts val="600"/>
              </a:spcBef>
              <a:defRPr sz="2400">
                <a:solidFill>
                  <a:srgbClr val="000000"/>
                </a:solidFill>
                <a:latin typeface="Arial" charset="0"/>
                <a:ea typeface="ＭＳ Ｐゴシック" pitchFamily="50" charset="-128"/>
              </a:defRPr>
            </a:lvl3pPr>
            <a:lvl4pPr eaLnBrk="0" hangingPunct="0">
              <a:spcBef>
                <a:spcPts val="500"/>
              </a:spcBef>
              <a:defRPr sz="2000">
                <a:solidFill>
                  <a:srgbClr val="000000"/>
                </a:solidFill>
                <a:latin typeface="Arial" charset="0"/>
                <a:ea typeface="ＭＳ Ｐゴシック" pitchFamily="50" charset="-128"/>
              </a:defRPr>
            </a:lvl4pPr>
            <a:lvl5pPr eaLnBrk="0" hangingPunct="0">
              <a:spcBef>
                <a:spcPts val="500"/>
              </a:spcBef>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9pPr>
          </a:lstStyle>
          <a:p>
            <a:pPr algn="ctr">
              <a:spcBef>
                <a:spcPct val="20000"/>
              </a:spcBef>
            </a:pPr>
            <a:r>
              <a:rPr lang="en-US" altLang="ja-JP" b="1" dirty="0">
                <a:solidFill>
                  <a:schemeClr val="tx1"/>
                </a:solidFill>
                <a:latin typeface="Times New Roman" pitchFamily="18" charset="0"/>
                <a:cs typeface="Times New Roman" pitchFamily="18" charset="0"/>
              </a:rPr>
              <a:t>IEEE </a:t>
            </a:r>
            <a:r>
              <a:rPr lang="en-US" altLang="ja-JP" b="1" dirty="0" smtClean="0">
                <a:solidFill>
                  <a:schemeClr val="tx1"/>
                </a:solidFill>
                <a:latin typeface="Times New Roman" pitchFamily="18" charset="0"/>
                <a:cs typeface="Times New Roman" pitchFamily="18" charset="0"/>
              </a:rPr>
              <a:t>802.15.3e</a:t>
            </a:r>
            <a:endParaRPr lang="en-US" altLang="ja-JP" b="1" dirty="0">
              <a:solidFill>
                <a:schemeClr val="tx1"/>
              </a:solidFill>
              <a:latin typeface="Times New Roman" pitchFamily="18" charset="0"/>
              <a:cs typeface="Times New Roman" pitchFamily="18" charset="0"/>
            </a:endParaRPr>
          </a:p>
          <a:p>
            <a:pPr algn="ctr">
              <a:spcBef>
                <a:spcPct val="20000"/>
              </a:spcBef>
            </a:pPr>
            <a:r>
              <a:rPr lang="en-US" altLang="ja-JP" dirty="0" smtClean="0">
                <a:solidFill>
                  <a:schemeClr val="tx1"/>
                </a:solidFill>
                <a:latin typeface="Times New Roman" pitchFamily="18" charset="0"/>
                <a:cs typeface="Times New Roman" pitchFamily="18" charset="0"/>
              </a:rPr>
              <a:t>High Rate Close Proximity (HRCP)</a:t>
            </a: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a:spcBef>
                <a:spcPct val="20000"/>
              </a:spcBef>
            </a:pPr>
            <a:r>
              <a:rPr lang="en-US" altLang="ja-JP" b="1" dirty="0" smtClean="0">
                <a:solidFill>
                  <a:schemeClr val="tx1"/>
                </a:solidFill>
                <a:latin typeface="Times New Roman" pitchFamily="18" charset="0"/>
                <a:cs typeface="Times New Roman" pitchFamily="18" charset="0"/>
              </a:rPr>
              <a:t>Closing Report</a:t>
            </a: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eaLnBrk="1" hangingPunct="1">
              <a:spcBef>
                <a:spcPct val="0"/>
              </a:spcBef>
            </a:pPr>
            <a:endParaRPr lang="en-US" altLang="ja-JP" sz="1600" b="1" dirty="0">
              <a:solidFill>
                <a:schemeClr val="tx1"/>
              </a:solidFill>
              <a:latin typeface="Times New Roman" pitchFamily="18" charset="0"/>
              <a:cs typeface="Times New Roman" pitchFamily="18" charset="0"/>
            </a:endParaRPr>
          </a:p>
          <a:p>
            <a:pPr algn="ctr" eaLnBrk="1" hangingPunct="1">
              <a:spcBef>
                <a:spcPct val="0"/>
              </a:spcBef>
            </a:pPr>
            <a:r>
              <a:rPr lang="en-US" altLang="ja-JP" sz="2400" b="1" dirty="0" smtClean="0">
                <a:solidFill>
                  <a:schemeClr val="tx1"/>
                </a:solidFill>
                <a:latin typeface="Times New Roman" pitchFamily="18" charset="0"/>
                <a:cs typeface="Times New Roman" pitchFamily="18" charset="0"/>
              </a:rPr>
              <a:t>Waikoloa, Hawaii</a:t>
            </a:r>
            <a:endParaRPr lang="en-US" altLang="ja-JP" sz="2400" b="1" dirty="0">
              <a:solidFill>
                <a:schemeClr val="tx1"/>
              </a:solidFill>
              <a:latin typeface="Times New Roman" pitchFamily="18" charset="0"/>
              <a:cs typeface="Times New Roman" pitchFamily="18" charset="0"/>
            </a:endParaRPr>
          </a:p>
          <a:p>
            <a:pPr algn="ctr" eaLnBrk="1" hangingPunct="1">
              <a:spcBef>
                <a:spcPct val="0"/>
              </a:spcBef>
            </a:pPr>
            <a:endParaRPr lang="en-US" altLang="ja-JP" sz="1600" b="1" dirty="0">
              <a:solidFill>
                <a:schemeClr val="tx1"/>
              </a:solidFill>
              <a:latin typeface="Times New Roman" pitchFamily="18" charset="0"/>
              <a:cs typeface="Times New Roman" pitchFamily="18" charset="0"/>
            </a:endParaRPr>
          </a:p>
          <a:p>
            <a:pPr algn="ctr" eaLnBrk="1" hangingPunct="1">
              <a:spcBef>
                <a:spcPct val="0"/>
              </a:spcBef>
            </a:pPr>
            <a:r>
              <a:rPr lang="en-US" altLang="ja-JP" sz="2400" b="1" dirty="0" smtClean="0">
                <a:solidFill>
                  <a:schemeClr val="tx1"/>
                </a:solidFill>
                <a:latin typeface="Times New Roman" pitchFamily="18" charset="0"/>
                <a:cs typeface="Times New Roman" pitchFamily="18" charset="0"/>
              </a:rPr>
              <a:t>July 13-16, </a:t>
            </a:r>
            <a:r>
              <a:rPr lang="en-US" altLang="ja-JP" sz="2400" b="1" dirty="0">
                <a:solidFill>
                  <a:schemeClr val="tx1"/>
                </a:solidFill>
                <a:latin typeface="Times New Roman" pitchFamily="18" charset="0"/>
                <a:cs typeface="Times New Roman" pitchFamily="18" charset="0"/>
              </a:rPr>
              <a:t>2015</a:t>
            </a:r>
            <a:endParaRPr lang="en-US" altLang="en-US" sz="2400" dirty="0">
              <a:solidFill>
                <a:schemeClr val="tx1"/>
              </a:solidFill>
              <a:latin typeface="Times New Roman" pitchFamily="18" charset="0"/>
              <a:cs typeface="Times New Roman" pitchFamily="18" charset="0"/>
            </a:endParaRPr>
          </a:p>
        </p:txBody>
      </p:sp>
      <p:sp>
        <p:nvSpPr>
          <p:cNvPr id="6147"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2</a:t>
            </a:fld>
            <a:endParaRPr lang="en-US" altLang="en-US" sz="1200" dirty="0" smtClean="0">
              <a:latin typeface="Times New Roman" pitchFamily="18" charset="0"/>
            </a:endParaRPr>
          </a:p>
        </p:txBody>
      </p:sp>
    </p:spTree>
    <p:extLst>
      <p:ext uri="{BB962C8B-B14F-4D97-AF65-F5344CB8AC3E}">
        <p14:creationId xmlns:p14="http://schemas.microsoft.com/office/powerpoint/2010/main" val="902864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dirty="0">
                <a:latin typeface="Times New Roman" charset="0"/>
                <a:ea typeface="ＭＳ Ｐゴシック" charset="0"/>
                <a:cs typeface="ＭＳ Ｐゴシック" charset="0"/>
              </a:rPr>
              <a:t>802.15.3e Officers</a:t>
            </a:r>
            <a:endParaRPr lang="en-US" b="1" dirty="0"/>
          </a:p>
        </p:txBody>
      </p:sp>
      <p:sp>
        <p:nvSpPr>
          <p:cNvPr id="3" name="Text Placeholder 2"/>
          <p:cNvSpPr>
            <a:spLocks noGrp="1"/>
          </p:cNvSpPr>
          <p:nvPr>
            <p:ph type="body" idx="1"/>
          </p:nvPr>
        </p:nvSpPr>
        <p:spPr>
          <a:xfrm>
            <a:off x="685802" y="1676400"/>
            <a:ext cx="7772400" cy="4724400"/>
          </a:xfrm>
        </p:spPr>
        <p:txBody>
          <a:bodyPr/>
          <a:lstStyle/>
          <a:p>
            <a:pPr marL="2860675" indent="-2860675">
              <a:lnSpc>
                <a:spcPct val="80000"/>
              </a:lnSpc>
              <a:buFontTx/>
              <a:buNone/>
            </a:pPr>
            <a:r>
              <a:rPr lang="en-US" sz="2800" dirty="0">
                <a:latin typeface="Arial" charset="0"/>
                <a:ea typeface="ＭＳ Ｐゴシック" charset="0"/>
                <a:cs typeface="ＭＳ Ｐゴシック" charset="0"/>
              </a:rPr>
              <a:t>Chair:	</a:t>
            </a:r>
            <a:r>
              <a:rPr lang="en-US" sz="2800" dirty="0" smtClean="0">
                <a:latin typeface="Arial" charset="0"/>
                <a:ea typeface="ＭＳ Ｐゴシック" charset="0"/>
                <a:cs typeface="ＭＳ Ｐゴシック" charset="0"/>
              </a:rPr>
              <a:t>Andrew </a:t>
            </a:r>
            <a:r>
              <a:rPr lang="en-US" sz="2800" dirty="0">
                <a:latin typeface="Arial" charset="0"/>
                <a:ea typeface="ＭＳ Ｐゴシック" charset="0"/>
                <a:cs typeface="ＭＳ Ｐゴシック" charset="0"/>
              </a:rPr>
              <a:t>Estrada, Sony</a:t>
            </a:r>
          </a:p>
          <a:p>
            <a:pPr marL="2860675" indent="-2860675">
              <a:lnSpc>
                <a:spcPct val="80000"/>
              </a:lnSpc>
              <a:buFontTx/>
              <a:buNone/>
            </a:pPr>
            <a:r>
              <a:rPr lang="en-US" sz="2800" dirty="0">
                <a:latin typeface="Arial" charset="0"/>
                <a:ea typeface="ＭＳ Ｐゴシック" charset="0"/>
                <a:cs typeface="ＭＳ Ｐゴシック" charset="0"/>
              </a:rPr>
              <a:t>	</a:t>
            </a:r>
          </a:p>
          <a:p>
            <a:pPr marL="2860675" indent="-2860675">
              <a:lnSpc>
                <a:spcPct val="80000"/>
              </a:lnSpc>
              <a:buFontTx/>
              <a:buNone/>
            </a:pPr>
            <a:r>
              <a:rPr lang="en-US" sz="2800" dirty="0">
                <a:latin typeface="Arial" charset="0"/>
                <a:ea typeface="ＭＳ Ｐゴシック" charset="0"/>
                <a:cs typeface="ＭＳ Ｐゴシック" charset="0"/>
              </a:rPr>
              <a:t>Vice </a:t>
            </a:r>
            <a:r>
              <a:rPr lang="en-US" sz="2800" dirty="0" smtClean="0">
                <a:latin typeface="Arial" charset="0"/>
                <a:ea typeface="ＭＳ Ｐゴシック" charset="0"/>
                <a:cs typeface="ＭＳ Ｐゴシック" charset="0"/>
              </a:rPr>
              <a:t>Chair:</a:t>
            </a:r>
            <a:r>
              <a:rPr lang="en-US" sz="2800" dirty="0">
                <a:latin typeface="Arial" charset="0"/>
                <a:ea typeface="ＭＳ Ｐゴシック" charset="0"/>
                <a:cs typeface="ＭＳ Ｐゴシック" charset="0"/>
              </a:rPr>
              <a:t>	Thomas </a:t>
            </a:r>
            <a:r>
              <a:rPr lang="en-US" sz="2800" dirty="0" err="1">
                <a:latin typeface="Arial" charset="0"/>
                <a:ea typeface="ＭＳ Ｐゴシック" charset="0"/>
                <a:cs typeface="ＭＳ Ｐゴシック" charset="0"/>
              </a:rPr>
              <a:t>Kürner</a:t>
            </a:r>
            <a:r>
              <a:rPr lang="en-US" sz="2800" dirty="0">
                <a:latin typeface="Arial" charset="0"/>
                <a:ea typeface="ＭＳ Ｐゴシック" charset="0"/>
                <a:cs typeface="ＭＳ Ｐゴシック" charset="0"/>
              </a:rPr>
              <a:t>, </a:t>
            </a:r>
            <a:r>
              <a:rPr lang="de-DE" sz="2800" dirty="0">
                <a:latin typeface="Arial" charset="0"/>
                <a:ea typeface="ＭＳ Ｐゴシック" charset="0"/>
                <a:cs typeface="ＭＳ Ｐゴシック" charset="0"/>
              </a:rPr>
              <a:t>Institut für </a:t>
            </a:r>
            <a:r>
              <a:rPr lang="de-DE" sz="2800" dirty="0" smtClean="0">
                <a:latin typeface="Arial" charset="0"/>
                <a:ea typeface="ＭＳ Ｐゴシック" charset="0"/>
                <a:cs typeface="ＭＳ Ｐゴシック" charset="0"/>
              </a:rPr>
              <a:t>Nachrichtentechnik Technische </a:t>
            </a:r>
            <a:r>
              <a:rPr lang="de-DE" sz="2800" dirty="0">
                <a:latin typeface="Arial" charset="0"/>
                <a:ea typeface="ＭＳ Ｐゴシック" charset="0"/>
                <a:cs typeface="ＭＳ Ｐゴシック" charset="0"/>
              </a:rPr>
              <a:t>Universität Braunschweig</a:t>
            </a:r>
          </a:p>
          <a:p>
            <a:pPr marL="2860675" indent="-2860675">
              <a:lnSpc>
                <a:spcPct val="80000"/>
              </a:lnSpc>
              <a:buFontTx/>
              <a:buNone/>
            </a:pPr>
            <a:endParaRPr lang="en-US" sz="2800" dirty="0">
              <a:latin typeface="Arial" charset="0"/>
              <a:ea typeface="ＭＳ Ｐゴシック" charset="0"/>
              <a:cs typeface="ＭＳ Ｐゴシック" charset="0"/>
            </a:endParaRPr>
          </a:p>
          <a:p>
            <a:pPr marL="2860675" indent="-2860675">
              <a:lnSpc>
                <a:spcPct val="80000"/>
              </a:lnSpc>
              <a:buFontTx/>
              <a:buNone/>
            </a:pPr>
            <a:r>
              <a:rPr lang="en-US" sz="2800" dirty="0" smtClean="0">
                <a:latin typeface="Arial" charset="0"/>
                <a:ea typeface="ＭＳ Ｐゴシック" charset="0"/>
                <a:cs typeface="ＭＳ Ｐゴシック" charset="0"/>
              </a:rPr>
              <a:t>Secretary:</a:t>
            </a:r>
            <a:r>
              <a:rPr lang="en-US" sz="2800" dirty="0">
                <a:latin typeface="Arial" charset="0"/>
                <a:ea typeface="ＭＳ Ｐゴシック" charset="0"/>
                <a:cs typeface="ＭＳ Ｐゴシック" charset="0"/>
              </a:rPr>
              <a:t>	Ken </a:t>
            </a:r>
            <a:r>
              <a:rPr lang="en-US" sz="2800" dirty="0" err="1">
                <a:latin typeface="Arial" charset="0"/>
                <a:ea typeface="ＭＳ Ｐゴシック" charset="0"/>
                <a:cs typeface="ＭＳ Ｐゴシック" charset="0"/>
              </a:rPr>
              <a:t>Hiraga</a:t>
            </a:r>
            <a:r>
              <a:rPr lang="en-US" sz="2800" dirty="0">
                <a:latin typeface="Arial" charset="0"/>
                <a:ea typeface="ＭＳ Ｐゴシック" charset="0"/>
                <a:cs typeface="ＭＳ Ｐゴシック" charset="0"/>
              </a:rPr>
              <a:t>, NTT</a:t>
            </a:r>
          </a:p>
          <a:p>
            <a:pPr marL="2860675" indent="-2860675">
              <a:lnSpc>
                <a:spcPct val="80000"/>
              </a:lnSpc>
              <a:buFontTx/>
              <a:buNone/>
            </a:pPr>
            <a:endParaRPr lang="en-US" sz="2800" dirty="0">
              <a:latin typeface="Arial" charset="0"/>
              <a:ea typeface="ＭＳ Ｐゴシック" charset="0"/>
              <a:cs typeface="ＭＳ Ｐゴシック" charset="0"/>
            </a:endParaRPr>
          </a:p>
          <a:p>
            <a:pPr marL="2860675" indent="-2860675">
              <a:lnSpc>
                <a:spcPct val="80000"/>
              </a:lnSpc>
              <a:buFontTx/>
              <a:buNone/>
            </a:pPr>
            <a:r>
              <a:rPr lang="en-US" sz="2800" dirty="0">
                <a:latin typeface="Arial" charset="0"/>
                <a:ea typeface="ＭＳ Ｐゴシック" charset="0"/>
                <a:cs typeface="ＭＳ Ｐゴシック" charset="0"/>
              </a:rPr>
              <a:t>Technical </a:t>
            </a:r>
            <a:r>
              <a:rPr lang="en-US" sz="2800" dirty="0" smtClean="0">
                <a:latin typeface="Arial" charset="0"/>
                <a:ea typeface="ＭＳ Ｐゴシック" charset="0"/>
                <a:cs typeface="ＭＳ Ｐゴシック" charset="0"/>
              </a:rPr>
              <a:t>Editor:	Ko </a:t>
            </a:r>
            <a:r>
              <a:rPr lang="en-US" sz="2800" dirty="0">
                <a:latin typeface="Arial" charset="0"/>
                <a:ea typeface="ＭＳ Ｐゴシック" charset="0"/>
                <a:cs typeface="ＭＳ Ｐゴシック" charset="0"/>
              </a:rPr>
              <a:t>Togashi, Toshiba</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3</a:t>
            </a:fld>
            <a:endParaRPr lang="en-US" altLang="en-US" sz="1200" dirty="0" smtClean="0">
              <a:latin typeface="Times New Roman" pitchFamily="18" charset="0"/>
            </a:endParaRPr>
          </a:p>
        </p:txBody>
      </p:sp>
    </p:spTree>
    <p:extLst>
      <p:ext uri="{BB962C8B-B14F-4D97-AF65-F5344CB8AC3E}">
        <p14:creationId xmlns:p14="http://schemas.microsoft.com/office/powerpoint/2010/main" val="3514823058"/>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Achievements</a:t>
            </a:r>
            <a:endParaRPr lang="en-US" b="1" dirty="0"/>
          </a:p>
        </p:txBody>
      </p:sp>
      <p:sp>
        <p:nvSpPr>
          <p:cNvPr id="3" name="Text Placeholder 2"/>
          <p:cNvSpPr>
            <a:spLocks noGrp="1"/>
          </p:cNvSpPr>
          <p:nvPr>
            <p:ph type="body" idx="1"/>
          </p:nvPr>
        </p:nvSpPr>
        <p:spPr>
          <a:xfrm>
            <a:off x="685802" y="1676400"/>
            <a:ext cx="7772400" cy="4724400"/>
          </a:xfrm>
        </p:spPr>
        <p:txBody>
          <a:bodyPr/>
          <a:lstStyle/>
          <a:p>
            <a:pPr>
              <a:lnSpc>
                <a:spcPct val="80000"/>
              </a:lnSpc>
              <a:spcBef>
                <a:spcPts val="1200"/>
              </a:spcBef>
            </a:pPr>
            <a:r>
              <a:rPr lang="en-US" sz="2800" dirty="0"/>
              <a:t>5</a:t>
            </a:r>
            <a:r>
              <a:rPr lang="en-US" sz="2800" dirty="0" smtClean="0"/>
              <a:t> contributions</a:t>
            </a:r>
          </a:p>
          <a:p>
            <a:pPr lvl="1">
              <a:lnSpc>
                <a:spcPct val="80000"/>
              </a:lnSpc>
              <a:spcBef>
                <a:spcPts val="1200"/>
              </a:spcBef>
            </a:pPr>
            <a:r>
              <a:rPr lang="en-US" sz="2800" dirty="0" smtClean="0"/>
              <a:t>preliminary proposal presentations:</a:t>
            </a:r>
          </a:p>
          <a:p>
            <a:pPr marL="457200" lvl="1" indent="0">
              <a:lnSpc>
                <a:spcPct val="80000"/>
              </a:lnSpc>
              <a:spcBef>
                <a:spcPts val="1200"/>
              </a:spcBef>
              <a:buNone/>
            </a:pPr>
            <a:endParaRPr lang="en-US" sz="2800" dirty="0" smtClean="0"/>
          </a:p>
          <a:p>
            <a:pPr marL="457200" lvl="1" indent="0">
              <a:lnSpc>
                <a:spcPct val="80000"/>
              </a:lnSpc>
              <a:spcBef>
                <a:spcPts val="800"/>
              </a:spcBef>
              <a:buNone/>
            </a:pPr>
            <a:r>
              <a:rPr lang="en-US" sz="2400" dirty="0" smtClean="0"/>
              <a:t>1) NTT (15-15-0475)</a:t>
            </a:r>
          </a:p>
          <a:p>
            <a:pPr marL="457200" lvl="1" indent="0">
              <a:lnSpc>
                <a:spcPct val="80000"/>
              </a:lnSpc>
              <a:spcBef>
                <a:spcPts val="800"/>
              </a:spcBef>
              <a:buNone/>
            </a:pPr>
            <a:r>
              <a:rPr lang="en-US" sz="2400" dirty="0" smtClean="0"/>
              <a:t>2) ETRI (15-15-0476 and 0477)</a:t>
            </a:r>
          </a:p>
          <a:p>
            <a:pPr marL="457200" lvl="1" indent="0">
              <a:lnSpc>
                <a:spcPct val="80000"/>
              </a:lnSpc>
              <a:spcBef>
                <a:spcPts val="800"/>
              </a:spcBef>
              <a:buNone/>
            </a:pPr>
            <a:r>
              <a:rPr lang="en-US" sz="2400" dirty="0" smtClean="0"/>
              <a:t>3) Sony (15-15-0478)</a:t>
            </a:r>
          </a:p>
          <a:p>
            <a:pPr marL="457200" lvl="1" indent="0">
              <a:lnSpc>
                <a:spcPct val="80000"/>
              </a:lnSpc>
              <a:spcBef>
                <a:spcPts val="800"/>
              </a:spcBef>
              <a:buNone/>
            </a:pPr>
            <a:r>
              <a:rPr lang="en-US" sz="2400" dirty="0" smtClean="0"/>
              <a:t>4) Toshiba (15-15-0471)</a:t>
            </a:r>
          </a:p>
          <a:p>
            <a:pPr marL="457200" lvl="1" indent="0">
              <a:lnSpc>
                <a:spcPct val="80000"/>
              </a:lnSpc>
              <a:spcBef>
                <a:spcPts val="800"/>
              </a:spcBef>
              <a:buNone/>
            </a:pPr>
            <a:r>
              <a:rPr lang="en-US" sz="2400" dirty="0" smtClean="0"/>
              <a:t>5) JRC (</a:t>
            </a:r>
            <a:r>
              <a:rPr lang="en-US" sz="2400" smtClean="0"/>
              <a:t>15-15-0474</a:t>
            </a:r>
            <a:r>
              <a:rPr lang="en-US" sz="2400" smtClean="0"/>
              <a:t>)</a:t>
            </a:r>
            <a:endParaRPr lang="en-US" sz="2400" dirty="0" smtClean="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4</a:t>
            </a:fld>
            <a:endParaRPr lang="en-US" altLang="en-US" sz="1200" dirty="0" smtClean="0">
              <a:latin typeface="Times New Roman" pitchFamily="18" charset="0"/>
            </a:endParaRPr>
          </a:p>
        </p:txBody>
      </p:sp>
    </p:spTree>
    <p:extLst>
      <p:ext uri="{BB962C8B-B14F-4D97-AF65-F5344CB8AC3E}">
        <p14:creationId xmlns:p14="http://schemas.microsoft.com/office/powerpoint/2010/main" val="902784662"/>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err="1" smtClean="0"/>
              <a:t>Telecon</a:t>
            </a:r>
            <a:r>
              <a:rPr lang="en-US" b="1" dirty="0" smtClean="0"/>
              <a:t> Schedule</a:t>
            </a:r>
            <a:endParaRPr lang="en-US" b="1" dirty="0"/>
          </a:p>
        </p:txBody>
      </p:sp>
      <p:sp>
        <p:nvSpPr>
          <p:cNvPr id="3" name="Text Placeholder 2"/>
          <p:cNvSpPr>
            <a:spLocks noGrp="1"/>
          </p:cNvSpPr>
          <p:nvPr>
            <p:ph type="body" idx="1"/>
          </p:nvPr>
        </p:nvSpPr>
        <p:spPr>
          <a:xfrm>
            <a:off x="685802" y="1676400"/>
            <a:ext cx="7772400" cy="4724400"/>
          </a:xfrm>
        </p:spPr>
        <p:txBody>
          <a:bodyPr/>
          <a:lstStyle/>
          <a:p>
            <a:pPr marL="457200" indent="-457200">
              <a:buFont typeface="Arial" panose="020B0604020202020204" pitchFamily="34" charset="0"/>
              <a:buChar char="•"/>
            </a:pPr>
            <a:r>
              <a:rPr lang="en-US" sz="2800" dirty="0"/>
              <a:t>3</a:t>
            </a:r>
            <a:r>
              <a:rPr lang="en-US" sz="2800" dirty="0" smtClean="0"/>
              <a:t> calls between now and Sept 2015</a:t>
            </a:r>
          </a:p>
          <a:p>
            <a:pPr marL="898071" lvl="1" indent="-457200">
              <a:buFont typeface="Arial" panose="020B0604020202020204" pitchFamily="34" charset="0"/>
              <a:buChar char="•"/>
            </a:pPr>
            <a:r>
              <a:rPr lang="en-US" sz="2800" dirty="0" smtClean="0"/>
              <a:t>Time: </a:t>
            </a:r>
          </a:p>
          <a:p>
            <a:pPr marL="1276350" lvl="2" indent="-457200">
              <a:buFont typeface="Arial" panose="020B0604020202020204" pitchFamily="34" charset="0"/>
              <a:buChar char="•"/>
            </a:pPr>
            <a:r>
              <a:rPr lang="en-US" sz="2800" dirty="0" smtClean="0"/>
              <a:t>EDT 21:00 – 23:00</a:t>
            </a:r>
            <a:endParaRPr lang="en-US" sz="2800" dirty="0"/>
          </a:p>
          <a:p>
            <a:pPr marL="898071" lvl="1" indent="-457200">
              <a:buFont typeface="Arial" panose="020B0604020202020204" pitchFamily="34" charset="0"/>
              <a:buChar char="•"/>
            </a:pPr>
            <a:r>
              <a:rPr lang="en-US" sz="2800" dirty="0" smtClean="0"/>
              <a:t>Dates: </a:t>
            </a:r>
          </a:p>
          <a:p>
            <a:pPr marL="1276350" lvl="2" indent="-457200">
              <a:buFont typeface="Arial" panose="020B0604020202020204" pitchFamily="34" charset="0"/>
              <a:buChar char="•"/>
            </a:pPr>
            <a:r>
              <a:rPr lang="en-US" sz="2800" dirty="0" smtClean="0"/>
              <a:t>EDT 20 </a:t>
            </a:r>
            <a:r>
              <a:rPr lang="en-US" sz="2800" dirty="0" smtClean="0"/>
              <a:t>Aug, 27 Aug, and 3 </a:t>
            </a:r>
            <a:r>
              <a:rPr lang="en-US" sz="2800" dirty="0" smtClean="0"/>
              <a:t>Sep</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5</a:t>
            </a:fld>
            <a:endParaRPr lang="en-US" altLang="en-US" sz="1200" dirty="0" smtClean="0">
              <a:latin typeface="Times New Roman" pitchFamily="18" charset="0"/>
            </a:endParaRPr>
          </a:p>
        </p:txBody>
      </p:sp>
    </p:spTree>
    <p:extLst>
      <p:ext uri="{BB962C8B-B14F-4D97-AF65-F5344CB8AC3E}">
        <p14:creationId xmlns:p14="http://schemas.microsoft.com/office/powerpoint/2010/main" val="1838017026"/>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err="1" smtClean="0"/>
              <a:t>Telecon</a:t>
            </a:r>
            <a:r>
              <a:rPr lang="en-US" b="1" dirty="0" smtClean="0"/>
              <a:t> Agenda</a:t>
            </a:r>
            <a:endParaRPr lang="en-US" b="1" dirty="0"/>
          </a:p>
        </p:txBody>
      </p:sp>
      <p:sp>
        <p:nvSpPr>
          <p:cNvPr id="3" name="Text Placeholder 2"/>
          <p:cNvSpPr>
            <a:spLocks noGrp="1"/>
          </p:cNvSpPr>
          <p:nvPr>
            <p:ph type="body" idx="1"/>
          </p:nvPr>
        </p:nvSpPr>
        <p:spPr>
          <a:xfrm>
            <a:off x="685802" y="1676400"/>
            <a:ext cx="7772400" cy="4724400"/>
          </a:xfrm>
        </p:spPr>
        <p:txBody>
          <a:bodyPr/>
          <a:lstStyle/>
          <a:p>
            <a:pPr marL="457200" indent="-457200">
              <a:buFont typeface="Arial" panose="020B0604020202020204" pitchFamily="34" charset="0"/>
              <a:buChar char="•"/>
            </a:pPr>
            <a:r>
              <a:rPr lang="en-US" sz="2800" dirty="0" smtClean="0"/>
              <a:t>Progress on </a:t>
            </a:r>
            <a:r>
              <a:rPr lang="en-US" sz="2800" dirty="0" smtClean="0"/>
              <a:t>technical questions raised during preliminary presentations</a:t>
            </a:r>
          </a:p>
          <a:p>
            <a:pPr marL="457200" indent="-457200">
              <a:buFont typeface="Arial" panose="020B0604020202020204" pitchFamily="34" charset="0"/>
              <a:buChar char="•"/>
            </a:pPr>
            <a:endParaRPr lang="en-US" sz="2800" dirty="0" smtClean="0"/>
          </a:p>
          <a:p>
            <a:pPr marL="457200" indent="-457200">
              <a:buFont typeface="Arial" panose="020B0604020202020204" pitchFamily="34" charset="0"/>
              <a:buChar char="•"/>
            </a:pPr>
            <a:r>
              <a:rPr lang="en-US" sz="2800" dirty="0" smtClean="0"/>
              <a:t>Reaching consensus</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smtClean="0"/>
              <a:t>More detail on full proposals.</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6</a:t>
            </a:fld>
            <a:endParaRPr lang="en-US" altLang="en-US" sz="1200" dirty="0" smtClean="0">
              <a:latin typeface="Times New Roman" pitchFamily="18" charset="0"/>
            </a:endParaRPr>
          </a:p>
        </p:txBody>
      </p:sp>
    </p:spTree>
    <p:extLst>
      <p:ext uri="{BB962C8B-B14F-4D97-AF65-F5344CB8AC3E}">
        <p14:creationId xmlns:p14="http://schemas.microsoft.com/office/powerpoint/2010/main" val="3318073123"/>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Goals for next meeting</a:t>
            </a:r>
            <a:endParaRPr lang="en-US" b="1" dirty="0"/>
          </a:p>
        </p:txBody>
      </p:sp>
      <p:sp>
        <p:nvSpPr>
          <p:cNvPr id="3" name="Text Placeholder 2"/>
          <p:cNvSpPr>
            <a:spLocks noGrp="1"/>
          </p:cNvSpPr>
          <p:nvPr>
            <p:ph type="body" idx="1"/>
          </p:nvPr>
        </p:nvSpPr>
        <p:spPr>
          <a:xfrm>
            <a:off x="685802" y="1676400"/>
            <a:ext cx="7772400" cy="4724400"/>
          </a:xfrm>
        </p:spPr>
        <p:txBody>
          <a:bodyPr/>
          <a:lstStyle/>
          <a:p>
            <a:pPr marL="457200" indent="-457200">
              <a:buFont typeface="Arial" panose="020B0604020202020204" pitchFamily="34" charset="0"/>
              <a:buChar char="•"/>
            </a:pPr>
            <a:r>
              <a:rPr lang="en-US" sz="2800" dirty="0" smtClean="0"/>
              <a:t>September Interim: </a:t>
            </a:r>
          </a:p>
          <a:p>
            <a:pPr marL="898071" lvl="1" indent="-457200">
              <a:buFont typeface="Arial" panose="020B0604020202020204" pitchFamily="34" charset="0"/>
              <a:buChar char="•"/>
            </a:pPr>
            <a:r>
              <a:rPr lang="en-US" sz="2800" dirty="0" smtClean="0"/>
              <a:t>Submission of final proposals</a:t>
            </a:r>
          </a:p>
          <a:p>
            <a:pPr marL="898071" lvl="1" indent="-457200">
              <a:buFont typeface="Arial" panose="020B0604020202020204" pitchFamily="34" charset="0"/>
              <a:buChar char="•"/>
            </a:pPr>
            <a:r>
              <a:rPr lang="en-US" sz="2800" dirty="0" smtClean="0"/>
              <a:t>Presentations </a:t>
            </a:r>
            <a:r>
              <a:rPr lang="en-US" sz="2800" dirty="0" smtClean="0"/>
              <a:t>of final proposals</a:t>
            </a:r>
          </a:p>
          <a:p>
            <a:pPr marL="898071" lvl="1" indent="-457200">
              <a:buFont typeface="Arial" panose="020B0604020202020204" pitchFamily="34" charset="0"/>
              <a:buChar char="•"/>
            </a:pPr>
            <a:r>
              <a:rPr lang="en-US" sz="2800" dirty="0" smtClean="0"/>
              <a:t>Reach consensus on major points</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7</a:t>
            </a:fld>
            <a:endParaRPr lang="en-US" altLang="en-US" sz="1200" dirty="0" smtClean="0">
              <a:latin typeface="Times New Roman" pitchFamily="18" charset="0"/>
            </a:endParaRPr>
          </a:p>
        </p:txBody>
      </p:sp>
    </p:spTree>
    <p:extLst>
      <p:ext uri="{BB962C8B-B14F-4D97-AF65-F5344CB8AC3E}">
        <p14:creationId xmlns:p14="http://schemas.microsoft.com/office/powerpoint/2010/main" val="997139388"/>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txBox="1">
            <a:spLocks/>
          </p:cNvSpPr>
          <p:nvPr/>
        </p:nvSpPr>
        <p:spPr bwMode="auto">
          <a:xfrm>
            <a:off x="461962" y="1103313"/>
            <a:ext cx="8148637" cy="475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ts val="800"/>
              </a:spcBef>
              <a:defRPr sz="3200">
                <a:solidFill>
                  <a:srgbClr val="000000"/>
                </a:solidFill>
                <a:latin typeface="Arial" charset="0"/>
                <a:ea typeface="ＭＳ Ｐゴシック" pitchFamily="50" charset="-128"/>
              </a:defRPr>
            </a:lvl1pPr>
            <a:lvl2pPr eaLnBrk="0" hangingPunct="0">
              <a:spcBef>
                <a:spcPts val="700"/>
              </a:spcBef>
              <a:defRPr sz="2800">
                <a:solidFill>
                  <a:srgbClr val="000000"/>
                </a:solidFill>
                <a:latin typeface="Arial" charset="0"/>
                <a:ea typeface="ＭＳ Ｐゴシック" pitchFamily="50" charset="-128"/>
              </a:defRPr>
            </a:lvl2pPr>
            <a:lvl3pPr eaLnBrk="0" hangingPunct="0">
              <a:spcBef>
                <a:spcPts val="600"/>
              </a:spcBef>
              <a:defRPr sz="2400">
                <a:solidFill>
                  <a:srgbClr val="000000"/>
                </a:solidFill>
                <a:latin typeface="Arial" charset="0"/>
                <a:ea typeface="ＭＳ Ｐゴシック" pitchFamily="50" charset="-128"/>
              </a:defRPr>
            </a:lvl3pPr>
            <a:lvl4pPr eaLnBrk="0" hangingPunct="0">
              <a:spcBef>
                <a:spcPts val="500"/>
              </a:spcBef>
              <a:defRPr sz="2000">
                <a:solidFill>
                  <a:srgbClr val="000000"/>
                </a:solidFill>
                <a:latin typeface="Arial" charset="0"/>
                <a:ea typeface="ＭＳ Ｐゴシック" pitchFamily="50" charset="-128"/>
              </a:defRPr>
            </a:lvl4pPr>
            <a:lvl5pPr eaLnBrk="0" hangingPunct="0">
              <a:spcBef>
                <a:spcPts val="500"/>
              </a:spcBef>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9pPr>
          </a:lstStyle>
          <a:p>
            <a:pPr algn="ctr">
              <a:spcBef>
                <a:spcPct val="20000"/>
              </a:spcBef>
            </a:pPr>
            <a:endParaRPr lang="en-US" altLang="ja-JP" b="1" dirty="0" smtClean="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smtClean="0">
              <a:solidFill>
                <a:schemeClr val="tx1"/>
              </a:solidFill>
              <a:latin typeface="Times New Roman" pitchFamily="18" charset="0"/>
              <a:cs typeface="Times New Roman" pitchFamily="18" charset="0"/>
            </a:endParaRPr>
          </a:p>
          <a:p>
            <a:pPr algn="ctr">
              <a:spcBef>
                <a:spcPct val="20000"/>
              </a:spcBef>
            </a:pPr>
            <a:r>
              <a:rPr lang="en-US" altLang="ja-JP" b="1" dirty="0" smtClean="0">
                <a:solidFill>
                  <a:schemeClr val="tx1"/>
                </a:solidFill>
                <a:latin typeface="Times New Roman" pitchFamily="18" charset="0"/>
                <a:cs typeface="Times New Roman" pitchFamily="18" charset="0"/>
              </a:rPr>
              <a:t>Thank You</a:t>
            </a: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p:txBody>
      </p:sp>
      <p:sp>
        <p:nvSpPr>
          <p:cNvPr id="6147"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8</a:t>
            </a:fld>
            <a:endParaRPr lang="en-US" altLang="en-US" sz="1200" smtClean="0">
              <a:latin typeface="Times New Roman" pitchFamily="18" charset="0"/>
            </a:endParaRPr>
          </a:p>
        </p:txBody>
      </p:sp>
    </p:spTree>
    <p:extLst>
      <p:ext uri="{BB962C8B-B14F-4D97-AF65-F5344CB8AC3E}">
        <p14:creationId xmlns:p14="http://schemas.microsoft.com/office/powerpoint/2010/main" val="244716624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6258</TotalTime>
  <Words>172</Words>
  <Application>Microsoft Office PowerPoint</Application>
  <PresentationFormat>On-screen Show (4:3)</PresentationFormat>
  <Paragraphs>67</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Default</vt:lpstr>
      <vt:lpstr>PowerPoint Presentation</vt:lpstr>
      <vt:lpstr>PowerPoint Presentation</vt:lpstr>
      <vt:lpstr>802.15.3e Officers</vt:lpstr>
      <vt:lpstr>Achievements</vt:lpstr>
      <vt:lpstr>Telecon Schedule</vt:lpstr>
      <vt:lpstr>Telecon Agenda</vt:lpstr>
      <vt:lpstr>Goals for next meeting</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Estrada, Andrew</dc:creator>
  <cp:lastModifiedBy>Estrada, Andrew</cp:lastModifiedBy>
  <cp:revision>168</cp:revision>
  <dcterms:modified xsi:type="dcterms:W3CDTF">2015-07-17T02:05:19Z</dcterms:modified>
</cp:coreProperties>
</file>