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81" r:id="rId3"/>
    <p:sldId id="283" r:id="rId4"/>
    <p:sldId id="284" r:id="rId5"/>
    <p:sldId id="286" r:id="rId6"/>
    <p:sldId id="287" r:id="rId7"/>
    <p:sldId id="285" r:id="rId8"/>
    <p:sldId id="288" r:id="rId9"/>
    <p:sldId id="289"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김준형" initials="jhkim" lastIdx="1" clrIdx="0"/>
  <p:cmAuthor id="1" name="Admin"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6" autoAdjust="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892"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087AD6B1-6C40-493F-B270-5B817A0DB11E}"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536368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1167993F-8497-4889-AB50-110429ED30FD}"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9728266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1167993F-8497-4889-AB50-110429ED30FD}" type="slidenum">
              <a:rPr lang="en-US" altLang="ko-KR" smtClean="0"/>
              <a:pPr/>
              <a:t>1</a:t>
            </a:fld>
            <a:endParaRPr lang="en-US" altLang="ko-KR"/>
          </a:p>
        </p:txBody>
      </p:sp>
    </p:spTree>
    <p:extLst>
      <p:ext uri="{BB962C8B-B14F-4D97-AF65-F5344CB8AC3E}">
        <p14:creationId xmlns:p14="http://schemas.microsoft.com/office/powerpoint/2010/main" val="153093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July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B88D31AC-600C-49C9-91AD-7A9EFC9C8E48}" type="slidenum">
              <a:rPr lang="en-US" altLang="ko-KR"/>
              <a:pPr/>
              <a:t>‹#›</a:t>
            </a:fld>
            <a:endParaRPr lang="en-US" altLang="ko-KR"/>
          </a:p>
        </p:txBody>
      </p:sp>
    </p:spTree>
    <p:extLst>
      <p:ext uri="{BB962C8B-B14F-4D97-AF65-F5344CB8AC3E}">
        <p14:creationId xmlns:p14="http://schemas.microsoft.com/office/powerpoint/2010/main" val="11637523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July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49003B2-71B0-4C77-A045-A30436F529EF}" type="slidenum">
              <a:rPr lang="en-US" altLang="ko-KR"/>
              <a:pPr/>
              <a:t>‹#›</a:t>
            </a:fld>
            <a:endParaRPr lang="en-US" altLang="ko-KR"/>
          </a:p>
        </p:txBody>
      </p:sp>
    </p:spTree>
    <p:extLst>
      <p:ext uri="{BB962C8B-B14F-4D97-AF65-F5344CB8AC3E}">
        <p14:creationId xmlns:p14="http://schemas.microsoft.com/office/powerpoint/2010/main" val="37198472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July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E65B121E-FC60-40C5-B8F5-FD30D9722FD9}" type="slidenum">
              <a:rPr lang="en-US" altLang="ko-KR"/>
              <a:pPr/>
              <a:t>‹#›</a:t>
            </a:fld>
            <a:endParaRPr lang="en-US" altLang="ko-KR"/>
          </a:p>
        </p:txBody>
      </p:sp>
    </p:spTree>
    <p:extLst>
      <p:ext uri="{BB962C8B-B14F-4D97-AF65-F5344CB8AC3E}">
        <p14:creationId xmlns:p14="http://schemas.microsoft.com/office/powerpoint/2010/main" val="32324300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July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43F14156-D200-4457-B4C4-5D7FCD238904}" type="slidenum">
              <a:rPr lang="en-US" altLang="ko-KR"/>
              <a:pPr/>
              <a:t>‹#›</a:t>
            </a:fld>
            <a:endParaRPr lang="en-US" altLang="ko-KR"/>
          </a:p>
        </p:txBody>
      </p:sp>
    </p:spTree>
    <p:extLst>
      <p:ext uri="{BB962C8B-B14F-4D97-AF65-F5344CB8AC3E}">
        <p14:creationId xmlns:p14="http://schemas.microsoft.com/office/powerpoint/2010/main" val="1359064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r>
              <a:rPr lang="en-US" altLang="ko-KR" dirty="0" smtClean="0"/>
              <a:t>July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8C7BCF18-A9B7-46E6-B85B-92241CFF1EB5}" type="slidenum">
              <a:rPr lang="en-US" altLang="ko-KR"/>
              <a:pPr/>
              <a:t>‹#›</a:t>
            </a:fld>
            <a:endParaRPr lang="en-US" altLang="ko-KR"/>
          </a:p>
        </p:txBody>
      </p:sp>
    </p:spTree>
    <p:extLst>
      <p:ext uri="{BB962C8B-B14F-4D97-AF65-F5344CB8AC3E}">
        <p14:creationId xmlns:p14="http://schemas.microsoft.com/office/powerpoint/2010/main" val="11121787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dirty="0" smtClean="0"/>
              <a:t>마스터 제목 스타일 편집</a:t>
            </a:r>
            <a:endParaRPr lang="ko-KR" altLang="en-US" dirty="0"/>
          </a:p>
        </p:txBody>
      </p:sp>
      <p:sp>
        <p:nvSpPr>
          <p:cNvPr id="3" name="내용 개체 틀 2"/>
          <p:cNvSpPr>
            <a:spLocks noGrp="1"/>
          </p:cNvSpPr>
          <p:nvPr>
            <p:ph sz="half" idx="1"/>
          </p:nvPr>
        </p:nvSpPr>
        <p:spPr>
          <a:xfrm>
            <a:off x="6858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내용 개체 틀 3"/>
          <p:cNvSpPr>
            <a:spLocks noGrp="1"/>
          </p:cNvSpPr>
          <p:nvPr>
            <p:ph sz="half" idx="2"/>
          </p:nvPr>
        </p:nvSpPr>
        <p:spPr>
          <a:xfrm>
            <a:off x="46482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날짜 개체 틀 4"/>
          <p:cNvSpPr>
            <a:spLocks noGrp="1"/>
          </p:cNvSpPr>
          <p:nvPr>
            <p:ph type="dt" sz="half" idx="10"/>
          </p:nvPr>
        </p:nvSpPr>
        <p:spPr/>
        <p:txBody>
          <a:bodyPr/>
          <a:lstStyle>
            <a:lvl1pPr>
              <a:defRPr/>
            </a:lvl1pPr>
          </a:lstStyle>
          <a:p>
            <a:r>
              <a:rPr lang="en-US" altLang="ko-KR" dirty="0" smtClean="0"/>
              <a:t>July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00584478-7229-46B7-90B7-6F2C0048A995}" type="slidenum">
              <a:rPr lang="en-US" altLang="ko-KR"/>
              <a:pPr/>
              <a:t>‹#›</a:t>
            </a:fld>
            <a:endParaRPr lang="en-US" altLang="ko-KR"/>
          </a:p>
        </p:txBody>
      </p:sp>
    </p:spTree>
    <p:extLst>
      <p:ext uri="{BB962C8B-B14F-4D97-AF65-F5344CB8AC3E}">
        <p14:creationId xmlns:p14="http://schemas.microsoft.com/office/powerpoint/2010/main" val="21436990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lvl1pPr>
              <a:defRPr/>
            </a:lvl1pPr>
          </a:lstStyle>
          <a:p>
            <a:r>
              <a:rPr lang="en-US" altLang="ko-KR" dirty="0" smtClean="0"/>
              <a:t>July 2015</a:t>
            </a:r>
            <a:endParaRPr lang="en-US" altLang="ko-KR" dirty="0"/>
          </a:p>
        </p:txBody>
      </p:sp>
      <p:sp>
        <p:nvSpPr>
          <p:cNvPr id="8" name="바닥글 개체 틀 7"/>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9" name="슬라이드 번호 개체 틀 8"/>
          <p:cNvSpPr>
            <a:spLocks noGrp="1"/>
          </p:cNvSpPr>
          <p:nvPr>
            <p:ph type="sldNum" sz="quarter" idx="12"/>
          </p:nvPr>
        </p:nvSpPr>
        <p:spPr/>
        <p:txBody>
          <a:bodyPr/>
          <a:lstStyle>
            <a:lvl1pPr>
              <a:defRPr/>
            </a:lvl1pPr>
          </a:lstStyle>
          <a:p>
            <a:r>
              <a:rPr lang="en-US" altLang="ko-KR"/>
              <a:t>Slide </a:t>
            </a:r>
            <a:fld id="{A4AEFCD5-9A6A-4B4E-B2E0-90498B877071}" type="slidenum">
              <a:rPr lang="en-US" altLang="ko-KR"/>
              <a:pPr/>
              <a:t>‹#›</a:t>
            </a:fld>
            <a:endParaRPr lang="en-US" altLang="ko-KR"/>
          </a:p>
        </p:txBody>
      </p:sp>
    </p:spTree>
    <p:extLst>
      <p:ext uri="{BB962C8B-B14F-4D97-AF65-F5344CB8AC3E}">
        <p14:creationId xmlns:p14="http://schemas.microsoft.com/office/powerpoint/2010/main" val="22176128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r>
              <a:rPr lang="en-US" altLang="ko-KR" dirty="0" smtClean="0"/>
              <a:t>July 2015</a:t>
            </a:r>
            <a:endParaRPr lang="en-US" altLang="ko-KR" dirty="0"/>
          </a:p>
        </p:txBody>
      </p:sp>
      <p:sp>
        <p:nvSpPr>
          <p:cNvPr id="4" name="바닥글 개체 틀 3"/>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D28256C3-2AA4-4145-9783-F043BC288164}" type="slidenum">
              <a:rPr lang="en-US" altLang="ko-KR"/>
              <a:pPr/>
              <a:t>‹#›</a:t>
            </a:fld>
            <a:endParaRPr lang="en-US" altLang="ko-KR"/>
          </a:p>
        </p:txBody>
      </p:sp>
    </p:spTree>
    <p:extLst>
      <p:ext uri="{BB962C8B-B14F-4D97-AF65-F5344CB8AC3E}">
        <p14:creationId xmlns:p14="http://schemas.microsoft.com/office/powerpoint/2010/main" val="41251294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r>
              <a:rPr lang="en-US" altLang="ko-KR" dirty="0" smtClean="0"/>
              <a:t>July 2015</a:t>
            </a:r>
            <a:endParaRPr lang="en-US" altLang="ko-KR" dirty="0"/>
          </a:p>
        </p:txBody>
      </p:sp>
      <p:sp>
        <p:nvSpPr>
          <p:cNvPr id="3" name="바닥글 개체 틀 2"/>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EBCBA1D1-C26B-48B5-BA7F-34FF92B9C553}" type="slidenum">
              <a:rPr lang="en-US" altLang="ko-KR"/>
              <a:pPr/>
              <a:t>‹#›</a:t>
            </a:fld>
            <a:endParaRPr lang="en-US" altLang="ko-KR"/>
          </a:p>
        </p:txBody>
      </p:sp>
    </p:spTree>
    <p:extLst>
      <p:ext uri="{BB962C8B-B14F-4D97-AF65-F5344CB8AC3E}">
        <p14:creationId xmlns:p14="http://schemas.microsoft.com/office/powerpoint/2010/main" val="41119502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July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CA4D08DF-8693-425F-BC4B-5CDA24BA09A8}" type="slidenum">
              <a:rPr lang="en-US" altLang="ko-KR"/>
              <a:pPr/>
              <a:t>‹#›</a:t>
            </a:fld>
            <a:endParaRPr lang="en-US" altLang="ko-KR"/>
          </a:p>
        </p:txBody>
      </p:sp>
    </p:spTree>
    <p:extLst>
      <p:ext uri="{BB962C8B-B14F-4D97-AF65-F5344CB8AC3E}">
        <p14:creationId xmlns:p14="http://schemas.microsoft.com/office/powerpoint/2010/main" val="33060784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July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42F19F6-7776-49AB-844D-669DB8048BE7}" type="slidenum">
              <a:rPr lang="en-US" altLang="ko-KR"/>
              <a:pPr/>
              <a:t>‹#›</a:t>
            </a:fld>
            <a:endParaRPr lang="en-US" altLang="ko-KR"/>
          </a:p>
        </p:txBody>
      </p:sp>
    </p:spTree>
    <p:extLst>
      <p:ext uri="{BB962C8B-B14F-4D97-AF65-F5344CB8AC3E}">
        <p14:creationId xmlns:p14="http://schemas.microsoft.com/office/powerpoint/2010/main" val="26556848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61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altLang="ko-KR" dirty="0" smtClean="0"/>
          </a:p>
        </p:txBody>
      </p:sp>
      <p:sp>
        <p:nvSpPr>
          <p:cNvPr id="1027" name="Rectangle 3"/>
          <p:cNvSpPr>
            <a:spLocks noGrp="1" noChangeArrowheads="1"/>
          </p:cNvSpPr>
          <p:nvPr>
            <p:ph type="body" idx="1"/>
          </p:nvPr>
        </p:nvSpPr>
        <p:spPr bwMode="auto">
          <a:xfrm>
            <a:off x="685800" y="1412776"/>
            <a:ext cx="7772400" cy="46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July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Junhyeong</a:t>
            </a:r>
            <a:r>
              <a:rPr lang="en-US" altLang="ko-KR" dirty="0" smtClean="0"/>
              <a:t> Kim,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E15B7E4A-8B12-48C1-9A66-EC22279A1A5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802.15-15-0588-00-hrrc</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5/15-15-0505-00-hrrc-worldwide-overview-of-wifi-on-trains.pptx" TargetMode="External"/><Relationship Id="rId2" Type="http://schemas.openxmlformats.org/officeDocument/2006/relationships/hyperlink" Target="https://mentor.ieee.org/802.15/dcn/15/15-15-0542-00-hrrc-ig-hrrc-july-2015-agenda.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a:xfrm>
            <a:off x="685800" y="378281"/>
            <a:ext cx="1600200" cy="215444"/>
          </a:xfrm>
        </p:spPr>
        <p:txBody>
          <a:bodyPr/>
          <a:lstStyle/>
          <a:p>
            <a:r>
              <a:rPr lang="en-US" altLang="ko-KR" dirty="0" smtClean="0"/>
              <a:t>July 2015</a:t>
            </a:r>
            <a:endParaRPr lang="en-US" altLang="ko-KR" dirty="0"/>
          </a:p>
        </p:txBody>
      </p:sp>
      <p:sp>
        <p:nvSpPr>
          <p:cNvPr id="5" name="바닥글 개체 틀 2"/>
          <p:cNvSpPr>
            <a:spLocks noGrp="1"/>
          </p:cNvSpPr>
          <p:nvPr>
            <p:ph type="ftr" sz="quarter" idx="11"/>
          </p:nvPr>
        </p:nvSpPr>
        <p:spPr/>
        <p:txBody>
          <a:bodyPr/>
          <a:lstStyle/>
          <a:p>
            <a:r>
              <a:rPr lang="en-US" altLang="ko-KR" dirty="0" err="1" smtClean="0"/>
              <a:t>Junhyeong</a:t>
            </a:r>
            <a:r>
              <a:rPr lang="en-US" altLang="ko-KR" dirty="0" smtClean="0"/>
              <a:t> Kim, ETRI</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20DD148E-E40C-48E7-AA6E-777C35E9267D}" type="slidenum">
              <a:rPr lang="en-US" altLang="ko-KR"/>
              <a:pPr/>
              <a:t>1</a:t>
            </a:fld>
            <a:endParaRPr lang="en-US" altLang="ko-KR"/>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[IG HRRC Closing Report for July 2015]</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a:t>
            </a:r>
            <a:r>
              <a:rPr lang="en-US" altLang="ko-KR" sz="1600" dirty="0" smtClean="0">
                <a:ea typeface="굴림" charset="-127"/>
              </a:rPr>
              <a:t>16 July</a:t>
            </a:r>
            <a:r>
              <a:rPr lang="en-US" altLang="ko-KR" sz="1600" dirty="0" smtClean="0">
                <a:solidFill>
                  <a:schemeClr val="tx2"/>
                </a:solidFill>
                <a:ea typeface="굴림" charset="-127"/>
              </a:rPr>
              <a:t>, 2015]</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a:ea typeface="굴림" charset="-127"/>
              </a:rPr>
              <a:t>Junhyeong</a:t>
            </a:r>
            <a:r>
              <a:rPr lang="en-US" altLang="ko-KR" sz="1600" dirty="0">
                <a:ea typeface="굴림" charset="-127"/>
              </a:rPr>
              <a:t> </a:t>
            </a:r>
            <a:r>
              <a:rPr lang="en-US" altLang="ko-KR" sz="1600" dirty="0" smtClean="0">
                <a:ea typeface="굴림" charset="-127"/>
              </a:rPr>
              <a:t>Kim, Bing Hui</a:t>
            </a:r>
            <a:r>
              <a:rPr lang="en-US" altLang="ko-KR" sz="1600" dirty="0" smtClean="0">
                <a:solidFill>
                  <a:schemeClr val="tx2"/>
                </a:solidFill>
                <a:ea typeface="굴림" charset="-127"/>
              </a:rPr>
              <a:t>] </a:t>
            </a:r>
            <a:r>
              <a:rPr lang="en-US" altLang="ko-KR" sz="1600" dirty="0">
                <a:solidFill>
                  <a:schemeClr val="tx2"/>
                </a:solidFill>
                <a:ea typeface="굴림" charset="-127"/>
              </a:rPr>
              <a:t>Company </a:t>
            </a:r>
            <a:r>
              <a:rPr lang="en-US" altLang="ko-KR" sz="1600" dirty="0" smtClean="0">
                <a:solidFill>
                  <a:schemeClr val="tx2"/>
                </a:solidFill>
                <a:ea typeface="굴림" charset="-127"/>
              </a:rPr>
              <a:t>[</a:t>
            </a:r>
            <a:r>
              <a:rPr lang="en-US" altLang="ko-KR" sz="1600" dirty="0">
                <a:ea typeface="굴림" charset="-127"/>
              </a:rPr>
              <a:t>ETRI</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a:t>
            </a:r>
            <a:r>
              <a:rPr lang="en-US" altLang="ko-KR" sz="1600" dirty="0">
                <a:ea typeface="굴림" charset="-127"/>
              </a:rPr>
              <a:t>218 </a:t>
            </a:r>
            <a:r>
              <a:rPr lang="en-US" altLang="ko-KR" sz="1600" dirty="0" err="1">
                <a:ea typeface="굴림" charset="-127"/>
              </a:rPr>
              <a:t>Gajeong-ro</a:t>
            </a:r>
            <a:r>
              <a:rPr lang="en-US" altLang="ko-KR" sz="1600" dirty="0">
                <a:ea typeface="굴림" charset="-127"/>
              </a:rPr>
              <a:t>, </a:t>
            </a:r>
            <a:r>
              <a:rPr lang="en-US" altLang="ko-KR" sz="1600" dirty="0" err="1">
                <a:ea typeface="굴림" charset="-127"/>
              </a:rPr>
              <a:t>Yuseong-gu</a:t>
            </a:r>
            <a:r>
              <a:rPr lang="en-US" altLang="ko-KR" sz="1600" dirty="0">
                <a:ea typeface="굴림" charset="-127"/>
              </a:rPr>
              <a:t>, Daejeon, 305-700, KOREA</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ea typeface="굴림" charset="-127"/>
              </a:rPr>
              <a:t>82-42-860-6239</a:t>
            </a:r>
            <a:r>
              <a:rPr lang="en-US" altLang="ko-KR" sz="1600" dirty="0" smtClean="0">
                <a:solidFill>
                  <a:schemeClr val="tx2"/>
                </a:solidFill>
                <a:ea typeface="굴림" charset="-127"/>
              </a:rPr>
              <a:t>], </a:t>
            </a:r>
            <a:r>
              <a:rPr lang="en-US" altLang="ko-KR" sz="1600" dirty="0">
                <a:solidFill>
                  <a:schemeClr val="tx2"/>
                </a:solidFill>
                <a:ea typeface="굴림" charset="-127"/>
              </a:rPr>
              <a:t>FAX: </a:t>
            </a:r>
            <a:r>
              <a:rPr lang="en-US" altLang="ko-KR" sz="1600" dirty="0" smtClean="0">
                <a:solidFill>
                  <a:schemeClr val="tx2"/>
                </a:solidFill>
                <a:ea typeface="굴림" charset="-127"/>
              </a:rPr>
              <a:t>[</a:t>
            </a:r>
            <a:r>
              <a:rPr lang="en-US" altLang="ko-KR" sz="1600" dirty="0">
                <a:ea typeface="굴림" charset="-127"/>
              </a:rPr>
              <a:t>+82-42-860-6732</a:t>
            </a:r>
            <a:r>
              <a:rPr lang="en-US" altLang="ko-KR" sz="1600" dirty="0" smtClean="0">
                <a:solidFill>
                  <a:schemeClr val="tx2"/>
                </a:solidFill>
                <a:ea typeface="굴림" charset="-127"/>
              </a:rPr>
              <a:t>], </a:t>
            </a:r>
            <a:r>
              <a:rPr lang="en-US" altLang="ko-KR" sz="1600" dirty="0">
                <a:solidFill>
                  <a:schemeClr val="tx2"/>
                </a:solidFill>
                <a:ea typeface="굴림" charset="-127"/>
              </a:rPr>
              <a:t>E-Mail:[jhkim41jf@etri.re.kr]	</a:t>
            </a: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[IG HRRC closing report for July 2015]</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[IG HRRC closing report for July 2015]</a:t>
            </a: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p:txBody>
          <a:bodyPr/>
          <a:lstStyle/>
          <a:p>
            <a:r>
              <a:rPr lang="en-US" altLang="ko-KR" b="1" dirty="0" smtClean="0"/>
              <a:t>IEEE 802.15 IG HRRC</a:t>
            </a:r>
            <a:br>
              <a:rPr lang="en-US" altLang="ko-KR" b="1" dirty="0" smtClean="0"/>
            </a:br>
            <a:r>
              <a:rPr lang="en-US" altLang="ko-KR" sz="2800" dirty="0" smtClean="0"/>
              <a:t>(High Rate Rail Communications Interest Group)</a:t>
            </a:r>
            <a:br>
              <a:rPr lang="en-US" altLang="ko-KR" sz="2800" dirty="0" smtClean="0"/>
            </a:br>
            <a:r>
              <a:rPr lang="en-US" altLang="ko-KR" dirty="0" smtClean="0"/>
              <a:t/>
            </a:r>
            <a:br>
              <a:rPr lang="en-US" altLang="ko-KR" dirty="0" smtClean="0"/>
            </a:br>
            <a:r>
              <a:rPr lang="en-US" altLang="ko-KR" b="1" dirty="0" smtClean="0"/>
              <a:t>Closing Report</a:t>
            </a:r>
            <a:endParaRPr lang="ko-KR" altLang="en-US" b="1" dirty="0"/>
          </a:p>
        </p:txBody>
      </p:sp>
      <p:sp>
        <p:nvSpPr>
          <p:cNvPr id="8" name="부제목 7"/>
          <p:cNvSpPr>
            <a:spLocks noGrp="1"/>
          </p:cNvSpPr>
          <p:nvPr>
            <p:ph type="subTitle" idx="1"/>
          </p:nvPr>
        </p:nvSpPr>
        <p:spPr/>
        <p:txBody>
          <a:bodyPr/>
          <a:lstStyle/>
          <a:p>
            <a:endParaRPr lang="en-US" altLang="ko-KR" dirty="0" smtClean="0"/>
          </a:p>
          <a:p>
            <a:r>
              <a:rPr lang="en-US" altLang="ko-KR" sz="2400" dirty="0" smtClean="0"/>
              <a:t>Big Island Hawaii, USA</a:t>
            </a:r>
          </a:p>
          <a:p>
            <a:r>
              <a:rPr lang="en-US" altLang="ko-KR" sz="2400" dirty="0" smtClean="0"/>
              <a:t>Thursday AM2, July 16, 2015</a:t>
            </a:r>
            <a:endParaRPr lang="ko-KR" altLang="en-US" sz="2400" dirty="0"/>
          </a:p>
        </p:txBody>
      </p:sp>
      <p:sp>
        <p:nvSpPr>
          <p:cNvPr id="2" name="날짜 개체 틀 1"/>
          <p:cNvSpPr>
            <a:spLocks noGrp="1"/>
          </p:cNvSpPr>
          <p:nvPr>
            <p:ph type="dt" sz="half" idx="10"/>
          </p:nvPr>
        </p:nvSpPr>
        <p:spPr/>
        <p:txBody>
          <a:bodyPr/>
          <a:lstStyle/>
          <a:p>
            <a:r>
              <a:rPr lang="en-US" altLang="ko-KR" dirty="0"/>
              <a:t>July 2015</a:t>
            </a:r>
          </a:p>
        </p:txBody>
      </p:sp>
      <p:sp>
        <p:nvSpPr>
          <p:cNvPr id="3" name="바닥글 개체 틀 2"/>
          <p:cNvSpPr>
            <a:spLocks noGrp="1"/>
          </p:cNvSpPr>
          <p:nvPr>
            <p:ph type="ftr" sz="quarter" idx="11"/>
          </p:nvPr>
        </p:nvSpPr>
        <p:spPr/>
        <p:txBody>
          <a:bodyPr/>
          <a:lstStyle/>
          <a:p>
            <a:r>
              <a:rPr lang="en-US" altLang="ko-KR" smtClean="0"/>
              <a:t>Junhyeong Kim, ETRI</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EBCBA1D1-C26B-48B5-BA7F-34FF92B9C553}" type="slidenum">
              <a:rPr lang="en-US" altLang="ko-KR" smtClean="0"/>
              <a:pPr/>
              <a:t>2</a:t>
            </a:fld>
            <a:endParaRPr lang="en-US" altLang="ko-KR"/>
          </a:p>
        </p:txBody>
      </p:sp>
    </p:spTree>
    <p:extLst>
      <p:ext uri="{BB962C8B-B14F-4D97-AF65-F5344CB8AC3E}">
        <p14:creationId xmlns:p14="http://schemas.microsoft.com/office/powerpoint/2010/main" val="1108431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IG Group Leadership</a:t>
            </a:r>
            <a:endParaRPr lang="ko-KR" altLang="en-US" dirty="0"/>
          </a:p>
        </p:txBody>
      </p:sp>
      <p:sp>
        <p:nvSpPr>
          <p:cNvPr id="3" name="내용 개체 틀 2"/>
          <p:cNvSpPr>
            <a:spLocks noGrp="1"/>
          </p:cNvSpPr>
          <p:nvPr>
            <p:ph idx="1"/>
          </p:nvPr>
        </p:nvSpPr>
        <p:spPr/>
        <p:txBody>
          <a:bodyPr/>
          <a:lstStyle/>
          <a:p>
            <a:r>
              <a:rPr lang="en-US" altLang="ko-KR" dirty="0" smtClean="0"/>
              <a:t>Chair : Junhyeong Kim (ETRI, South Korea)</a:t>
            </a:r>
          </a:p>
          <a:p>
            <a:r>
              <a:rPr lang="en-US" altLang="ko-KR" dirty="0" smtClean="0"/>
              <a:t>Secretary : Bing Hui (ETRI, South Korea)</a:t>
            </a:r>
            <a:endParaRPr lang="ko-KR" altLang="en-US" dirty="0"/>
          </a:p>
        </p:txBody>
      </p:sp>
      <p:sp>
        <p:nvSpPr>
          <p:cNvPr id="4" name="날짜 개체 틀 3"/>
          <p:cNvSpPr>
            <a:spLocks noGrp="1"/>
          </p:cNvSpPr>
          <p:nvPr>
            <p:ph type="dt" sz="half" idx="10"/>
          </p:nvPr>
        </p:nvSpPr>
        <p:spPr/>
        <p:txBody>
          <a:bodyPr/>
          <a:lstStyle/>
          <a:p>
            <a:r>
              <a:rPr lang="en-US" altLang="ko-KR" dirty="0"/>
              <a:t>July 2015</a:t>
            </a:r>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3</a:t>
            </a:fld>
            <a:endParaRPr lang="en-US" altLang="ko-KR"/>
          </a:p>
        </p:txBody>
      </p:sp>
    </p:spTree>
    <p:extLst>
      <p:ext uri="{BB962C8B-B14F-4D97-AF65-F5344CB8AC3E}">
        <p14:creationId xmlns:p14="http://schemas.microsoft.com/office/powerpoint/2010/main" val="3835961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Sessions</a:t>
            </a:r>
            <a:endParaRPr lang="ko-KR" altLang="en-US" dirty="0"/>
          </a:p>
        </p:txBody>
      </p:sp>
      <p:sp>
        <p:nvSpPr>
          <p:cNvPr id="3" name="내용 개체 틀 2"/>
          <p:cNvSpPr>
            <a:spLocks noGrp="1"/>
          </p:cNvSpPr>
          <p:nvPr>
            <p:ph idx="1"/>
          </p:nvPr>
        </p:nvSpPr>
        <p:spPr/>
        <p:txBody>
          <a:bodyPr/>
          <a:lstStyle/>
          <a:p>
            <a:r>
              <a:rPr lang="en-US" altLang="ko-KR" dirty="0" smtClean="0"/>
              <a:t>4</a:t>
            </a:r>
            <a:r>
              <a:rPr lang="en-US" altLang="ko-KR" baseline="30000" dirty="0" smtClean="0"/>
              <a:t>th</a:t>
            </a:r>
            <a:r>
              <a:rPr lang="en-US" altLang="ko-KR" dirty="0" smtClean="0"/>
              <a:t> meeting for IG HRRC</a:t>
            </a:r>
          </a:p>
          <a:p>
            <a:pPr lvl="1"/>
            <a:r>
              <a:rPr lang="en-US" altLang="ko-KR" dirty="0" smtClean="0"/>
              <a:t>Joint 15/16 meeting</a:t>
            </a:r>
          </a:p>
          <a:p>
            <a:r>
              <a:rPr lang="en-US" altLang="ko-KR" dirty="0" smtClean="0"/>
              <a:t>1 session</a:t>
            </a:r>
          </a:p>
          <a:p>
            <a:pPr lvl="1"/>
            <a:r>
              <a:rPr lang="en-US" altLang="ko-KR" dirty="0" smtClean="0"/>
              <a:t>Thursday AM2 (10:30 ~ 12:30), July 16, 2015</a:t>
            </a:r>
          </a:p>
          <a:p>
            <a:r>
              <a:rPr lang="en-US" altLang="ko-KR" dirty="0" smtClean="0"/>
              <a:t>10 participants</a:t>
            </a:r>
            <a:endParaRPr lang="en-US" altLang="ko-KR" dirty="0" smtClean="0"/>
          </a:p>
          <a:p>
            <a:pPr lvl="1"/>
            <a:endParaRPr lang="en-US" altLang="ko-KR" dirty="0" smtClean="0"/>
          </a:p>
          <a:p>
            <a:pPr lvl="1"/>
            <a:endParaRPr lang="en-US" altLang="ko-KR" dirty="0" smtClean="0"/>
          </a:p>
          <a:p>
            <a:endParaRPr lang="ko-KR" altLang="en-US" dirty="0"/>
          </a:p>
        </p:txBody>
      </p:sp>
      <p:sp>
        <p:nvSpPr>
          <p:cNvPr id="4" name="날짜 개체 틀 3"/>
          <p:cNvSpPr>
            <a:spLocks noGrp="1"/>
          </p:cNvSpPr>
          <p:nvPr>
            <p:ph type="dt" sz="half" idx="10"/>
          </p:nvPr>
        </p:nvSpPr>
        <p:spPr/>
        <p:txBody>
          <a:bodyPr/>
          <a:lstStyle/>
          <a:p>
            <a:r>
              <a:rPr lang="en-US" altLang="ko-KR" dirty="0"/>
              <a:t>July 2015</a:t>
            </a:r>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4</a:t>
            </a:fld>
            <a:endParaRPr lang="en-US" altLang="ko-KR"/>
          </a:p>
        </p:txBody>
      </p:sp>
    </p:spTree>
    <p:extLst>
      <p:ext uri="{BB962C8B-B14F-4D97-AF65-F5344CB8AC3E}">
        <p14:creationId xmlns:p14="http://schemas.microsoft.com/office/powerpoint/2010/main" val="2079118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Meeting Objectives</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sz="2800" dirty="0" smtClean="0"/>
              <a:t>2 Presentations</a:t>
            </a:r>
            <a:endParaRPr lang="en-US" altLang="ko-KR" sz="2800" dirty="0" smtClean="0"/>
          </a:p>
          <a:p>
            <a:pPr lvl="1"/>
            <a:r>
              <a:rPr lang="en-US" altLang="ko-KR" sz="2400" dirty="0" smtClean="0"/>
              <a:t>Worldwide </a:t>
            </a:r>
            <a:r>
              <a:rPr lang="en-US" altLang="ko-KR" sz="2400" dirty="0" smtClean="0"/>
              <a:t>overview </a:t>
            </a:r>
            <a:r>
              <a:rPr lang="en-US" altLang="ko-KR" sz="2400" dirty="0" smtClean="0"/>
              <a:t>of </a:t>
            </a:r>
            <a:r>
              <a:rPr lang="en-US" altLang="ko-KR" sz="2400" dirty="0" err="1" smtClean="0"/>
              <a:t>WiFi</a:t>
            </a:r>
            <a:r>
              <a:rPr lang="en-US" altLang="ko-KR" sz="2400" dirty="0" smtClean="0"/>
              <a:t> on trains</a:t>
            </a:r>
          </a:p>
          <a:p>
            <a:pPr lvl="2"/>
            <a:r>
              <a:rPr lang="en-US" altLang="ko-KR" sz="2000" dirty="0"/>
              <a:t>Train Communications Systems 2015 Conference, held in June (10th and 11th), in London, and organized by BWCS</a:t>
            </a:r>
          </a:p>
          <a:p>
            <a:pPr lvl="1"/>
            <a:r>
              <a:rPr lang="en-US" altLang="ko-KR" sz="2400" dirty="0" smtClean="0"/>
              <a:t>Finalization </a:t>
            </a:r>
            <a:r>
              <a:rPr lang="en-US" altLang="ko-KR" sz="2400" dirty="0" smtClean="0"/>
              <a:t>of Call </a:t>
            </a:r>
            <a:r>
              <a:rPr lang="en-US" altLang="ko-KR" sz="2400" dirty="0"/>
              <a:t>for Participation (CFP) </a:t>
            </a:r>
            <a:r>
              <a:rPr lang="en-US" altLang="ko-KR" sz="2400" dirty="0" smtClean="0"/>
              <a:t>document</a:t>
            </a:r>
          </a:p>
          <a:p>
            <a:r>
              <a:rPr lang="en-US" altLang="ko-KR" sz="2800" dirty="0" smtClean="0"/>
              <a:t>Further discussion </a:t>
            </a:r>
            <a:r>
              <a:rPr lang="en-US" altLang="ko-KR" sz="2800" dirty="0" smtClean="0"/>
              <a:t>on</a:t>
            </a:r>
          </a:p>
          <a:p>
            <a:pPr lvl="1"/>
            <a:r>
              <a:rPr lang="en-US" altLang="ko-KR" sz="2400" dirty="0" smtClean="0"/>
              <a:t>A </a:t>
            </a:r>
            <a:r>
              <a:rPr lang="en-US" altLang="ko-KR" sz="2400" dirty="0"/>
              <a:t>b</a:t>
            </a:r>
            <a:r>
              <a:rPr lang="en-US" altLang="ko-KR" sz="2400" dirty="0" smtClean="0"/>
              <a:t>rief Introduction to recent d</a:t>
            </a:r>
            <a:r>
              <a:rPr lang="en-US" altLang="ko-KR" sz="2400" dirty="0" smtClean="0"/>
              <a:t>emonstration results of </a:t>
            </a:r>
            <a:r>
              <a:rPr lang="en-US" altLang="ko-KR" sz="2400" dirty="0"/>
              <a:t>a </a:t>
            </a:r>
            <a:r>
              <a:rPr lang="en-US" altLang="ko-KR" sz="2400" dirty="0" err="1" smtClean="0"/>
              <a:t>mmWave</a:t>
            </a:r>
            <a:r>
              <a:rPr lang="en-US" altLang="ko-KR" sz="2400" dirty="0" smtClean="0"/>
              <a:t>-based system achieving 500Mbps data rate</a:t>
            </a:r>
            <a:endParaRPr lang="en-US" altLang="ko-KR" sz="2400" dirty="0" smtClean="0"/>
          </a:p>
          <a:p>
            <a:pPr lvl="1"/>
            <a:r>
              <a:rPr lang="en-US" altLang="ko-KR" sz="2400" dirty="0" smtClean="0"/>
              <a:t>Future plans for the </a:t>
            </a:r>
            <a:r>
              <a:rPr lang="en-US" altLang="ko-KR" sz="2400" dirty="0" smtClean="0"/>
              <a:t>IG HRRC</a:t>
            </a:r>
            <a:endParaRPr lang="ko-KR" altLang="en-US" sz="2400" dirty="0"/>
          </a:p>
        </p:txBody>
      </p:sp>
      <p:sp>
        <p:nvSpPr>
          <p:cNvPr id="4" name="날짜 개체 틀 3"/>
          <p:cNvSpPr>
            <a:spLocks noGrp="1"/>
          </p:cNvSpPr>
          <p:nvPr>
            <p:ph type="dt" sz="half" idx="10"/>
          </p:nvPr>
        </p:nvSpPr>
        <p:spPr/>
        <p:txBody>
          <a:bodyPr/>
          <a:lstStyle/>
          <a:p>
            <a:r>
              <a:rPr lang="en-US" altLang="ko-KR" dirty="0"/>
              <a:t>July 2015</a:t>
            </a:r>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5</a:t>
            </a:fld>
            <a:endParaRPr lang="en-US" altLang="ko-KR"/>
          </a:p>
        </p:txBody>
      </p:sp>
    </p:spTree>
    <p:extLst>
      <p:ext uri="{BB962C8B-B14F-4D97-AF65-F5344CB8AC3E}">
        <p14:creationId xmlns:p14="http://schemas.microsoft.com/office/powerpoint/2010/main" val="2325481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Contributions</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dirty="0" smtClean="0"/>
              <a:t>4 contributions</a:t>
            </a:r>
            <a:endParaRPr lang="en-US" altLang="ko-KR" dirty="0"/>
          </a:p>
          <a:p>
            <a:pPr lvl="1"/>
            <a:r>
              <a:rPr lang="en-US" altLang="ko-KR" sz="2000" dirty="0"/>
              <a:t>Contribution #1 </a:t>
            </a:r>
            <a:r>
              <a:rPr lang="en-US" altLang="ko-KR" sz="2000" dirty="0" smtClean="0"/>
              <a:t>(</a:t>
            </a:r>
            <a:r>
              <a:rPr lang="en-US" altLang="ko-KR" sz="2000" dirty="0" smtClean="0">
                <a:hlinkClick r:id="rId2"/>
              </a:rPr>
              <a:t>15-15-0542-00-hrrc</a:t>
            </a:r>
            <a:r>
              <a:rPr lang="en-US" altLang="ko-KR" sz="2000" dirty="0" smtClean="0"/>
              <a:t>) </a:t>
            </a:r>
            <a:r>
              <a:rPr lang="en-US" altLang="ko-KR" sz="2000" dirty="0"/>
              <a:t>: </a:t>
            </a:r>
            <a:r>
              <a:rPr lang="en-US" altLang="ko-KR" sz="2000" dirty="0" smtClean="0"/>
              <a:t>Agenda of Joint 15/16 IG HRRC Meeting</a:t>
            </a:r>
          </a:p>
          <a:p>
            <a:pPr lvl="1"/>
            <a:r>
              <a:rPr lang="en-US" altLang="ko-KR" sz="2000" dirty="0" smtClean="0"/>
              <a:t>Contribution #2 (</a:t>
            </a:r>
            <a:r>
              <a:rPr lang="en-US" altLang="ko-KR" sz="2000" dirty="0" smtClean="0">
                <a:hlinkClick r:id="rId3"/>
              </a:rPr>
              <a:t>15-15-0505-00-hrrc</a:t>
            </a:r>
            <a:r>
              <a:rPr lang="en-US" altLang="ko-KR" sz="2000" dirty="0" smtClean="0"/>
              <a:t>) </a:t>
            </a:r>
            <a:r>
              <a:rPr lang="en-US" altLang="ko-KR" sz="2000" dirty="0"/>
              <a:t>: </a:t>
            </a:r>
            <a:r>
              <a:rPr lang="en-US" altLang="ko-KR" sz="2000" dirty="0" smtClean="0"/>
              <a:t>Worldwide Overview of </a:t>
            </a:r>
            <a:r>
              <a:rPr lang="en-US" altLang="ko-KR" sz="2000" dirty="0" err="1" smtClean="0"/>
              <a:t>WiFi</a:t>
            </a:r>
            <a:r>
              <a:rPr lang="en-US" altLang="ko-KR" sz="2000" dirty="0" smtClean="0"/>
              <a:t> on Trains</a:t>
            </a:r>
          </a:p>
          <a:p>
            <a:pPr lvl="1"/>
            <a:r>
              <a:rPr lang="en-US" altLang="ko-KR" sz="2000" dirty="0"/>
              <a:t>Contribution </a:t>
            </a:r>
            <a:r>
              <a:rPr lang="en-US" altLang="ko-KR" sz="2000" dirty="0" smtClean="0"/>
              <a:t>#3 </a:t>
            </a:r>
            <a:r>
              <a:rPr lang="en-US" altLang="ko-KR" sz="2000" dirty="0"/>
              <a:t>(</a:t>
            </a:r>
            <a:r>
              <a:rPr lang="en-US" altLang="ko-KR" sz="2000" dirty="0" smtClean="0"/>
              <a:t>15-15-0510-00-hrrc</a:t>
            </a:r>
            <a:r>
              <a:rPr lang="en-US" altLang="ko-KR" sz="2000" dirty="0"/>
              <a:t>) : </a:t>
            </a:r>
            <a:r>
              <a:rPr lang="en-US" altLang="ko-KR" sz="2000" dirty="0" smtClean="0"/>
              <a:t>Meeting Minutes of July 2015</a:t>
            </a:r>
          </a:p>
          <a:p>
            <a:pPr lvl="1"/>
            <a:r>
              <a:rPr lang="en-US" altLang="ko-KR" sz="2000" dirty="0"/>
              <a:t>Contribution </a:t>
            </a:r>
            <a:r>
              <a:rPr lang="en-US" altLang="ko-KR" sz="2000" dirty="0" smtClean="0"/>
              <a:t>#4 </a:t>
            </a:r>
            <a:r>
              <a:rPr lang="en-US" altLang="ko-KR" sz="2000" dirty="0"/>
              <a:t>(</a:t>
            </a:r>
            <a:r>
              <a:rPr lang="en-US" altLang="ko-KR" sz="2000" dirty="0" smtClean="0"/>
              <a:t>15-15-0588-00-hrrc</a:t>
            </a:r>
            <a:r>
              <a:rPr lang="en-US" altLang="ko-KR" sz="2000" dirty="0"/>
              <a:t>) </a:t>
            </a:r>
            <a:r>
              <a:rPr lang="en-US" altLang="ko-KR" sz="2000" dirty="0" smtClean="0"/>
              <a:t>: Closing Report for July 2015</a:t>
            </a:r>
          </a:p>
          <a:p>
            <a:pPr lvl="1"/>
            <a:endParaRPr lang="en-US" altLang="ko-KR" dirty="0" smtClean="0"/>
          </a:p>
          <a:p>
            <a:pPr lvl="1"/>
            <a:endParaRPr lang="en-US" altLang="ko-KR" dirty="0"/>
          </a:p>
          <a:p>
            <a:endParaRPr lang="ko-KR" altLang="en-US" dirty="0"/>
          </a:p>
        </p:txBody>
      </p:sp>
      <p:sp>
        <p:nvSpPr>
          <p:cNvPr id="4" name="날짜 개체 틀 3"/>
          <p:cNvSpPr>
            <a:spLocks noGrp="1"/>
          </p:cNvSpPr>
          <p:nvPr>
            <p:ph type="dt" sz="half" idx="10"/>
          </p:nvPr>
        </p:nvSpPr>
        <p:spPr/>
        <p:txBody>
          <a:bodyPr/>
          <a:lstStyle/>
          <a:p>
            <a:r>
              <a:rPr lang="en-US" altLang="ko-KR" dirty="0"/>
              <a:t>July 2015</a:t>
            </a:r>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6</a:t>
            </a:fld>
            <a:endParaRPr lang="en-US" altLang="ko-KR"/>
          </a:p>
        </p:txBody>
      </p:sp>
    </p:spTree>
    <p:extLst>
      <p:ext uri="{BB962C8B-B14F-4D97-AF65-F5344CB8AC3E}">
        <p14:creationId xmlns:p14="http://schemas.microsoft.com/office/powerpoint/2010/main" val="3963804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Meeting Accomplishments</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sz="2400" dirty="0" smtClean="0"/>
              <a:t>Worldwide </a:t>
            </a:r>
            <a:r>
              <a:rPr lang="en-US" altLang="ko-KR" sz="2400" dirty="0"/>
              <a:t>Overview of </a:t>
            </a:r>
            <a:r>
              <a:rPr lang="en-US" altLang="ko-KR" sz="2400" dirty="0" err="1"/>
              <a:t>WiFi</a:t>
            </a:r>
            <a:r>
              <a:rPr lang="en-US" altLang="ko-KR" sz="2400" dirty="0"/>
              <a:t> on Trains</a:t>
            </a:r>
          </a:p>
          <a:p>
            <a:r>
              <a:rPr lang="en-US" altLang="ko-KR" sz="2400" dirty="0" smtClean="0"/>
              <a:t>Finalization </a:t>
            </a:r>
            <a:r>
              <a:rPr lang="en-US" altLang="ko-KR" sz="2400" dirty="0"/>
              <a:t>of Call for Participation (CFP) </a:t>
            </a:r>
            <a:r>
              <a:rPr lang="en-US" altLang="ko-KR" sz="2400" dirty="0" smtClean="0"/>
              <a:t>document</a:t>
            </a:r>
          </a:p>
          <a:p>
            <a:r>
              <a:rPr lang="en-US" altLang="ko-KR" sz="2400" dirty="0" smtClean="0"/>
              <a:t>Technical discussions</a:t>
            </a:r>
          </a:p>
          <a:p>
            <a:pPr lvl="1"/>
            <a:r>
              <a:rPr lang="en-US" altLang="ko-KR" sz="2000" dirty="0" smtClean="0"/>
              <a:t>Network architecture</a:t>
            </a:r>
          </a:p>
          <a:p>
            <a:pPr lvl="1"/>
            <a:r>
              <a:rPr lang="en-US" altLang="ko-KR" sz="2000" dirty="0" smtClean="0"/>
              <a:t>Beamforming</a:t>
            </a:r>
          </a:p>
          <a:p>
            <a:pPr lvl="1"/>
            <a:r>
              <a:rPr lang="en-US" altLang="ko-KR" sz="2000" dirty="0" smtClean="0"/>
              <a:t>Handover</a:t>
            </a:r>
            <a:endParaRPr lang="en-US" altLang="ko-KR" sz="2000" dirty="0" smtClean="0"/>
          </a:p>
          <a:p>
            <a:r>
              <a:rPr lang="en-US" altLang="ko-KR" sz="2400" dirty="0" smtClean="0"/>
              <a:t>Discussion </a:t>
            </a:r>
            <a:r>
              <a:rPr lang="en-US" altLang="ko-KR" sz="2400" dirty="0" smtClean="0"/>
              <a:t>on the strategies and future plans for promoting the </a:t>
            </a:r>
            <a:r>
              <a:rPr lang="en-US" altLang="ko-KR" sz="2400" dirty="0" smtClean="0"/>
              <a:t>IG HRRC</a:t>
            </a:r>
            <a:endParaRPr lang="en-US" altLang="ko-KR" sz="2400" dirty="0" smtClean="0"/>
          </a:p>
          <a:p>
            <a:pPr lvl="1"/>
            <a:endParaRPr lang="en-US" altLang="ko-KR" sz="2000" dirty="0" smtClean="0"/>
          </a:p>
        </p:txBody>
      </p:sp>
      <p:sp>
        <p:nvSpPr>
          <p:cNvPr id="4" name="날짜 개체 틀 3"/>
          <p:cNvSpPr>
            <a:spLocks noGrp="1"/>
          </p:cNvSpPr>
          <p:nvPr>
            <p:ph type="dt" sz="half" idx="10"/>
          </p:nvPr>
        </p:nvSpPr>
        <p:spPr/>
        <p:txBody>
          <a:bodyPr/>
          <a:lstStyle/>
          <a:p>
            <a:r>
              <a:rPr lang="en-US" altLang="ko-KR" dirty="0"/>
              <a:t>July 2015</a:t>
            </a:r>
          </a:p>
        </p:txBody>
      </p:sp>
      <p:sp>
        <p:nvSpPr>
          <p:cNvPr id="5" name="바닥글 개체 틀 4"/>
          <p:cNvSpPr>
            <a:spLocks noGrp="1"/>
          </p:cNvSpPr>
          <p:nvPr>
            <p:ph type="ftr" sz="quarter" idx="11"/>
          </p:nvPr>
        </p:nvSpPr>
        <p:spPr/>
        <p:txBody>
          <a:body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7</a:t>
            </a:fld>
            <a:endParaRPr lang="en-US" altLang="ko-KR"/>
          </a:p>
        </p:txBody>
      </p:sp>
    </p:spTree>
    <p:extLst>
      <p:ext uri="{BB962C8B-B14F-4D97-AF65-F5344CB8AC3E}">
        <p14:creationId xmlns:p14="http://schemas.microsoft.com/office/powerpoint/2010/main" val="192887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Plans for September Meeting</a:t>
            </a:r>
            <a:endParaRPr lang="ko-KR" altLang="en-US" dirty="0"/>
          </a:p>
        </p:txBody>
      </p:sp>
      <p:sp>
        <p:nvSpPr>
          <p:cNvPr id="3" name="내용 개체 틀 2"/>
          <p:cNvSpPr>
            <a:spLocks noGrp="1"/>
          </p:cNvSpPr>
          <p:nvPr>
            <p:ph idx="1"/>
          </p:nvPr>
        </p:nvSpPr>
        <p:spPr/>
        <p:txBody>
          <a:bodyPr/>
          <a:lstStyle/>
          <a:p>
            <a:r>
              <a:rPr lang="en-US" altLang="ko-KR" sz="2400" dirty="0"/>
              <a:t>Discussion on </a:t>
            </a:r>
            <a:r>
              <a:rPr lang="en-US" altLang="ko-KR" sz="2400" dirty="0" smtClean="0"/>
              <a:t>channel modeling </a:t>
            </a:r>
            <a:r>
              <a:rPr lang="en-US" altLang="ko-KR" sz="2400" dirty="0"/>
              <a:t>of </a:t>
            </a:r>
            <a:r>
              <a:rPr lang="en-US" altLang="ko-KR" sz="2400" dirty="0" err="1"/>
              <a:t>mmWave</a:t>
            </a:r>
            <a:r>
              <a:rPr lang="en-US" altLang="ko-KR" sz="2400" dirty="0"/>
              <a:t> for </a:t>
            </a:r>
            <a:r>
              <a:rPr lang="en-US" altLang="ko-KR" sz="2400" dirty="0" smtClean="0"/>
              <a:t>railway</a:t>
            </a:r>
          </a:p>
          <a:p>
            <a:pPr lvl="1"/>
            <a:r>
              <a:rPr lang="en-US" altLang="ko-KR" sz="2000" dirty="0" smtClean="0"/>
              <a:t>Some related simulation results will be </a:t>
            </a:r>
            <a:r>
              <a:rPr lang="en-US" altLang="ko-KR" sz="2000" smtClean="0"/>
              <a:t>shown and discussed</a:t>
            </a:r>
            <a:endParaRPr lang="en-US" altLang="ko-KR" sz="2000" dirty="0"/>
          </a:p>
          <a:p>
            <a:pPr lvl="1"/>
            <a:r>
              <a:rPr lang="en-US" altLang="ko-KR" sz="2000" dirty="0" smtClean="0"/>
              <a:t>Especially for </a:t>
            </a:r>
            <a:r>
              <a:rPr lang="en-US" altLang="ko-KR" sz="2000" dirty="0"/>
              <a:t>tunnel </a:t>
            </a:r>
            <a:r>
              <a:rPr lang="en-US" altLang="ko-KR" sz="2000" dirty="0" smtClean="0"/>
              <a:t>environments</a:t>
            </a:r>
          </a:p>
          <a:p>
            <a:pPr lvl="1"/>
            <a:r>
              <a:rPr lang="en-US" altLang="ko-KR" sz="2000" dirty="0" smtClean="0"/>
              <a:t>Other specific parameters have been determined through IG HRRC reflector</a:t>
            </a:r>
          </a:p>
          <a:p>
            <a:endParaRPr lang="en-US" altLang="ko-KR" sz="2400" dirty="0" smtClean="0"/>
          </a:p>
          <a:p>
            <a:r>
              <a:rPr lang="en-US" altLang="ko-KR" sz="2400" dirty="0" smtClean="0"/>
              <a:t>Discussion on beamforming issues in high-rate rail communications</a:t>
            </a:r>
            <a:endParaRPr lang="en-US" altLang="ko-KR" sz="2000" dirty="0"/>
          </a:p>
          <a:p>
            <a:endParaRPr lang="ko-KR" altLang="en-US"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8</a:t>
            </a:fld>
            <a:endParaRPr lang="en-US" altLang="ko-KR"/>
          </a:p>
        </p:txBody>
      </p:sp>
    </p:spTree>
    <p:extLst>
      <p:ext uri="{BB962C8B-B14F-4D97-AF65-F5344CB8AC3E}">
        <p14:creationId xmlns:p14="http://schemas.microsoft.com/office/powerpoint/2010/main" val="38131832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9</a:t>
            </a:fld>
            <a:endParaRPr lang="en-US" altLang="ko-KR"/>
          </a:p>
        </p:txBody>
      </p:sp>
      <p:sp>
        <p:nvSpPr>
          <p:cNvPr id="7" name="TextBox 6"/>
          <p:cNvSpPr txBox="1"/>
          <p:nvPr/>
        </p:nvSpPr>
        <p:spPr>
          <a:xfrm>
            <a:off x="2843808" y="2852936"/>
            <a:ext cx="3397084" cy="923330"/>
          </a:xfrm>
          <a:prstGeom prst="rect">
            <a:avLst/>
          </a:prstGeom>
          <a:noFill/>
        </p:spPr>
        <p:txBody>
          <a:bodyPr wrap="none" rtlCol="0">
            <a:spAutoFit/>
          </a:bodyPr>
          <a:lstStyle/>
          <a:p>
            <a:r>
              <a:rPr lang="en-US" altLang="ko-KR" sz="5400" b="1" dirty="0" smtClean="0"/>
              <a:t>Thank you</a:t>
            </a:r>
            <a:endParaRPr lang="ko-KR" altLang="en-US" sz="5400" b="1" dirty="0"/>
          </a:p>
        </p:txBody>
      </p:sp>
    </p:spTree>
    <p:extLst>
      <p:ext uri="{BB962C8B-B14F-4D97-AF65-F5344CB8AC3E}">
        <p14:creationId xmlns:p14="http://schemas.microsoft.com/office/powerpoint/2010/main" val="2373597305"/>
      </p:ext>
    </p:extLst>
  </p:cSld>
  <p:clrMapOvr>
    <a:masterClrMapping/>
  </p:clrMapOvr>
</p:sld>
</file>

<file path=ppt/theme/theme1.xml><?xml version="1.0" encoding="utf-8"?>
<a:theme xmlns:a="http://schemas.openxmlformats.org/drawingml/2006/main" name="IEEE-P802_15">
  <a:themeElements>
    <a:clrScheme name="사용자 지정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3871</TotalTime>
  <Words>378</Words>
  <Application>Microsoft Office PowerPoint</Application>
  <PresentationFormat>화면 슬라이드 쇼(4:3)</PresentationFormat>
  <Paragraphs>87</Paragraphs>
  <Slides>9</Slides>
  <Notes>1</Notes>
  <HiddenSlides>0</HiddenSlides>
  <MMClips>0</MMClips>
  <ScaleCrop>false</ScaleCrop>
  <HeadingPairs>
    <vt:vector size="4" baseType="variant">
      <vt:variant>
        <vt:lpstr>테마</vt:lpstr>
      </vt:variant>
      <vt:variant>
        <vt:i4>1</vt:i4>
      </vt:variant>
      <vt:variant>
        <vt:lpstr>슬라이드 제목</vt:lpstr>
      </vt:variant>
      <vt:variant>
        <vt:i4>9</vt:i4>
      </vt:variant>
    </vt:vector>
  </HeadingPairs>
  <TitlesOfParts>
    <vt:vector size="10" baseType="lpstr">
      <vt:lpstr>IEEE-P802_15</vt:lpstr>
      <vt:lpstr>PowerPoint 프레젠테이션</vt:lpstr>
      <vt:lpstr>IEEE 802.15 IG HRRC (High Rate Rail Communications Interest Group)  Closing Report</vt:lpstr>
      <vt:lpstr>IG Group Leadership</vt:lpstr>
      <vt:lpstr>Sessions</vt:lpstr>
      <vt:lpstr>Meeting Objectives</vt:lpstr>
      <vt:lpstr>Contributions</vt:lpstr>
      <vt:lpstr>Meeting Accomplishments</vt:lpstr>
      <vt:lpstr>Plans for September Meeting</vt:lpstr>
      <vt:lpstr>PowerPoint 프레젠테이션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김준형</dc:creator>
  <dc:description>&lt;doc#&gt;</dc:description>
  <cp:lastModifiedBy>김준형</cp:lastModifiedBy>
  <cp:revision>570</cp:revision>
  <cp:lastPrinted>1998-02-10T13:28:06Z</cp:lastPrinted>
  <dcterms:created xsi:type="dcterms:W3CDTF">2014-12-23T02:01:48Z</dcterms:created>
  <dcterms:modified xsi:type="dcterms:W3CDTF">2015-07-17T01:53:56Z</dcterms:modified>
</cp:coreProperties>
</file>