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commentAuthors.xml" ContentType="application/vnd.openxmlformats-officedocument.presentationml.commentAuthors+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48" r:id="rId1"/>
  </p:sldMasterIdLst>
  <p:notesMasterIdLst>
    <p:notesMasterId r:id="rId11"/>
  </p:notesMasterIdLst>
  <p:handoutMasterIdLst>
    <p:handoutMasterId r:id="rId12"/>
  </p:handoutMasterIdLst>
  <p:sldIdLst>
    <p:sldId id="259" r:id="rId2"/>
    <p:sldId id="281" r:id="rId3"/>
    <p:sldId id="283" r:id="rId4"/>
    <p:sldId id="284" r:id="rId5"/>
    <p:sldId id="286" r:id="rId6"/>
    <p:sldId id="287" r:id="rId7"/>
    <p:sldId id="285" r:id="rId8"/>
    <p:sldId id="288" r:id="rId9"/>
    <p:sldId id="289" r:id="rId10"/>
  </p:sldIdLst>
  <p:sldSz cx="9144000" cy="6858000" type="screen4x3"/>
  <p:notesSz cx="6934200" cy="9280525"/>
  <p:defaultTextStyle>
    <a:defPPr>
      <a:defRPr lang="en-US"/>
    </a:defPPr>
    <a:lvl1pPr algn="l" rtl="0" eaLnBrk="0" fontAlgn="base" hangingPunct="0">
      <a:spcBef>
        <a:spcPct val="0"/>
      </a:spcBef>
      <a:spcAft>
        <a:spcPct val="0"/>
      </a:spcAft>
      <a:defRPr sz="1200" kern="1200">
        <a:solidFill>
          <a:schemeClr val="tx1"/>
        </a:solidFill>
        <a:latin typeface="Times New Roman" pitchFamily="18" charset="0"/>
        <a:ea typeface="+mn-ea"/>
        <a:cs typeface="+mn-cs"/>
      </a:defRPr>
    </a:lvl1pPr>
    <a:lvl2pPr marL="457200" algn="l" rtl="0" eaLnBrk="0" fontAlgn="base" hangingPunct="0">
      <a:spcBef>
        <a:spcPct val="0"/>
      </a:spcBef>
      <a:spcAft>
        <a:spcPct val="0"/>
      </a:spcAft>
      <a:defRPr sz="1200" kern="1200">
        <a:solidFill>
          <a:schemeClr val="tx1"/>
        </a:solidFill>
        <a:latin typeface="Times New Roman" pitchFamily="18" charset="0"/>
        <a:ea typeface="+mn-ea"/>
        <a:cs typeface="+mn-cs"/>
      </a:defRPr>
    </a:lvl2pPr>
    <a:lvl3pPr marL="914400" algn="l" rtl="0" eaLnBrk="0" fontAlgn="base" hangingPunct="0">
      <a:spcBef>
        <a:spcPct val="0"/>
      </a:spcBef>
      <a:spcAft>
        <a:spcPct val="0"/>
      </a:spcAft>
      <a:defRPr sz="1200" kern="1200">
        <a:solidFill>
          <a:schemeClr val="tx1"/>
        </a:solidFill>
        <a:latin typeface="Times New Roman" pitchFamily="18" charset="0"/>
        <a:ea typeface="+mn-ea"/>
        <a:cs typeface="+mn-cs"/>
      </a:defRPr>
    </a:lvl3pPr>
    <a:lvl4pPr marL="1371600" algn="l" rtl="0" eaLnBrk="0" fontAlgn="base" hangingPunct="0">
      <a:spcBef>
        <a:spcPct val="0"/>
      </a:spcBef>
      <a:spcAft>
        <a:spcPct val="0"/>
      </a:spcAft>
      <a:defRPr sz="1200" kern="1200">
        <a:solidFill>
          <a:schemeClr val="tx1"/>
        </a:solidFill>
        <a:latin typeface="Times New Roman" pitchFamily="18" charset="0"/>
        <a:ea typeface="+mn-ea"/>
        <a:cs typeface="+mn-cs"/>
      </a:defRPr>
    </a:lvl4pPr>
    <a:lvl5pPr marL="1828800" algn="l" rtl="0" eaLnBrk="0" fontAlgn="base" hangingPunct="0">
      <a:spcBef>
        <a:spcPct val="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Times New Roman" pitchFamily="18" charset="0"/>
        <a:ea typeface="+mn-ea"/>
        <a:cs typeface="+mn-cs"/>
      </a:defRPr>
    </a:lvl6pPr>
    <a:lvl7pPr marL="2743200" algn="l" defTabSz="914400" rtl="0" eaLnBrk="1" latinLnBrk="1" hangingPunct="1">
      <a:defRPr sz="1200" kern="1200">
        <a:solidFill>
          <a:schemeClr val="tx1"/>
        </a:solidFill>
        <a:latin typeface="Times New Roman" pitchFamily="18" charset="0"/>
        <a:ea typeface="+mn-ea"/>
        <a:cs typeface="+mn-cs"/>
      </a:defRPr>
    </a:lvl7pPr>
    <a:lvl8pPr marL="3200400" algn="l" defTabSz="914400" rtl="0" eaLnBrk="1" latinLnBrk="1" hangingPunct="1">
      <a:defRPr sz="1200" kern="1200">
        <a:solidFill>
          <a:schemeClr val="tx1"/>
        </a:solidFill>
        <a:latin typeface="Times New Roman" pitchFamily="18" charset="0"/>
        <a:ea typeface="+mn-ea"/>
        <a:cs typeface="+mn-cs"/>
      </a:defRPr>
    </a:lvl8pPr>
    <a:lvl9pPr marL="3657600" algn="l" defTabSz="914400" rtl="0" eaLnBrk="1" latinLnBrk="1" hangingPunct="1">
      <a:defRPr sz="1200" kern="1200">
        <a:solidFill>
          <a:schemeClr val="tx1"/>
        </a:solidFill>
        <a:latin typeface="Times New Roman" pitchFamily="18" charset="0"/>
        <a:ea typeface="+mn-ea"/>
        <a:cs typeface="+mn-cs"/>
      </a:defRPr>
    </a:lvl9pPr>
  </p:defaultTextStyle>
</p:presentation>
</file>

<file path=ppt/commentAuthors.xml><?xml version="1.0" encoding="utf-8"?>
<p:cmAuthorLst xmlns:a="http://schemas.openxmlformats.org/drawingml/2006/main" xmlns:r="http://schemas.openxmlformats.org/officeDocument/2006/relationships" xmlns:p="http://schemas.openxmlformats.org/presentationml/2006/main">
  <p:cmAuthor id="0" name="김준형" initials="jhkim" lastIdx="1" clrIdx="0"/>
  <p:cmAuthor id="1" name="Admin" initials="A" lastIdx="3" clrIdx="1"/>
</p:cmAuthorLst>
</file>

<file path=ppt/presProps.xml><?xml version="1.0" encoding="utf-8"?>
<p:presentationPr xmlns:a="http://schemas.openxmlformats.org/drawingml/2006/main" xmlns:r="http://schemas.openxmlformats.org/officeDocument/2006/relationships" xmlns:p="http://schemas.openxmlformats.org/presentationml/2006/main">
  <p:clrMru>
    <a:srgbClr val="FF0000"/>
  </p:clrMru>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a:tblStyle styleId="{5940675A-B579-460E-94D1-54222C63F5DA}" styleName="스타일 없음, 표 눈금">
    <a:wholeTbl>
      <a:tcTxStyle>
        <a:fontRef idx="minor">
          <a:scrgbClr r="0" g="0" b="0"/>
        </a:fontRef>
        <a:schemeClr val="tx1"/>
      </a:tcTxStyle>
      <a:tcStyle>
        <a:tcBdr>
          <a:left>
            <a:ln w="12700" cmpd="sng">
              <a:solidFill>
                <a:schemeClr val="tx1"/>
              </a:solidFill>
            </a:ln>
          </a:left>
          <a:right>
            <a:ln w="12700" cmpd="sng">
              <a:solidFill>
                <a:schemeClr val="tx1"/>
              </a:solidFill>
            </a:ln>
          </a:right>
          <a:top>
            <a:ln w="12700" cmpd="sng">
              <a:solidFill>
                <a:schemeClr val="tx1"/>
              </a:solidFill>
            </a:ln>
          </a:top>
          <a:bottom>
            <a:ln w="12700" cmpd="sng">
              <a:solidFill>
                <a:schemeClr val="tx1"/>
              </a:solidFill>
            </a:ln>
          </a:bottom>
          <a:insideH>
            <a:ln w="12700" cmpd="sng">
              <a:solidFill>
                <a:schemeClr val="tx1"/>
              </a:solidFill>
            </a:ln>
          </a:insideH>
          <a:insideV>
            <a:ln w="12700" cmpd="sng">
              <a:solidFill>
                <a:schemeClr val="tx1"/>
              </a:solidFill>
            </a:ln>
          </a:insideV>
        </a:tcBdr>
        <a:fill>
          <a:noFill/>
        </a:fill>
      </a:tcStyle>
    </a:wholeTbl>
  </a:tblStyle>
  <a:tblStyle styleId="{69012ECD-51FC-41F1-AA8D-1B2483CD663E}" styleName="밝은 스타일 2 - 강조 1">
    <a:wholeTbl>
      <a:tcTxStyle>
        <a:fontRef idx="minor">
          <a:scrgbClr r="0" g="0" b="0"/>
        </a:fontRef>
        <a:schemeClr val="tx1"/>
      </a:tcTxStyle>
      <a:tcStyle>
        <a:tcBdr>
          <a:left>
            <a:lnRef idx="1">
              <a:schemeClr val="accent1"/>
            </a:lnRef>
          </a:left>
          <a:right>
            <a:lnRef idx="1">
              <a:schemeClr val="accent1"/>
            </a:lnRef>
          </a:right>
          <a:top>
            <a:lnRef idx="1">
              <a:schemeClr val="accent1"/>
            </a:lnRef>
          </a:top>
          <a:bottom>
            <a:lnRef idx="1">
              <a:schemeClr val="accent1"/>
            </a:lnRef>
          </a:bottom>
          <a:insideH>
            <a:ln>
              <a:noFill/>
            </a:ln>
          </a:insideH>
          <a:insideV>
            <a:ln>
              <a:noFill/>
            </a:ln>
          </a:insideV>
        </a:tcBdr>
        <a:fill>
          <a:noFill/>
        </a:fill>
      </a:tcStyle>
    </a:wholeTbl>
    <a:band1H>
      <a:tcStyle>
        <a:tcBdr>
          <a:top>
            <a:lnRef idx="1">
              <a:schemeClr val="accent1"/>
            </a:lnRef>
          </a:top>
          <a:bottom>
            <a:lnRef idx="1">
              <a:schemeClr val="accent1"/>
            </a:lnRef>
          </a:bottom>
        </a:tcBdr>
      </a:tcStyle>
    </a:band1H>
    <a:band1V>
      <a:tcStyle>
        <a:tcBdr>
          <a:left>
            <a:lnRef idx="1">
              <a:schemeClr val="accent1"/>
            </a:lnRef>
          </a:left>
          <a:right>
            <a:lnRef idx="1">
              <a:schemeClr val="accent1"/>
            </a:lnRef>
          </a:right>
        </a:tcBdr>
      </a:tcStyle>
    </a:band1V>
    <a:band2V>
      <a:tcStyle>
        <a:tcBdr>
          <a:left>
            <a:lnRef idx="1">
              <a:schemeClr val="accent1"/>
            </a:lnRef>
          </a:left>
          <a:right>
            <a:lnRef idx="1">
              <a:schemeClr val="accent1"/>
            </a:lnRef>
          </a:right>
        </a:tcBdr>
      </a:tcStyle>
    </a:band2V>
    <a:lastCol>
      <a:tcTxStyle b="on"/>
      <a:tcStyle>
        <a:tcBdr/>
      </a:tcStyle>
    </a:lastCol>
    <a:firstCol>
      <a:tcTxStyle b="on"/>
      <a:tcStyle>
        <a:tcBdr/>
      </a:tcStyle>
    </a:firstCol>
    <a:lastRow>
      <a:tcTxStyle b="on"/>
      <a:tcStyle>
        <a:tcBdr>
          <a:top>
            <a:ln w="50800" cmpd="dbl">
              <a:solidFill>
                <a:schemeClr val="accent1"/>
              </a:solidFill>
            </a:ln>
          </a:top>
        </a:tcBdr>
      </a:tcStyle>
    </a:lastRow>
    <a:firstRow>
      <a:tcTxStyle b="on">
        <a:fontRef idx="minor">
          <a:scrgbClr r="0" g="0" b="0"/>
        </a:fontRef>
        <a:schemeClr val="bg1"/>
      </a:tcTxStyle>
      <a:tcStyle>
        <a:tcBdr/>
        <a:fillRef idx="1">
          <a:schemeClr val="accent1"/>
        </a:fillRef>
      </a:tcStyle>
    </a:firstRow>
  </a:tblStyle>
  <a:tblStyle styleId="{5C22544A-7EE6-4342-B048-85BDC9FD1C3A}" styleName="보통 스타일 2 - 강조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3286" autoAdjust="0"/>
  </p:normalViewPr>
  <p:slideViewPr>
    <p:cSldViewPr>
      <p:cViewPr varScale="1">
        <p:scale>
          <a:sx n="69" d="100"/>
          <a:sy n="69" d="100"/>
        </p:scale>
        <p:origin x="-1416" y="-102"/>
      </p:cViewPr>
      <p:guideLst>
        <p:guide orient="horz" pos="2160"/>
        <p:guide pos="2880"/>
      </p:guideLst>
    </p:cSldViewPr>
  </p:slideViewPr>
  <p:notesTextViewPr>
    <p:cViewPr>
      <p:scale>
        <a:sx n="1" d="1"/>
        <a:sy n="1" d="1"/>
      </p:scale>
      <p:origin x="0" y="0"/>
    </p:cViewPr>
  </p:notesTextViewPr>
  <p:notesViewPr>
    <p:cSldViewPr>
      <p:cViewPr varScale="1">
        <p:scale>
          <a:sx n="55" d="100"/>
          <a:sy n="55" d="100"/>
        </p:scale>
        <p:origin x="-2892" y="-102"/>
      </p:cViewPr>
      <p:guideLst>
        <p:guide orient="horz" pos="2923"/>
        <p:guide pos="2184"/>
      </p:guideLst>
    </p:cSldViewPr>
  </p:notesViewPr>
  <p:gridSpacing cx="72008" cy="72008"/>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commentAuthors" Target="commentAuthors.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handoutMaster" Target="handoutMasters/handoutMaster1.xml"/><Relationship Id="rId17" Type="http://schemas.openxmlformats.org/officeDocument/2006/relationships/tableStyles" Target="tableStyles.xml"/><Relationship Id="rId2" Type="http://schemas.openxmlformats.org/officeDocument/2006/relationships/slide" Target="slides/slide1.xml"/><Relationship Id="rId16" Type="http://schemas.openxmlformats.org/officeDocument/2006/relationships/theme" Target="theme/them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notesMaster" Target="notesMasters/notesMaster1.xml"/><Relationship Id="rId5" Type="http://schemas.openxmlformats.org/officeDocument/2006/relationships/slide" Target="slides/slide4.xml"/><Relationship Id="rId15" Type="http://schemas.openxmlformats.org/officeDocument/2006/relationships/viewProps" Target="viewProps.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presProps" Target="pres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3074" name="Rectangle 2"/>
          <p:cNvSpPr>
            <a:spLocks noGrp="1" noChangeArrowheads="1"/>
          </p:cNvSpPr>
          <p:nvPr>
            <p:ph type="hdr" sz="quarter"/>
          </p:nvPr>
        </p:nvSpPr>
        <p:spPr bwMode="auto">
          <a:xfrm>
            <a:off x="3544888" y="177800"/>
            <a:ext cx="2693987"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3075" name="Rectangle 3"/>
          <p:cNvSpPr>
            <a:spLocks noGrp="1" noChangeArrowheads="1"/>
          </p:cNvSpPr>
          <p:nvPr>
            <p:ph type="dt" sz="quarter" idx="1"/>
          </p:nvPr>
        </p:nvSpPr>
        <p:spPr bwMode="auto">
          <a:xfrm>
            <a:off x="695325" y="177800"/>
            <a:ext cx="2309813"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3076" name="Rectangle 4"/>
          <p:cNvSpPr>
            <a:spLocks noGrp="1" noChangeArrowheads="1"/>
          </p:cNvSpPr>
          <p:nvPr>
            <p:ph type="ftr" sz="quarter" idx="2"/>
          </p:nvPr>
        </p:nvSpPr>
        <p:spPr bwMode="auto">
          <a:xfrm>
            <a:off x="4160838" y="8982075"/>
            <a:ext cx="2157412"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sz="1000">
                <a:ea typeface="굴림" charset="-127"/>
              </a:defRPr>
            </a:lvl1pPr>
          </a:lstStyle>
          <a:p>
            <a:r>
              <a:rPr lang="en-US" altLang="ko-KR"/>
              <a:t>&lt;author&gt;, &lt;company&gt;</a:t>
            </a:r>
          </a:p>
        </p:txBody>
      </p:sp>
      <p:sp>
        <p:nvSpPr>
          <p:cNvPr id="3077" name="Rectangle 5"/>
          <p:cNvSpPr>
            <a:spLocks noGrp="1" noChangeArrowheads="1"/>
          </p:cNvSpPr>
          <p:nvPr>
            <p:ph type="sldNum" sz="quarter" idx="3"/>
          </p:nvPr>
        </p:nvSpPr>
        <p:spPr bwMode="auto">
          <a:xfrm>
            <a:off x="2697163" y="8982075"/>
            <a:ext cx="1385887" cy="1524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ctr" defTabSz="933450">
              <a:defRPr sz="1000">
                <a:ea typeface="굴림" charset="-127"/>
              </a:defRPr>
            </a:lvl1pPr>
          </a:lstStyle>
          <a:p>
            <a:r>
              <a:rPr lang="en-US" altLang="ko-KR"/>
              <a:t>Page </a:t>
            </a:r>
            <a:fld id="{087AD6B1-6C40-493F-B270-5B817A0DB11E}" type="slidenum">
              <a:rPr lang="en-US" altLang="ko-KR"/>
              <a:pPr/>
              <a:t>‹#›</a:t>
            </a:fld>
            <a:endParaRPr lang="en-US" altLang="ko-KR"/>
          </a:p>
        </p:txBody>
      </p:sp>
      <p:sp>
        <p:nvSpPr>
          <p:cNvPr id="3078" name="Line 6"/>
          <p:cNvSpPr>
            <a:spLocks noChangeShapeType="1"/>
          </p:cNvSpPr>
          <p:nvPr/>
        </p:nvSpPr>
        <p:spPr bwMode="auto">
          <a:xfrm>
            <a:off x="693738" y="387350"/>
            <a:ext cx="5546725"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3079" name="Rectangle 7"/>
          <p:cNvSpPr>
            <a:spLocks noChangeArrowheads="1"/>
          </p:cNvSpPr>
          <p:nvPr/>
        </p:nvSpPr>
        <p:spPr bwMode="auto">
          <a:xfrm>
            <a:off x="693738" y="8982075"/>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lvl1pPr defTabSz="933450">
              <a:defRPr sz="2400">
                <a:solidFill>
                  <a:schemeClr val="tx1"/>
                </a:solidFill>
                <a:latin typeface="Times New Roman" pitchFamily="18" charset="0"/>
              </a:defRPr>
            </a:lvl1pPr>
            <a:lvl2pPr marL="461963" defTabSz="933450">
              <a:defRPr sz="2400">
                <a:solidFill>
                  <a:schemeClr val="tx1"/>
                </a:solidFill>
                <a:latin typeface="Times New Roman" pitchFamily="18" charset="0"/>
              </a:defRPr>
            </a:lvl2pPr>
            <a:lvl3pPr marL="923925" defTabSz="933450">
              <a:defRPr sz="2400">
                <a:solidFill>
                  <a:schemeClr val="tx1"/>
                </a:solidFill>
                <a:latin typeface="Times New Roman" pitchFamily="18" charset="0"/>
              </a:defRPr>
            </a:lvl3pPr>
            <a:lvl4pPr marL="1387475" defTabSz="933450">
              <a:defRPr sz="2400">
                <a:solidFill>
                  <a:schemeClr val="tx1"/>
                </a:solidFill>
                <a:latin typeface="Times New Roman" pitchFamily="18" charset="0"/>
              </a:defRPr>
            </a:lvl4pPr>
            <a:lvl5pPr marL="1849438" defTabSz="933450">
              <a:defRPr sz="2400">
                <a:solidFill>
                  <a:schemeClr val="tx1"/>
                </a:solidFill>
                <a:latin typeface="Times New Roman" pitchFamily="18" charset="0"/>
              </a:defRPr>
            </a:lvl5pPr>
            <a:lvl6pPr marL="2306638" defTabSz="933450" eaLnBrk="0" fontAlgn="base" hangingPunct="0">
              <a:spcBef>
                <a:spcPct val="0"/>
              </a:spcBef>
              <a:spcAft>
                <a:spcPct val="0"/>
              </a:spcAft>
              <a:defRPr sz="2400">
                <a:solidFill>
                  <a:schemeClr val="tx1"/>
                </a:solidFill>
                <a:latin typeface="Times New Roman" pitchFamily="18" charset="0"/>
              </a:defRPr>
            </a:lvl6pPr>
            <a:lvl7pPr marL="2763838" defTabSz="933450" eaLnBrk="0" fontAlgn="base" hangingPunct="0">
              <a:spcBef>
                <a:spcPct val="0"/>
              </a:spcBef>
              <a:spcAft>
                <a:spcPct val="0"/>
              </a:spcAft>
              <a:defRPr sz="2400">
                <a:solidFill>
                  <a:schemeClr val="tx1"/>
                </a:solidFill>
                <a:latin typeface="Times New Roman" pitchFamily="18" charset="0"/>
              </a:defRPr>
            </a:lvl7pPr>
            <a:lvl8pPr marL="3221038" defTabSz="933450" eaLnBrk="0" fontAlgn="base" hangingPunct="0">
              <a:spcBef>
                <a:spcPct val="0"/>
              </a:spcBef>
              <a:spcAft>
                <a:spcPct val="0"/>
              </a:spcAft>
              <a:defRPr sz="2400">
                <a:solidFill>
                  <a:schemeClr val="tx1"/>
                </a:solidFill>
                <a:latin typeface="Times New Roman" pitchFamily="18" charset="0"/>
              </a:defRPr>
            </a:lvl8pPr>
            <a:lvl9pPr marL="3678238" defTabSz="933450" eaLnBrk="0" fontAlgn="base" hangingPunct="0">
              <a:spcBef>
                <a:spcPct val="0"/>
              </a:spcBef>
              <a:spcAft>
                <a:spcPct val="0"/>
              </a:spcAft>
              <a:defRPr sz="2400">
                <a:solidFill>
                  <a:schemeClr val="tx1"/>
                </a:solidFill>
                <a:latin typeface="Times New Roman" pitchFamily="18" charset="0"/>
              </a:defRPr>
            </a:lvl9pPr>
          </a:lstStyle>
          <a:p>
            <a:r>
              <a:rPr lang="en-US" altLang="ko-KR" sz="1200">
                <a:ea typeface="굴림" charset="-127"/>
              </a:rPr>
              <a:t>Submission</a:t>
            </a:r>
          </a:p>
        </p:txBody>
      </p:sp>
      <p:sp>
        <p:nvSpPr>
          <p:cNvPr id="3080" name="Line 8"/>
          <p:cNvSpPr>
            <a:spLocks noChangeShapeType="1"/>
          </p:cNvSpPr>
          <p:nvPr/>
        </p:nvSpPr>
        <p:spPr bwMode="auto">
          <a:xfrm>
            <a:off x="693738" y="8970963"/>
            <a:ext cx="5700712"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536368193"/>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2050" name="Rectangle 2"/>
          <p:cNvSpPr>
            <a:spLocks noGrp="1" noChangeArrowheads="1"/>
          </p:cNvSpPr>
          <p:nvPr>
            <p:ph type="hdr" sz="quarter"/>
          </p:nvPr>
        </p:nvSpPr>
        <p:spPr bwMode="auto">
          <a:xfrm>
            <a:off x="3467100" y="98425"/>
            <a:ext cx="2814638"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lgn="r" defTabSz="933450">
              <a:defRPr sz="1400" b="1">
                <a:ea typeface="굴림" charset="-127"/>
              </a:defRPr>
            </a:lvl1pPr>
          </a:lstStyle>
          <a:p>
            <a:r>
              <a:rPr lang="en-US" altLang="ko-KR"/>
              <a:t>doc.: IEEE 802.15-&lt;doc#&gt;</a:t>
            </a:r>
          </a:p>
        </p:txBody>
      </p:sp>
      <p:sp>
        <p:nvSpPr>
          <p:cNvPr id="2051" name="Rectangle 3"/>
          <p:cNvSpPr>
            <a:spLocks noGrp="1" noChangeArrowheads="1"/>
          </p:cNvSpPr>
          <p:nvPr>
            <p:ph type="dt" idx="1"/>
          </p:nvPr>
        </p:nvSpPr>
        <p:spPr bwMode="auto">
          <a:xfrm>
            <a:off x="654050" y="98425"/>
            <a:ext cx="2736850" cy="212725"/>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defTabSz="933450">
              <a:defRPr sz="1400" b="1">
                <a:ea typeface="굴림" charset="-127"/>
              </a:defRPr>
            </a:lvl1pPr>
          </a:lstStyle>
          <a:p>
            <a:r>
              <a:rPr lang="en-US" altLang="ko-KR"/>
              <a:t>&lt;month year&gt;</a:t>
            </a:r>
          </a:p>
        </p:txBody>
      </p:sp>
      <p:sp>
        <p:nvSpPr>
          <p:cNvPr id="2052" name="Rectangle 4"/>
          <p:cNvSpPr>
            <a:spLocks noGrp="1" noRot="1" noChangeAspect="1" noChangeArrowheads="1" noTextEdit="1"/>
          </p:cNvSpPr>
          <p:nvPr>
            <p:ph type="sldImg" idx="2"/>
          </p:nvPr>
        </p:nvSpPr>
        <p:spPr bwMode="auto">
          <a:xfrm>
            <a:off x="1152525" y="701675"/>
            <a:ext cx="4629150" cy="3468688"/>
          </a:xfrm>
          <a:prstGeom prst="rect">
            <a:avLst/>
          </a:prstGeom>
          <a:noFill/>
          <a:ln w="12700">
            <a:solidFill>
              <a:schemeClr val="tx1"/>
            </a:solidFill>
            <a:miter lim="800000"/>
            <a:headEnd/>
            <a:tailEnd/>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rgbClr val="808080"/>
                  </a:outerShdw>
                </a:effectLst>
              </a14:hiddenEffects>
            </a:ext>
            <a:ext uri="{53640926-AAD7-44D8-BBD7-CCE9431645EC}">
              <a14:shadowObscured xmlns:a14="http://schemas.microsoft.com/office/drawing/2010/main" val="1"/>
            </a:ext>
          </a:extLst>
        </p:spPr>
      </p:sp>
      <p:sp>
        <p:nvSpPr>
          <p:cNvPr id="2053" name="Rectangle 5"/>
          <p:cNvSpPr>
            <a:spLocks noGrp="1" noChangeArrowheads="1"/>
          </p:cNvSpPr>
          <p:nvPr>
            <p:ph type="body" sz="quarter" idx="3"/>
          </p:nvPr>
        </p:nvSpPr>
        <p:spPr bwMode="auto">
          <a:xfrm>
            <a:off x="923925" y="4408488"/>
            <a:ext cx="5086350" cy="417671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3662" tIns="46038" rIns="93662" bIns="46038" numCol="1" anchor="t" anchorCtr="0" compatLnSpc="1">
            <a:prstTxWarp prst="textNoShape">
              <a:avLst/>
            </a:prstTxWarp>
          </a:bodyPr>
          <a:lstStyle/>
          <a:p>
            <a:pPr lvl="0"/>
            <a:r>
              <a:rPr lang="en-US" altLang="ko-KR" smtClean="0"/>
              <a:t>Click to edit Master text styles</a:t>
            </a:r>
          </a:p>
          <a:p>
            <a:pPr lvl="1"/>
            <a:r>
              <a:rPr lang="en-US" altLang="ko-KR" smtClean="0"/>
              <a:t>Second level</a:t>
            </a:r>
          </a:p>
          <a:p>
            <a:pPr lvl="2"/>
            <a:r>
              <a:rPr lang="en-US" altLang="ko-KR" smtClean="0"/>
              <a:t>Third level</a:t>
            </a:r>
          </a:p>
          <a:p>
            <a:pPr lvl="3"/>
            <a:r>
              <a:rPr lang="en-US" altLang="ko-KR" smtClean="0"/>
              <a:t>Fourth level</a:t>
            </a:r>
          </a:p>
          <a:p>
            <a:pPr lvl="4"/>
            <a:r>
              <a:rPr lang="en-US" altLang="ko-KR" smtClean="0"/>
              <a:t>Fifth level</a:t>
            </a:r>
          </a:p>
        </p:txBody>
      </p:sp>
      <p:sp>
        <p:nvSpPr>
          <p:cNvPr id="2054" name="Rectangle 6"/>
          <p:cNvSpPr>
            <a:spLocks noGrp="1" noChangeArrowheads="1"/>
          </p:cNvSpPr>
          <p:nvPr>
            <p:ph type="ftr" sz="quarter" idx="4"/>
          </p:nvPr>
        </p:nvSpPr>
        <p:spPr bwMode="auto">
          <a:xfrm>
            <a:off x="3771900" y="8985250"/>
            <a:ext cx="250983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5pPr marL="457200" lvl="4" algn="r" defTabSz="933450">
              <a:defRPr>
                <a:ea typeface="굴림" charset="-127"/>
              </a:defRPr>
            </a:lvl5pPr>
          </a:lstStyle>
          <a:p>
            <a:pPr lvl="4"/>
            <a:r>
              <a:rPr lang="en-US" altLang="ko-KR"/>
              <a:t>&lt;author&gt;, &lt;company&gt;</a:t>
            </a:r>
          </a:p>
        </p:txBody>
      </p:sp>
      <p:sp>
        <p:nvSpPr>
          <p:cNvPr id="2055" name="Rectangle 7"/>
          <p:cNvSpPr>
            <a:spLocks noGrp="1" noChangeArrowheads="1"/>
          </p:cNvSpPr>
          <p:nvPr>
            <p:ph type="sldNum" sz="quarter" idx="5"/>
          </p:nvPr>
        </p:nvSpPr>
        <p:spPr bwMode="auto">
          <a:xfrm>
            <a:off x="2933700" y="8985250"/>
            <a:ext cx="801688"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defTabSz="933450">
              <a:defRPr>
                <a:ea typeface="굴림" charset="-127"/>
              </a:defRPr>
            </a:lvl1pPr>
          </a:lstStyle>
          <a:p>
            <a:r>
              <a:rPr lang="en-US" altLang="ko-KR"/>
              <a:t>Page </a:t>
            </a:r>
            <a:fld id="{1167993F-8497-4889-AB50-110429ED30FD}" type="slidenum">
              <a:rPr lang="en-US" altLang="ko-KR"/>
              <a:pPr/>
              <a:t>‹#›</a:t>
            </a:fld>
            <a:endParaRPr lang="en-US" altLang="ko-KR"/>
          </a:p>
        </p:txBody>
      </p:sp>
      <p:sp>
        <p:nvSpPr>
          <p:cNvPr id="2056" name="Rectangle 8"/>
          <p:cNvSpPr>
            <a:spLocks noChangeArrowheads="1"/>
          </p:cNvSpPr>
          <p:nvPr/>
        </p:nvSpPr>
        <p:spPr bwMode="auto">
          <a:xfrm>
            <a:off x="723900" y="8985250"/>
            <a:ext cx="711200" cy="182563"/>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2057" name="Line 9"/>
          <p:cNvSpPr>
            <a:spLocks noChangeShapeType="1"/>
          </p:cNvSpPr>
          <p:nvPr/>
        </p:nvSpPr>
        <p:spPr bwMode="auto">
          <a:xfrm>
            <a:off x="723900" y="8983663"/>
            <a:ext cx="5486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2058" name="Line 10"/>
          <p:cNvSpPr>
            <a:spLocks noChangeShapeType="1"/>
          </p:cNvSpPr>
          <p:nvPr/>
        </p:nvSpPr>
        <p:spPr bwMode="auto">
          <a:xfrm>
            <a:off x="647700" y="296863"/>
            <a:ext cx="56388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extLst>
      <p:ext uri="{BB962C8B-B14F-4D97-AF65-F5344CB8AC3E}">
        <p14:creationId xmlns:p14="http://schemas.microsoft.com/office/powerpoint/2010/main" val="3972826692"/>
      </p:ext>
    </p:extLst>
  </p:cSld>
  <p:clrMap bg1="lt1" tx1="dk1" bg2="lt2" tx2="dk2" accent1="accent1" accent2="accent2" accent3="accent3" accent4="accent4" accent5="accent5" accent6="accent6" hlink="hlink" folHlink="folHlink"/>
  <p:hf/>
  <p:notesStyle>
    <a:lvl1pPr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1pPr>
    <a:lvl2pPr marL="1143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2pPr>
    <a:lvl3pPr marL="2286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3pPr>
    <a:lvl4pPr marL="3429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4pPr>
    <a:lvl5pPr marL="457200" algn="l" defTabSz="933450" rtl="0" eaLnBrk="0" fontAlgn="base" hangingPunct="0">
      <a:spcBef>
        <a:spcPct val="30000"/>
      </a:spcBef>
      <a:spcAft>
        <a:spcPct val="0"/>
      </a:spcAft>
      <a:defRPr sz="1200" kern="1200">
        <a:solidFill>
          <a:schemeClr val="tx1"/>
        </a:solidFill>
        <a:latin typeface="Times New Roman" pitchFamily="18" charset="0"/>
        <a:ea typeface="+mn-ea"/>
        <a:cs typeface="+mn-cs"/>
      </a:defRPr>
    </a:lvl5pPr>
    <a:lvl6pPr marL="2286000" algn="l" defTabSz="914400" rtl="0" eaLnBrk="1" latinLnBrk="1" hangingPunct="1">
      <a:defRPr sz="1200" kern="1200">
        <a:solidFill>
          <a:schemeClr val="tx1"/>
        </a:solidFill>
        <a:latin typeface="+mn-lt"/>
        <a:ea typeface="+mn-ea"/>
        <a:cs typeface="+mn-cs"/>
      </a:defRPr>
    </a:lvl6pPr>
    <a:lvl7pPr marL="2743200" algn="l" defTabSz="914400" rtl="0" eaLnBrk="1" latinLnBrk="1" hangingPunct="1">
      <a:defRPr sz="1200" kern="1200">
        <a:solidFill>
          <a:schemeClr val="tx1"/>
        </a:solidFill>
        <a:latin typeface="+mn-lt"/>
        <a:ea typeface="+mn-ea"/>
        <a:cs typeface="+mn-cs"/>
      </a:defRPr>
    </a:lvl7pPr>
    <a:lvl8pPr marL="3200400" algn="l" defTabSz="914400" rtl="0" eaLnBrk="1" latinLnBrk="1" hangingPunct="1">
      <a:defRPr sz="1200" kern="1200">
        <a:solidFill>
          <a:schemeClr val="tx1"/>
        </a:solidFill>
        <a:latin typeface="+mn-lt"/>
        <a:ea typeface="+mn-ea"/>
        <a:cs typeface="+mn-cs"/>
      </a:defRPr>
    </a:lvl8pPr>
    <a:lvl9pPr marL="3657600" algn="l" defTabSz="914400" rtl="0" eaLnBrk="1" latinLnBrk="1"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슬라이드 이미지 개체 틀 1"/>
          <p:cNvSpPr>
            <a:spLocks noGrp="1" noRot="1" noChangeAspect="1"/>
          </p:cNvSpPr>
          <p:nvPr>
            <p:ph type="sldImg"/>
          </p:nvPr>
        </p:nvSpPr>
        <p:spPr>
          <a:xfrm>
            <a:off x="1154113" y="701675"/>
            <a:ext cx="4625975" cy="3468688"/>
          </a:xfrm>
        </p:spPr>
      </p:sp>
      <p:sp>
        <p:nvSpPr>
          <p:cNvPr id="3" name="슬라이드 노트 개체 틀 2"/>
          <p:cNvSpPr>
            <a:spLocks noGrp="1"/>
          </p:cNvSpPr>
          <p:nvPr>
            <p:ph type="body" idx="1"/>
          </p:nvPr>
        </p:nvSpPr>
        <p:spPr/>
        <p:txBody>
          <a:bodyPr/>
          <a:lstStyle/>
          <a:p>
            <a:endParaRPr lang="ko-KR" altLang="en-US" dirty="0"/>
          </a:p>
        </p:txBody>
      </p:sp>
      <p:sp>
        <p:nvSpPr>
          <p:cNvPr id="4" name="머리글 개체 틀 3"/>
          <p:cNvSpPr>
            <a:spLocks noGrp="1"/>
          </p:cNvSpPr>
          <p:nvPr>
            <p:ph type="hdr" sz="quarter" idx="10"/>
          </p:nvPr>
        </p:nvSpPr>
        <p:spPr/>
        <p:txBody>
          <a:bodyPr/>
          <a:lstStyle/>
          <a:p>
            <a:r>
              <a:rPr lang="en-US" altLang="ko-KR" smtClean="0"/>
              <a:t>doc.: IEEE 802.15-&lt;doc#&gt;</a:t>
            </a:r>
            <a:endParaRPr lang="en-US" altLang="ko-KR"/>
          </a:p>
        </p:txBody>
      </p:sp>
      <p:sp>
        <p:nvSpPr>
          <p:cNvPr id="5" name="날짜 개체 틀 4"/>
          <p:cNvSpPr>
            <a:spLocks noGrp="1"/>
          </p:cNvSpPr>
          <p:nvPr>
            <p:ph type="dt" idx="11"/>
          </p:nvPr>
        </p:nvSpPr>
        <p:spPr/>
        <p:txBody>
          <a:bodyPr/>
          <a:lstStyle/>
          <a:p>
            <a:r>
              <a:rPr lang="en-US" altLang="ko-KR" smtClean="0"/>
              <a:t>&lt;month year&gt;</a:t>
            </a:r>
            <a:endParaRPr lang="en-US" altLang="ko-KR"/>
          </a:p>
        </p:txBody>
      </p:sp>
      <p:sp>
        <p:nvSpPr>
          <p:cNvPr id="6" name="바닥글 개체 틀 5"/>
          <p:cNvSpPr>
            <a:spLocks noGrp="1"/>
          </p:cNvSpPr>
          <p:nvPr>
            <p:ph type="ftr" sz="quarter" idx="12"/>
          </p:nvPr>
        </p:nvSpPr>
        <p:spPr/>
        <p:txBody>
          <a:bodyPr/>
          <a:lstStyle/>
          <a:p>
            <a:pPr lvl="4"/>
            <a:r>
              <a:rPr lang="en-US" altLang="ko-KR" smtClean="0"/>
              <a:t>&lt;author&gt;, &lt;company&gt;</a:t>
            </a:r>
            <a:endParaRPr lang="en-US" altLang="ko-KR"/>
          </a:p>
        </p:txBody>
      </p:sp>
      <p:sp>
        <p:nvSpPr>
          <p:cNvPr id="7" name="슬라이드 번호 개체 틀 6"/>
          <p:cNvSpPr>
            <a:spLocks noGrp="1"/>
          </p:cNvSpPr>
          <p:nvPr>
            <p:ph type="sldNum" sz="quarter" idx="13"/>
          </p:nvPr>
        </p:nvSpPr>
        <p:spPr/>
        <p:txBody>
          <a:bodyPr/>
          <a:lstStyle/>
          <a:p>
            <a:r>
              <a:rPr lang="en-US" altLang="ko-KR" smtClean="0"/>
              <a:t>Page </a:t>
            </a:r>
            <a:fld id="{1167993F-8497-4889-AB50-110429ED30FD}" type="slidenum">
              <a:rPr lang="en-US" altLang="ko-KR" smtClean="0"/>
              <a:pPr/>
              <a:t>1</a:t>
            </a:fld>
            <a:endParaRPr lang="en-US" altLang="ko-KR"/>
          </a:p>
        </p:txBody>
      </p:sp>
    </p:spTree>
    <p:extLst>
      <p:ext uri="{BB962C8B-B14F-4D97-AF65-F5344CB8AC3E}">
        <p14:creationId xmlns:p14="http://schemas.microsoft.com/office/powerpoint/2010/main" val="153093065"/>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제목 슬라이드">
    <p:spTree>
      <p:nvGrpSpPr>
        <p:cNvPr id="1" name=""/>
        <p:cNvGrpSpPr/>
        <p:nvPr/>
      </p:nvGrpSpPr>
      <p:grpSpPr>
        <a:xfrm>
          <a:off x="0" y="0"/>
          <a:ext cx="0" cy="0"/>
          <a:chOff x="0" y="0"/>
          <a:chExt cx="0" cy="0"/>
        </a:xfrm>
      </p:grpSpPr>
      <p:sp>
        <p:nvSpPr>
          <p:cNvPr id="2" name="제목 1"/>
          <p:cNvSpPr>
            <a:spLocks noGrp="1"/>
          </p:cNvSpPr>
          <p:nvPr>
            <p:ph type="ctrTitle"/>
          </p:nvPr>
        </p:nvSpPr>
        <p:spPr>
          <a:xfrm>
            <a:off x="685800" y="2130425"/>
            <a:ext cx="7772400" cy="1470025"/>
          </a:xfrm>
        </p:spPr>
        <p:txBody>
          <a:bodyPr/>
          <a:lstStyle/>
          <a:p>
            <a:r>
              <a:rPr lang="ko-KR" altLang="en-US" smtClean="0"/>
              <a:t>마스터 제목 스타일 편집</a:t>
            </a:r>
            <a:endParaRPr lang="ko-KR" altLang="en-US"/>
          </a:p>
        </p:txBody>
      </p:sp>
      <p:sp>
        <p:nvSpPr>
          <p:cNvPr id="3" name="부제목 2"/>
          <p:cNvSpPr>
            <a:spLocks noGrp="1"/>
          </p:cNvSpPr>
          <p:nvPr>
            <p:ph type="subTitle" idx="1"/>
          </p:nvPr>
        </p:nvSpPr>
        <p:spPr>
          <a:xfrm>
            <a:off x="1371600" y="3886200"/>
            <a:ext cx="6400800" cy="1752600"/>
          </a:xfrm>
        </p:spPr>
        <p:txBody>
          <a:bodyPr/>
          <a:lstStyle>
            <a:lvl1pPr marL="0" indent="0" algn="ctr">
              <a:buNone/>
              <a:defRPr/>
            </a:lvl1pPr>
            <a:lvl2pPr marL="457200" indent="0" algn="ctr">
              <a:buNone/>
              <a:defRPr/>
            </a:lvl2pPr>
            <a:lvl3pPr marL="914400" indent="0" algn="ctr">
              <a:buNone/>
              <a:defRPr/>
            </a:lvl3pPr>
            <a:lvl4pPr marL="1371600" indent="0" algn="ctr">
              <a:buNone/>
              <a:defRPr/>
            </a:lvl4pPr>
            <a:lvl5pPr marL="1828800" indent="0" algn="ctr">
              <a:buNone/>
              <a:defRPr/>
            </a:lvl5pPr>
            <a:lvl6pPr marL="2286000" indent="0" algn="ctr">
              <a:buNone/>
              <a:defRPr/>
            </a:lvl6pPr>
            <a:lvl7pPr marL="2743200" indent="0" algn="ctr">
              <a:buNone/>
              <a:defRPr/>
            </a:lvl7pPr>
            <a:lvl8pPr marL="3200400" indent="0" algn="ctr">
              <a:buNone/>
              <a:defRPr/>
            </a:lvl8pPr>
            <a:lvl9pPr marL="3657600" indent="0" algn="ctr">
              <a:buNone/>
              <a:defRPr/>
            </a:lvl9pPr>
          </a:lstStyle>
          <a:p>
            <a:r>
              <a:rPr lang="ko-KR" altLang="en-US" smtClean="0"/>
              <a:t>마스터 부제목 스타일 편집</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B88D31AC-600C-49C9-91AD-7A9EFC9C8E48}" type="slidenum">
              <a:rPr lang="en-US" altLang="ko-KR"/>
              <a:pPr/>
              <a:t>‹#›</a:t>
            </a:fld>
            <a:endParaRPr lang="en-US" altLang="ko-KR"/>
          </a:p>
        </p:txBody>
      </p:sp>
    </p:spTree>
    <p:extLst>
      <p:ext uri="{BB962C8B-B14F-4D97-AF65-F5344CB8AC3E}">
        <p14:creationId xmlns:p14="http://schemas.microsoft.com/office/powerpoint/2010/main" val="1163752344"/>
      </p:ext>
    </p:extLst>
  </p:cSld>
  <p:clrMapOvr>
    <a:masterClrMapping/>
  </p:clrMapOvr>
  <p:timing>
    <p:tnLst>
      <p:par>
        <p:cTn id="1" dur="indefinite" restart="never" nodeType="tmRoot"/>
      </p:par>
    </p:tnLst>
  </p:timing>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제목 및 세로 텍스트">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349003B2-71B0-4C77-A045-A30436F529EF}" type="slidenum">
              <a:rPr lang="en-US" altLang="ko-KR"/>
              <a:pPr/>
              <a:t>‹#›</a:t>
            </a:fld>
            <a:endParaRPr lang="en-US" altLang="ko-KR"/>
          </a:p>
        </p:txBody>
      </p:sp>
    </p:spTree>
    <p:extLst>
      <p:ext uri="{BB962C8B-B14F-4D97-AF65-F5344CB8AC3E}">
        <p14:creationId xmlns:p14="http://schemas.microsoft.com/office/powerpoint/2010/main" val="3719847255"/>
      </p:ext>
    </p:extLst>
  </p:cSld>
  <p:clrMapOvr>
    <a:masterClrMapping/>
  </p:clrMapOvr>
  <p:timing>
    <p:tnLst>
      <p:par>
        <p:cTn id="1" dur="indefinite" restart="never" nodeType="tmRoot"/>
      </p:par>
    </p:tnLst>
  </p:timing>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세로 제목 및 텍스트">
    <p:spTree>
      <p:nvGrpSpPr>
        <p:cNvPr id="1" name=""/>
        <p:cNvGrpSpPr/>
        <p:nvPr/>
      </p:nvGrpSpPr>
      <p:grpSpPr>
        <a:xfrm>
          <a:off x="0" y="0"/>
          <a:ext cx="0" cy="0"/>
          <a:chOff x="0" y="0"/>
          <a:chExt cx="0" cy="0"/>
        </a:xfrm>
      </p:grpSpPr>
      <p:sp>
        <p:nvSpPr>
          <p:cNvPr id="2" name="세로 제목 1"/>
          <p:cNvSpPr>
            <a:spLocks noGrp="1"/>
          </p:cNvSpPr>
          <p:nvPr>
            <p:ph type="title" orient="vert"/>
          </p:nvPr>
        </p:nvSpPr>
        <p:spPr>
          <a:xfrm>
            <a:off x="6515100" y="685800"/>
            <a:ext cx="1943100" cy="5410200"/>
          </a:xfrm>
        </p:spPr>
        <p:txBody>
          <a:bodyPr vert="eaVert"/>
          <a:lstStyle/>
          <a:p>
            <a:r>
              <a:rPr lang="ko-KR" altLang="en-US" smtClean="0"/>
              <a:t>마스터 제목 스타일 편집</a:t>
            </a:r>
            <a:endParaRPr lang="ko-KR" altLang="en-US"/>
          </a:p>
        </p:txBody>
      </p:sp>
      <p:sp>
        <p:nvSpPr>
          <p:cNvPr id="3" name="세로 텍스트 개체 틀 2"/>
          <p:cNvSpPr>
            <a:spLocks noGrp="1"/>
          </p:cNvSpPr>
          <p:nvPr>
            <p:ph type="body" orient="vert" idx="1"/>
          </p:nvPr>
        </p:nvSpPr>
        <p:spPr>
          <a:xfrm>
            <a:off x="685800" y="685800"/>
            <a:ext cx="5676900" cy="5410200"/>
          </a:xfrm>
        </p:spPr>
        <p:txBody>
          <a:bodyPr vert="eaVert"/>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E65B121E-FC60-40C5-B8F5-FD30D9722FD9}" type="slidenum">
              <a:rPr lang="en-US" altLang="ko-KR"/>
              <a:pPr/>
              <a:t>‹#›</a:t>
            </a:fld>
            <a:endParaRPr lang="en-US" altLang="ko-KR"/>
          </a:p>
        </p:txBody>
      </p:sp>
    </p:spTree>
    <p:extLst>
      <p:ext uri="{BB962C8B-B14F-4D97-AF65-F5344CB8AC3E}">
        <p14:creationId xmlns:p14="http://schemas.microsoft.com/office/powerpoint/2010/main" val="3232430091"/>
      </p:ext>
    </p:extLst>
  </p:cSld>
  <p:clrMapOvr>
    <a:masterClrMapping/>
  </p:clrMapOvr>
  <p:timing>
    <p:tnLst>
      <p:par>
        <p:cTn id="1" dur="indefinite" restart="never" nodeType="tmRoot"/>
      </p:par>
    </p:tnLst>
  </p:timing>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제목 및 내용">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ko-KR" altLang="en-US" smtClean="0"/>
              <a:t>마스터 제목 스타일 편집</a:t>
            </a:r>
            <a:endParaRPr lang="ko-KR" altLang="en-US"/>
          </a:p>
        </p:txBody>
      </p:sp>
      <p:sp>
        <p:nvSpPr>
          <p:cNvPr id="3" name="내용 개체 틀 2"/>
          <p:cNvSpPr>
            <a:spLocks noGrp="1"/>
          </p:cNvSpPr>
          <p:nvPr>
            <p:ph idx="1"/>
          </p:nvPr>
        </p:nvSpPr>
        <p:spPr/>
        <p:txBody>
          <a:body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날짜 개체 틀 3"/>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43F14156-D200-4457-B4C4-5D7FCD238904}" type="slidenum">
              <a:rPr lang="en-US" altLang="ko-KR"/>
              <a:pPr/>
              <a:t>‹#›</a:t>
            </a:fld>
            <a:endParaRPr lang="en-US" altLang="ko-KR"/>
          </a:p>
        </p:txBody>
      </p:sp>
    </p:spTree>
    <p:extLst>
      <p:ext uri="{BB962C8B-B14F-4D97-AF65-F5344CB8AC3E}">
        <p14:creationId xmlns:p14="http://schemas.microsoft.com/office/powerpoint/2010/main" val="135906435"/>
      </p:ext>
    </p:extLst>
  </p:cSld>
  <p:clrMapOvr>
    <a:masterClrMapping/>
  </p:clrMapOvr>
  <p:timing>
    <p:tnLst>
      <p:par>
        <p:cTn id="1" dur="indefinite" restart="never" nodeType="tmRoot"/>
      </p:par>
    </p:tnLst>
  </p:timing>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구역 머리글">
    <p:spTree>
      <p:nvGrpSpPr>
        <p:cNvPr id="1" name=""/>
        <p:cNvGrpSpPr/>
        <p:nvPr/>
      </p:nvGrpSpPr>
      <p:grpSpPr>
        <a:xfrm>
          <a:off x="0" y="0"/>
          <a:ext cx="0" cy="0"/>
          <a:chOff x="0" y="0"/>
          <a:chExt cx="0" cy="0"/>
        </a:xfrm>
      </p:grpSpPr>
      <p:sp>
        <p:nvSpPr>
          <p:cNvPr id="2" name="제목 1"/>
          <p:cNvSpPr>
            <a:spLocks noGrp="1"/>
          </p:cNvSpPr>
          <p:nvPr>
            <p:ph type="title"/>
          </p:nvPr>
        </p:nvSpPr>
        <p:spPr>
          <a:xfrm>
            <a:off x="722313" y="4406900"/>
            <a:ext cx="7772400" cy="1362075"/>
          </a:xfrm>
        </p:spPr>
        <p:txBody>
          <a:bodyPr anchor="t"/>
          <a:lstStyle>
            <a:lvl1pPr algn="l">
              <a:defRPr sz="4000" b="1" cap="all"/>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722313" y="2906713"/>
            <a:ext cx="7772400" cy="1500187"/>
          </a:xfrm>
        </p:spPr>
        <p:txBody>
          <a:bodyPr anchor="b"/>
          <a:lstStyle>
            <a:lvl1pPr marL="0" indent="0">
              <a:buNone/>
              <a:defRPr sz="2000"/>
            </a:lvl1pPr>
            <a:lvl2pPr marL="457200" indent="0">
              <a:buNone/>
              <a:defRPr sz="1800"/>
            </a:lvl2pPr>
            <a:lvl3pPr marL="914400" indent="0">
              <a:buNone/>
              <a:defRPr sz="1600"/>
            </a:lvl3pPr>
            <a:lvl4pPr marL="1371600" indent="0">
              <a:buNone/>
              <a:defRPr sz="1400"/>
            </a:lvl4pPr>
            <a:lvl5pPr marL="1828800" indent="0">
              <a:buNone/>
              <a:defRPr sz="1400"/>
            </a:lvl5pPr>
            <a:lvl6pPr marL="2286000" indent="0">
              <a:buNone/>
              <a:defRPr sz="1400"/>
            </a:lvl6pPr>
            <a:lvl7pPr marL="2743200" indent="0">
              <a:buNone/>
              <a:defRPr sz="1400"/>
            </a:lvl7pPr>
            <a:lvl8pPr marL="3200400" indent="0">
              <a:buNone/>
              <a:defRPr sz="1400"/>
            </a:lvl8pPr>
            <a:lvl9pPr marL="3657600" indent="0">
              <a:buNone/>
              <a:defRPr sz="1400"/>
            </a:lvl9pPr>
          </a:lstStyle>
          <a:p>
            <a:pPr lvl="0"/>
            <a:r>
              <a:rPr lang="ko-KR" altLang="en-US" smtClean="0"/>
              <a:t>마스터 텍스트 스타일을 편집합니다</a:t>
            </a:r>
          </a:p>
        </p:txBody>
      </p:sp>
      <p:sp>
        <p:nvSpPr>
          <p:cNvPr id="4" name="날짜 개체 틀 3"/>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5" name="바닥글 개체 틀 4"/>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lvl1pPr>
              <a:defRPr/>
            </a:lvl1pPr>
          </a:lstStyle>
          <a:p>
            <a:r>
              <a:rPr lang="en-US" altLang="ko-KR"/>
              <a:t>Slide </a:t>
            </a:r>
            <a:fld id="{8C7BCF18-A9B7-46E6-B85B-92241CFF1EB5}" type="slidenum">
              <a:rPr lang="en-US" altLang="ko-KR"/>
              <a:pPr/>
              <a:t>‹#›</a:t>
            </a:fld>
            <a:endParaRPr lang="en-US" altLang="ko-KR"/>
          </a:p>
        </p:txBody>
      </p:sp>
    </p:spTree>
    <p:extLst>
      <p:ext uri="{BB962C8B-B14F-4D97-AF65-F5344CB8AC3E}">
        <p14:creationId xmlns:p14="http://schemas.microsoft.com/office/powerpoint/2010/main" val="1112178792"/>
      </p:ext>
    </p:extLst>
  </p:cSld>
  <p:clrMapOvr>
    <a:masterClrMapping/>
  </p:clrMapOvr>
  <p:timing>
    <p:tnLst>
      <p:par>
        <p:cTn id="1" dur="indefinite" restart="never" nodeType="tmRoot"/>
      </p:par>
    </p:tnLst>
  </p:timing>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콘텐츠 2개">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dirty="0" smtClean="0"/>
              <a:t>마스터 제목 스타일 편집</a:t>
            </a:r>
            <a:endParaRPr lang="ko-KR" altLang="en-US" dirty="0"/>
          </a:p>
        </p:txBody>
      </p:sp>
      <p:sp>
        <p:nvSpPr>
          <p:cNvPr id="3" name="내용 개체 틀 2"/>
          <p:cNvSpPr>
            <a:spLocks noGrp="1"/>
          </p:cNvSpPr>
          <p:nvPr>
            <p:ph sz="half" idx="1"/>
          </p:nvPr>
        </p:nvSpPr>
        <p:spPr>
          <a:xfrm>
            <a:off x="6858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4" name="내용 개체 틀 3"/>
          <p:cNvSpPr>
            <a:spLocks noGrp="1"/>
          </p:cNvSpPr>
          <p:nvPr>
            <p:ph sz="half" idx="2"/>
          </p:nvPr>
        </p:nvSpPr>
        <p:spPr>
          <a:xfrm>
            <a:off x="4648200" y="1412776"/>
            <a:ext cx="3810000" cy="4680000"/>
          </a:xfrm>
        </p:spPr>
        <p:txBody>
          <a:bodyPr/>
          <a:lstStyle>
            <a:lvl1pPr>
              <a:defRPr sz="2800"/>
            </a:lvl1pPr>
            <a:lvl2pPr>
              <a:defRPr sz="2400"/>
            </a:lvl2pPr>
            <a:lvl3pPr>
              <a:defRPr sz="2000"/>
            </a:lvl3pPr>
            <a:lvl4pPr>
              <a:defRPr sz="1800"/>
            </a:lvl4pPr>
            <a:lvl5pPr>
              <a:defRPr sz="1800"/>
            </a:lvl5pPr>
            <a:lvl6pPr>
              <a:defRPr sz="1800"/>
            </a:lvl6pPr>
            <a:lvl7pPr>
              <a:defRPr sz="1800"/>
            </a:lvl7pPr>
            <a:lvl8pPr>
              <a:defRPr sz="1800"/>
            </a:lvl8pPr>
            <a:lvl9pPr>
              <a:defRPr sz="1800"/>
            </a:lvl9p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ko-KR" altLang="en-US" dirty="0"/>
          </a:p>
        </p:txBody>
      </p:sp>
      <p:sp>
        <p:nvSpPr>
          <p:cNvPr id="5" name="날짜 개체 틀 4"/>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00584478-7229-46B7-90B7-6F2C0048A995}" type="slidenum">
              <a:rPr lang="en-US" altLang="ko-KR"/>
              <a:pPr/>
              <a:t>‹#›</a:t>
            </a:fld>
            <a:endParaRPr lang="en-US" altLang="ko-KR"/>
          </a:p>
        </p:txBody>
      </p:sp>
    </p:spTree>
    <p:extLst>
      <p:ext uri="{BB962C8B-B14F-4D97-AF65-F5344CB8AC3E}">
        <p14:creationId xmlns:p14="http://schemas.microsoft.com/office/powerpoint/2010/main" val="2143699065"/>
      </p:ext>
    </p:extLst>
  </p:cSld>
  <p:clrMapOvr>
    <a:masterClrMapping/>
  </p:clrMapOvr>
  <p:timing>
    <p:tnLst>
      <p:par>
        <p:cTn id="1" dur="indefinite" restart="never" nodeType="tmRoot"/>
      </p:par>
    </p:tnLst>
  </p:timing>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비교">
    <p:spTree>
      <p:nvGrpSpPr>
        <p:cNvPr id="1" name=""/>
        <p:cNvGrpSpPr/>
        <p:nvPr/>
      </p:nvGrpSpPr>
      <p:grpSpPr>
        <a:xfrm>
          <a:off x="0" y="0"/>
          <a:ext cx="0" cy="0"/>
          <a:chOff x="0" y="0"/>
          <a:chExt cx="0" cy="0"/>
        </a:xfrm>
      </p:grpSpPr>
      <p:sp>
        <p:nvSpPr>
          <p:cNvPr id="2" name="제목 1"/>
          <p:cNvSpPr>
            <a:spLocks noGrp="1"/>
          </p:cNvSpPr>
          <p:nvPr>
            <p:ph type="title"/>
          </p:nvPr>
        </p:nvSpPr>
        <p:spPr>
          <a:xfrm>
            <a:off x="457200" y="274638"/>
            <a:ext cx="8229600" cy="1143000"/>
          </a:xfrm>
        </p:spPr>
        <p:txBody>
          <a:bodyPr/>
          <a:lstStyle>
            <a:lvl1pPr>
              <a:defRPr/>
            </a:lvl1pPr>
          </a:lstStyle>
          <a:p>
            <a:r>
              <a:rPr lang="ko-KR" altLang="en-US" smtClean="0"/>
              <a:t>마스터 제목 스타일 편집</a:t>
            </a:r>
            <a:endParaRPr lang="ko-KR" altLang="en-US"/>
          </a:p>
        </p:txBody>
      </p:sp>
      <p:sp>
        <p:nvSpPr>
          <p:cNvPr id="3" name="텍스트 개체 틀 2"/>
          <p:cNvSpPr>
            <a:spLocks noGrp="1"/>
          </p:cNvSpPr>
          <p:nvPr>
            <p:ph type="body" idx="1"/>
          </p:nvPr>
        </p:nvSpPr>
        <p:spPr>
          <a:xfrm>
            <a:off x="457200" y="1535113"/>
            <a:ext cx="4040188"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4" name="내용 개체 틀 3"/>
          <p:cNvSpPr>
            <a:spLocks noGrp="1"/>
          </p:cNvSpPr>
          <p:nvPr>
            <p:ph sz="half" idx="2"/>
          </p:nvPr>
        </p:nvSpPr>
        <p:spPr>
          <a:xfrm>
            <a:off x="457200" y="2174875"/>
            <a:ext cx="4040188"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5" name="텍스트 개체 틀 4"/>
          <p:cNvSpPr>
            <a:spLocks noGrp="1"/>
          </p:cNvSpPr>
          <p:nvPr>
            <p:ph type="body" sz="quarter" idx="3"/>
          </p:nvPr>
        </p:nvSpPr>
        <p:spPr>
          <a:xfrm>
            <a:off x="4645025" y="1535113"/>
            <a:ext cx="4041775" cy="639762"/>
          </a:xfrm>
        </p:spPr>
        <p:txBody>
          <a:bodyPr anchor="b"/>
          <a:lstStyle>
            <a:lvl1pPr marL="0" indent="0">
              <a:buNone/>
              <a:defRPr sz="2400" b="1"/>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ko-KR" altLang="en-US" smtClean="0"/>
              <a:t>마스터 텍스트 스타일을 편집합니다</a:t>
            </a:r>
          </a:p>
        </p:txBody>
      </p:sp>
      <p:sp>
        <p:nvSpPr>
          <p:cNvPr id="6" name="내용 개체 틀 5"/>
          <p:cNvSpPr>
            <a:spLocks noGrp="1"/>
          </p:cNvSpPr>
          <p:nvPr>
            <p:ph sz="quarter" idx="4"/>
          </p:nvPr>
        </p:nvSpPr>
        <p:spPr>
          <a:xfrm>
            <a:off x="4645025" y="2174875"/>
            <a:ext cx="4041775" cy="3951288"/>
          </a:xfrm>
        </p:spPr>
        <p:txBody>
          <a:bodyPr/>
          <a:lstStyle>
            <a:lvl1pPr>
              <a:defRPr sz="2400"/>
            </a:lvl1pPr>
            <a:lvl2pPr>
              <a:defRPr sz="2000"/>
            </a:lvl2pPr>
            <a:lvl3pPr>
              <a:defRPr sz="1800"/>
            </a:lvl3pPr>
            <a:lvl4pPr>
              <a:defRPr sz="1600"/>
            </a:lvl4pPr>
            <a:lvl5pPr>
              <a:defRPr sz="1600"/>
            </a:lvl5pPr>
            <a:lvl6pPr>
              <a:defRPr sz="1600"/>
            </a:lvl6pPr>
            <a:lvl7pPr>
              <a:defRPr sz="1600"/>
            </a:lvl7pPr>
            <a:lvl8pPr>
              <a:defRPr sz="1600"/>
            </a:lvl8pPr>
            <a:lvl9pPr>
              <a:defRPr sz="16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7" name="날짜 개체 틀 6"/>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8" name="바닥글 개체 틀 7"/>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9" name="슬라이드 번호 개체 틀 8"/>
          <p:cNvSpPr>
            <a:spLocks noGrp="1"/>
          </p:cNvSpPr>
          <p:nvPr>
            <p:ph type="sldNum" sz="quarter" idx="12"/>
          </p:nvPr>
        </p:nvSpPr>
        <p:spPr/>
        <p:txBody>
          <a:bodyPr/>
          <a:lstStyle>
            <a:lvl1pPr>
              <a:defRPr/>
            </a:lvl1pPr>
          </a:lstStyle>
          <a:p>
            <a:r>
              <a:rPr lang="en-US" altLang="ko-KR"/>
              <a:t>Slide </a:t>
            </a:r>
            <a:fld id="{A4AEFCD5-9A6A-4B4E-B2E0-90498B877071}" type="slidenum">
              <a:rPr lang="en-US" altLang="ko-KR"/>
              <a:pPr/>
              <a:t>‹#›</a:t>
            </a:fld>
            <a:endParaRPr lang="en-US" altLang="ko-KR"/>
          </a:p>
        </p:txBody>
      </p:sp>
    </p:spTree>
    <p:extLst>
      <p:ext uri="{BB962C8B-B14F-4D97-AF65-F5344CB8AC3E}">
        <p14:creationId xmlns:p14="http://schemas.microsoft.com/office/powerpoint/2010/main" val="2217612819"/>
      </p:ext>
    </p:extLst>
  </p:cSld>
  <p:clrMapOvr>
    <a:masterClrMapping/>
  </p:clrMapOvr>
  <p:timing>
    <p:tnLst>
      <p:par>
        <p:cTn id="1" dur="indefinite" restart="never" nodeType="tmRoot"/>
      </p:par>
    </p:tnLst>
  </p:timing>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제목만">
    <p:spTree>
      <p:nvGrpSpPr>
        <p:cNvPr id="1" name=""/>
        <p:cNvGrpSpPr/>
        <p:nvPr/>
      </p:nvGrpSpPr>
      <p:grpSpPr>
        <a:xfrm>
          <a:off x="0" y="0"/>
          <a:ext cx="0" cy="0"/>
          <a:chOff x="0" y="0"/>
          <a:chExt cx="0" cy="0"/>
        </a:xfrm>
      </p:grpSpPr>
      <p:sp>
        <p:nvSpPr>
          <p:cNvPr id="2" name="제목 1"/>
          <p:cNvSpPr>
            <a:spLocks noGrp="1"/>
          </p:cNvSpPr>
          <p:nvPr>
            <p:ph type="title"/>
          </p:nvPr>
        </p:nvSpPr>
        <p:spPr>
          <a:xfrm>
            <a:off x="685800" y="685800"/>
            <a:ext cx="7772400" cy="612000"/>
          </a:xfrm>
        </p:spPr>
        <p:txBody>
          <a:bodyPr/>
          <a:lstStyle/>
          <a:p>
            <a:r>
              <a:rPr lang="ko-KR" altLang="en-US" smtClean="0"/>
              <a:t>마스터 제목 스타일 편집</a:t>
            </a:r>
            <a:endParaRPr lang="ko-KR" altLang="en-US"/>
          </a:p>
        </p:txBody>
      </p:sp>
      <p:sp>
        <p:nvSpPr>
          <p:cNvPr id="3" name="날짜 개체 틀 2"/>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4" name="바닥글 개체 틀 3"/>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5" name="슬라이드 번호 개체 틀 4"/>
          <p:cNvSpPr>
            <a:spLocks noGrp="1"/>
          </p:cNvSpPr>
          <p:nvPr>
            <p:ph type="sldNum" sz="quarter" idx="12"/>
          </p:nvPr>
        </p:nvSpPr>
        <p:spPr/>
        <p:txBody>
          <a:bodyPr/>
          <a:lstStyle>
            <a:lvl1pPr>
              <a:defRPr/>
            </a:lvl1pPr>
          </a:lstStyle>
          <a:p>
            <a:r>
              <a:rPr lang="en-US" altLang="ko-KR"/>
              <a:t>Slide </a:t>
            </a:r>
            <a:fld id="{D28256C3-2AA4-4145-9783-F043BC288164}" type="slidenum">
              <a:rPr lang="en-US" altLang="ko-KR"/>
              <a:pPr/>
              <a:t>‹#›</a:t>
            </a:fld>
            <a:endParaRPr lang="en-US" altLang="ko-KR"/>
          </a:p>
        </p:txBody>
      </p:sp>
    </p:spTree>
    <p:extLst>
      <p:ext uri="{BB962C8B-B14F-4D97-AF65-F5344CB8AC3E}">
        <p14:creationId xmlns:p14="http://schemas.microsoft.com/office/powerpoint/2010/main" val="412512940"/>
      </p:ext>
    </p:extLst>
  </p:cSld>
  <p:clrMapOvr>
    <a:masterClrMapping/>
  </p:clrMapOvr>
  <p:timing>
    <p:tnLst>
      <p:par>
        <p:cTn id="1" dur="indefinite" restart="never" nodeType="tmRoot"/>
      </p:par>
    </p:tnLst>
  </p:timing>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빈 화면">
    <p:spTree>
      <p:nvGrpSpPr>
        <p:cNvPr id="1" name=""/>
        <p:cNvGrpSpPr/>
        <p:nvPr/>
      </p:nvGrpSpPr>
      <p:grpSpPr>
        <a:xfrm>
          <a:off x="0" y="0"/>
          <a:ext cx="0" cy="0"/>
          <a:chOff x="0" y="0"/>
          <a:chExt cx="0" cy="0"/>
        </a:xfrm>
      </p:grpSpPr>
      <p:sp>
        <p:nvSpPr>
          <p:cNvPr id="2" name="날짜 개체 틀 1"/>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3" name="바닥글 개체 틀 2"/>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4" name="슬라이드 번호 개체 틀 3"/>
          <p:cNvSpPr>
            <a:spLocks noGrp="1"/>
          </p:cNvSpPr>
          <p:nvPr>
            <p:ph type="sldNum" sz="quarter" idx="12"/>
          </p:nvPr>
        </p:nvSpPr>
        <p:spPr/>
        <p:txBody>
          <a:bodyPr/>
          <a:lstStyle>
            <a:lvl1pPr>
              <a:defRPr/>
            </a:lvl1pPr>
          </a:lstStyle>
          <a:p>
            <a:r>
              <a:rPr lang="en-US" altLang="ko-KR"/>
              <a:t>Slide </a:t>
            </a:r>
            <a:fld id="{EBCBA1D1-C26B-48B5-BA7F-34FF92B9C553}" type="slidenum">
              <a:rPr lang="en-US" altLang="ko-KR"/>
              <a:pPr/>
              <a:t>‹#›</a:t>
            </a:fld>
            <a:endParaRPr lang="en-US" altLang="ko-KR"/>
          </a:p>
        </p:txBody>
      </p:sp>
    </p:spTree>
    <p:extLst>
      <p:ext uri="{BB962C8B-B14F-4D97-AF65-F5344CB8AC3E}">
        <p14:creationId xmlns:p14="http://schemas.microsoft.com/office/powerpoint/2010/main" val="4111950263"/>
      </p:ext>
    </p:extLst>
  </p:cSld>
  <p:clrMapOvr>
    <a:masterClrMapping/>
  </p:clrMapOvr>
  <p:timing>
    <p:tnLst>
      <p:par>
        <p:cTn id="1" dur="indefinite" restart="never" nodeType="tmRoot"/>
      </p:par>
    </p:tnLst>
  </p:timing>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캡션 있는 콘텐츠">
    <p:spTree>
      <p:nvGrpSpPr>
        <p:cNvPr id="1" name=""/>
        <p:cNvGrpSpPr/>
        <p:nvPr/>
      </p:nvGrpSpPr>
      <p:grpSpPr>
        <a:xfrm>
          <a:off x="0" y="0"/>
          <a:ext cx="0" cy="0"/>
          <a:chOff x="0" y="0"/>
          <a:chExt cx="0" cy="0"/>
        </a:xfrm>
      </p:grpSpPr>
      <p:sp>
        <p:nvSpPr>
          <p:cNvPr id="2" name="제목 1"/>
          <p:cNvSpPr>
            <a:spLocks noGrp="1"/>
          </p:cNvSpPr>
          <p:nvPr>
            <p:ph type="title"/>
          </p:nvPr>
        </p:nvSpPr>
        <p:spPr>
          <a:xfrm>
            <a:off x="457200" y="273050"/>
            <a:ext cx="3008313" cy="1162050"/>
          </a:xfrm>
        </p:spPr>
        <p:txBody>
          <a:bodyPr anchor="b"/>
          <a:lstStyle>
            <a:lvl1pPr algn="l">
              <a:defRPr sz="2000" b="1"/>
            </a:lvl1pPr>
          </a:lstStyle>
          <a:p>
            <a:r>
              <a:rPr lang="ko-KR" altLang="en-US" smtClean="0"/>
              <a:t>마스터 제목 스타일 편집</a:t>
            </a:r>
            <a:endParaRPr lang="ko-KR" altLang="en-US"/>
          </a:p>
        </p:txBody>
      </p:sp>
      <p:sp>
        <p:nvSpPr>
          <p:cNvPr id="3" name="내용 개체 틀 2"/>
          <p:cNvSpPr>
            <a:spLocks noGrp="1"/>
          </p:cNvSpPr>
          <p:nvPr>
            <p:ph idx="1"/>
          </p:nvPr>
        </p:nvSpPr>
        <p:spPr>
          <a:xfrm>
            <a:off x="3575050" y="273050"/>
            <a:ext cx="5111750" cy="5853113"/>
          </a:xfrm>
        </p:spPr>
        <p:txBody>
          <a:bodyPr/>
          <a:lstStyle>
            <a:lvl1pPr>
              <a:defRPr sz="3200"/>
            </a:lvl1pPr>
            <a:lvl2pPr>
              <a:defRPr sz="2800"/>
            </a:lvl2pPr>
            <a:lvl3pPr>
              <a:defRPr sz="2400"/>
            </a:lvl3pPr>
            <a:lvl4pPr>
              <a:defRPr sz="2000"/>
            </a:lvl4pPr>
            <a:lvl5pPr>
              <a:defRPr sz="2000"/>
            </a:lvl5pPr>
            <a:lvl6pPr>
              <a:defRPr sz="2000"/>
            </a:lvl6pPr>
            <a:lvl7pPr>
              <a:defRPr sz="2000"/>
            </a:lvl7pPr>
            <a:lvl8pPr>
              <a:defRPr sz="2000"/>
            </a:lvl8pPr>
            <a:lvl9pPr>
              <a:defRPr sz="2000"/>
            </a:lvl9pPr>
          </a:lstStyle>
          <a:p>
            <a:pPr lvl="0"/>
            <a:r>
              <a:rPr lang="ko-KR" altLang="en-US" smtClean="0"/>
              <a:t>마스터 텍스트 스타일을 편집합니다</a:t>
            </a:r>
          </a:p>
          <a:p>
            <a:pPr lvl="1"/>
            <a:r>
              <a:rPr lang="ko-KR" altLang="en-US" smtClean="0"/>
              <a:t>둘째 수준</a:t>
            </a:r>
          </a:p>
          <a:p>
            <a:pPr lvl="2"/>
            <a:r>
              <a:rPr lang="ko-KR" altLang="en-US" smtClean="0"/>
              <a:t>셋째 수준</a:t>
            </a:r>
          </a:p>
          <a:p>
            <a:pPr lvl="3"/>
            <a:r>
              <a:rPr lang="ko-KR" altLang="en-US" smtClean="0"/>
              <a:t>넷째 수준</a:t>
            </a:r>
          </a:p>
          <a:p>
            <a:pPr lvl="4"/>
            <a:r>
              <a:rPr lang="ko-KR" altLang="en-US" smtClean="0"/>
              <a:t>다섯째 수준</a:t>
            </a:r>
            <a:endParaRPr lang="ko-KR" altLang="en-US"/>
          </a:p>
        </p:txBody>
      </p:sp>
      <p:sp>
        <p:nvSpPr>
          <p:cNvPr id="4" name="텍스트 개체 틀 3"/>
          <p:cNvSpPr>
            <a:spLocks noGrp="1"/>
          </p:cNvSpPr>
          <p:nvPr>
            <p:ph type="body" sz="half" idx="2"/>
          </p:nvPr>
        </p:nvSpPr>
        <p:spPr>
          <a:xfrm>
            <a:off x="457200" y="1435100"/>
            <a:ext cx="3008313" cy="4691063"/>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CA4D08DF-8693-425F-BC4B-5CDA24BA09A8}" type="slidenum">
              <a:rPr lang="en-US" altLang="ko-KR"/>
              <a:pPr/>
              <a:t>‹#›</a:t>
            </a:fld>
            <a:endParaRPr lang="en-US" altLang="ko-KR"/>
          </a:p>
        </p:txBody>
      </p:sp>
    </p:spTree>
    <p:extLst>
      <p:ext uri="{BB962C8B-B14F-4D97-AF65-F5344CB8AC3E}">
        <p14:creationId xmlns:p14="http://schemas.microsoft.com/office/powerpoint/2010/main" val="3306078494"/>
      </p:ext>
    </p:extLst>
  </p:cSld>
  <p:clrMapOvr>
    <a:masterClrMapping/>
  </p:clrMapOvr>
  <p:timing>
    <p:tnLst>
      <p:par>
        <p:cTn id="1" dur="indefinite" restart="never" nodeType="tmRoot"/>
      </p:par>
    </p:tnLst>
  </p:timing>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캡션 있는 그림">
    <p:spTree>
      <p:nvGrpSpPr>
        <p:cNvPr id="1" name=""/>
        <p:cNvGrpSpPr/>
        <p:nvPr/>
      </p:nvGrpSpPr>
      <p:grpSpPr>
        <a:xfrm>
          <a:off x="0" y="0"/>
          <a:ext cx="0" cy="0"/>
          <a:chOff x="0" y="0"/>
          <a:chExt cx="0" cy="0"/>
        </a:xfrm>
      </p:grpSpPr>
      <p:sp>
        <p:nvSpPr>
          <p:cNvPr id="2" name="제목 1"/>
          <p:cNvSpPr>
            <a:spLocks noGrp="1"/>
          </p:cNvSpPr>
          <p:nvPr>
            <p:ph type="title"/>
          </p:nvPr>
        </p:nvSpPr>
        <p:spPr>
          <a:xfrm>
            <a:off x="1792288" y="4800600"/>
            <a:ext cx="5486400" cy="566738"/>
          </a:xfrm>
        </p:spPr>
        <p:txBody>
          <a:bodyPr anchor="b"/>
          <a:lstStyle>
            <a:lvl1pPr algn="l">
              <a:defRPr sz="2000" b="1"/>
            </a:lvl1pPr>
          </a:lstStyle>
          <a:p>
            <a:r>
              <a:rPr lang="ko-KR" altLang="en-US" smtClean="0"/>
              <a:t>마스터 제목 스타일 편집</a:t>
            </a:r>
            <a:endParaRPr lang="ko-KR" altLang="en-US"/>
          </a:p>
        </p:txBody>
      </p:sp>
      <p:sp>
        <p:nvSpPr>
          <p:cNvPr id="3" name="그림 개체 틀 2"/>
          <p:cNvSpPr>
            <a:spLocks noGrp="1"/>
          </p:cNvSpPr>
          <p:nvPr>
            <p:ph type="pic" idx="1"/>
          </p:nvPr>
        </p:nvSpPr>
        <p:spPr>
          <a:xfrm>
            <a:off x="1792288" y="612775"/>
            <a:ext cx="5486400" cy="4114800"/>
          </a:xfrm>
        </p:spPr>
        <p:txBody>
          <a:bodyPr/>
          <a:lstStyle>
            <a:lvl1pPr marL="0" indent="0">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ko-KR" altLang="en-US" smtClean="0"/>
              <a:t>그림을 추가하려면 아이콘을 클릭하십시오</a:t>
            </a:r>
            <a:endParaRPr lang="ko-KR" altLang="en-US"/>
          </a:p>
        </p:txBody>
      </p:sp>
      <p:sp>
        <p:nvSpPr>
          <p:cNvPr id="4" name="텍스트 개체 틀 3"/>
          <p:cNvSpPr>
            <a:spLocks noGrp="1"/>
          </p:cNvSpPr>
          <p:nvPr>
            <p:ph type="body" sz="half" idx="2"/>
          </p:nvPr>
        </p:nvSpPr>
        <p:spPr>
          <a:xfrm>
            <a:off x="1792288" y="5367338"/>
            <a:ext cx="5486400" cy="804862"/>
          </a:xfrm>
        </p:spPr>
        <p:txBody>
          <a:bodyPr/>
          <a:lstStyle>
            <a:lvl1pPr marL="0" indent="0">
              <a:buNone/>
              <a:defRPr sz="14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ko-KR" altLang="en-US" smtClean="0"/>
              <a:t>마스터 텍스트 스타일을 편집합니다</a:t>
            </a:r>
          </a:p>
        </p:txBody>
      </p:sp>
      <p:sp>
        <p:nvSpPr>
          <p:cNvPr id="5" name="날짜 개체 틀 4"/>
          <p:cNvSpPr>
            <a:spLocks noGrp="1"/>
          </p:cNvSpPr>
          <p:nvPr>
            <p:ph type="dt" sz="half" idx="10"/>
          </p:nvPr>
        </p:nvSpPr>
        <p:spPr/>
        <p:txBody>
          <a:bodyPr/>
          <a:lstStyle>
            <a:lvl1pPr>
              <a:defRPr/>
            </a:lvl1pPr>
          </a:lstStyle>
          <a:p>
            <a:r>
              <a:rPr lang="en-US" altLang="ko-KR" dirty="0" smtClean="0"/>
              <a:t>July 2015</a:t>
            </a:r>
            <a:endParaRPr lang="en-US" altLang="ko-KR" dirty="0"/>
          </a:p>
        </p:txBody>
      </p:sp>
      <p:sp>
        <p:nvSpPr>
          <p:cNvPr id="6" name="바닥글 개체 틀 5"/>
          <p:cNvSpPr>
            <a:spLocks noGrp="1"/>
          </p:cNvSpPr>
          <p:nvPr>
            <p:ph type="ftr" sz="quarter" idx="11"/>
          </p:nvPr>
        </p:nvSpPr>
        <p:spPr/>
        <p:txBody>
          <a:bodyPr/>
          <a:lstStyle>
            <a:lvl1pPr>
              <a:defRPr/>
            </a:lvl1pPr>
          </a:lstStyle>
          <a:p>
            <a:r>
              <a:rPr lang="en-US" altLang="ko-KR" dirty="0" err="1" smtClean="0"/>
              <a:t>Junhyeong</a:t>
            </a:r>
            <a:r>
              <a:rPr lang="en-US" altLang="ko-KR" dirty="0" smtClean="0"/>
              <a:t> Kim, ETRI</a:t>
            </a:r>
            <a:endParaRPr lang="en-US" altLang="ko-KR" dirty="0"/>
          </a:p>
        </p:txBody>
      </p:sp>
      <p:sp>
        <p:nvSpPr>
          <p:cNvPr id="7" name="슬라이드 번호 개체 틀 6"/>
          <p:cNvSpPr>
            <a:spLocks noGrp="1"/>
          </p:cNvSpPr>
          <p:nvPr>
            <p:ph type="sldNum" sz="quarter" idx="12"/>
          </p:nvPr>
        </p:nvSpPr>
        <p:spPr/>
        <p:txBody>
          <a:bodyPr/>
          <a:lstStyle>
            <a:lvl1pPr>
              <a:defRPr/>
            </a:lvl1pPr>
          </a:lstStyle>
          <a:p>
            <a:r>
              <a:rPr lang="en-US" altLang="ko-KR"/>
              <a:t>Slide </a:t>
            </a:r>
            <a:fld id="{F42F19F6-7776-49AB-844D-669DB8048BE7}" type="slidenum">
              <a:rPr lang="en-US" altLang="ko-KR"/>
              <a:pPr/>
              <a:t>‹#›</a:t>
            </a:fld>
            <a:endParaRPr lang="en-US" altLang="ko-KR"/>
          </a:p>
        </p:txBody>
      </p:sp>
    </p:spTree>
    <p:extLst>
      <p:ext uri="{BB962C8B-B14F-4D97-AF65-F5344CB8AC3E}">
        <p14:creationId xmlns:p14="http://schemas.microsoft.com/office/powerpoint/2010/main" val="2655684819"/>
      </p:ext>
    </p:extLst>
  </p:cSld>
  <p:clrMapOvr>
    <a:masterClrMapping/>
  </p:clrMapOvr>
  <p:timing>
    <p:tnLst>
      <p:par>
        <p:cTn id="1" dur="indefinite" restart="never" nodeType="tmRoot"/>
      </p:par>
    </p:tnLst>
  </p:timing>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solidFill>
          <a:schemeClr val="bg1"/>
        </a:solidFill>
        <a:effectLst/>
      </p:bgPr>
    </p:bg>
    <p:spTree>
      <p:nvGrpSpPr>
        <p:cNvPr id="1" name=""/>
        <p:cNvGrpSpPr/>
        <p:nvPr/>
      </p:nvGrpSpPr>
      <p:grpSpPr>
        <a:xfrm>
          <a:off x="0" y="0"/>
          <a:ext cx="0" cy="0"/>
          <a:chOff x="0" y="0"/>
          <a:chExt cx="0" cy="0"/>
        </a:xfrm>
      </p:grpSpPr>
      <p:sp>
        <p:nvSpPr>
          <p:cNvPr id="1026" name="Rectangle 2"/>
          <p:cNvSpPr>
            <a:spLocks noGrp="1" noChangeArrowheads="1"/>
          </p:cNvSpPr>
          <p:nvPr>
            <p:ph type="title"/>
          </p:nvPr>
        </p:nvSpPr>
        <p:spPr bwMode="auto">
          <a:xfrm>
            <a:off x="685800" y="685800"/>
            <a:ext cx="7772400" cy="612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ctr" anchorCtr="0" compatLnSpc="1">
            <a:prstTxWarp prst="textNoShape">
              <a:avLst/>
            </a:prstTxWarp>
          </a:bodyPr>
          <a:lstStyle/>
          <a:p>
            <a:pPr lvl="0"/>
            <a:r>
              <a:rPr lang="ko-KR" altLang="en-US" dirty="0" smtClean="0"/>
              <a:t>마스터 제목 스타일 편집</a:t>
            </a:r>
            <a:endParaRPr lang="en-US" altLang="ko-KR" dirty="0" smtClean="0"/>
          </a:p>
        </p:txBody>
      </p:sp>
      <p:sp>
        <p:nvSpPr>
          <p:cNvPr id="1027" name="Rectangle 3"/>
          <p:cNvSpPr>
            <a:spLocks noGrp="1" noChangeArrowheads="1"/>
          </p:cNvSpPr>
          <p:nvPr>
            <p:ph type="body" idx="1"/>
          </p:nvPr>
        </p:nvSpPr>
        <p:spPr bwMode="auto">
          <a:xfrm>
            <a:off x="685800" y="1412776"/>
            <a:ext cx="7772400" cy="4680000"/>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92075" tIns="46038" rIns="92075" bIns="46038" numCol="1" anchor="t" anchorCtr="0" compatLnSpc="1">
            <a:prstTxWarp prst="textNoShape">
              <a:avLst/>
            </a:prstTxWarp>
          </a:bodyPr>
          <a:lstStyle/>
          <a:p>
            <a:pPr lvl="0"/>
            <a:r>
              <a:rPr lang="ko-KR" altLang="en-US" dirty="0" smtClean="0"/>
              <a:t>마스터 텍스트 스타일을 편집합니다</a:t>
            </a:r>
          </a:p>
          <a:p>
            <a:pPr lvl="1"/>
            <a:r>
              <a:rPr lang="ko-KR" altLang="en-US" dirty="0" smtClean="0"/>
              <a:t>둘째 수준</a:t>
            </a:r>
          </a:p>
          <a:p>
            <a:pPr lvl="2"/>
            <a:r>
              <a:rPr lang="ko-KR" altLang="en-US" dirty="0" smtClean="0"/>
              <a:t>셋째 수준</a:t>
            </a:r>
          </a:p>
          <a:p>
            <a:pPr lvl="3"/>
            <a:r>
              <a:rPr lang="ko-KR" altLang="en-US" dirty="0" smtClean="0"/>
              <a:t>넷째 수준</a:t>
            </a:r>
          </a:p>
          <a:p>
            <a:pPr lvl="4"/>
            <a:r>
              <a:rPr lang="ko-KR" altLang="en-US" dirty="0" smtClean="0"/>
              <a:t>다섯째 수준</a:t>
            </a:r>
            <a:endParaRPr lang="en-US" altLang="ko-KR" dirty="0" smtClean="0"/>
          </a:p>
        </p:txBody>
      </p:sp>
      <p:sp>
        <p:nvSpPr>
          <p:cNvPr id="1028" name="Rectangle 4"/>
          <p:cNvSpPr>
            <a:spLocks noGrp="1" noChangeArrowheads="1"/>
          </p:cNvSpPr>
          <p:nvPr>
            <p:ph type="dt" sz="half" idx="2"/>
          </p:nvPr>
        </p:nvSpPr>
        <p:spPr bwMode="auto">
          <a:xfrm>
            <a:off x="685800" y="378281"/>
            <a:ext cx="1600200"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b" anchorCtr="0" compatLnSpc="1">
            <a:prstTxWarp prst="textNoShape">
              <a:avLst/>
            </a:prstTxWarp>
            <a:spAutoFit/>
          </a:bodyPr>
          <a:lstStyle>
            <a:lvl1pPr>
              <a:defRPr sz="1400" b="1">
                <a:ea typeface="굴림" charset="-127"/>
              </a:defRPr>
            </a:lvl1pPr>
          </a:lstStyle>
          <a:p>
            <a:r>
              <a:rPr lang="en-US" altLang="ko-KR" dirty="0" smtClean="0"/>
              <a:t>July 2015</a:t>
            </a:r>
            <a:endParaRPr lang="en-US" altLang="ko-KR" dirty="0"/>
          </a:p>
        </p:txBody>
      </p:sp>
      <p:sp>
        <p:nvSpPr>
          <p:cNvPr id="1029" name="Rectangle 5"/>
          <p:cNvSpPr>
            <a:spLocks noGrp="1" noChangeArrowheads="1"/>
          </p:cNvSpPr>
          <p:nvPr>
            <p:ph type="ftr" sz="quarter" idx="3"/>
          </p:nvPr>
        </p:nvSpPr>
        <p:spPr bwMode="auto">
          <a:xfrm>
            <a:off x="5486400" y="6475413"/>
            <a:ext cx="3124200" cy="18466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square" lIns="0" tIns="0" rIns="0" bIns="0" numCol="1" anchor="t" anchorCtr="0" compatLnSpc="1">
            <a:prstTxWarp prst="textNoShape">
              <a:avLst/>
            </a:prstTxWarp>
            <a:spAutoFit/>
          </a:bodyPr>
          <a:lstStyle>
            <a:lvl1pPr algn="r">
              <a:defRPr>
                <a:ea typeface="굴림" charset="-127"/>
              </a:defRPr>
            </a:lvl1pPr>
          </a:lstStyle>
          <a:p>
            <a:r>
              <a:rPr lang="en-US" altLang="ko-KR" dirty="0" err="1" smtClean="0"/>
              <a:t>Junhyeong</a:t>
            </a:r>
            <a:r>
              <a:rPr lang="en-US" altLang="ko-KR" dirty="0" smtClean="0"/>
              <a:t> Kim, ETRI</a:t>
            </a:r>
            <a:endParaRPr lang="en-US" altLang="ko-KR" dirty="0"/>
          </a:p>
        </p:txBody>
      </p:sp>
      <p:sp>
        <p:nvSpPr>
          <p:cNvPr id="1030" name="Rectangle 6"/>
          <p:cNvSpPr>
            <a:spLocks noGrp="1" noChangeArrowheads="1"/>
          </p:cNvSpPr>
          <p:nvPr>
            <p:ph type="sldNum" sz="quarter" idx="4"/>
          </p:nvPr>
        </p:nvSpPr>
        <p:spPr bwMode="auto">
          <a:xfrm>
            <a:off x="4344988" y="6475413"/>
            <a:ext cx="530225"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vert="horz" wrap="none" lIns="0" tIns="0" rIns="0" bIns="0" numCol="1" anchor="t" anchorCtr="0" compatLnSpc="1">
            <a:prstTxWarp prst="textNoShape">
              <a:avLst/>
            </a:prstTxWarp>
            <a:spAutoFit/>
          </a:bodyPr>
          <a:lstStyle>
            <a:lvl1pPr algn="ctr">
              <a:defRPr>
                <a:ea typeface="굴림" charset="-127"/>
              </a:defRPr>
            </a:lvl1pPr>
          </a:lstStyle>
          <a:p>
            <a:r>
              <a:rPr lang="en-US" altLang="ko-KR"/>
              <a:t>Slide </a:t>
            </a:r>
            <a:fld id="{E15B7E4A-8B12-48C1-9A66-EC22279A1A51}" type="slidenum">
              <a:rPr lang="en-US" altLang="ko-KR"/>
              <a:pPr/>
              <a:t>‹#›</a:t>
            </a:fld>
            <a:endParaRPr lang="en-US" altLang="ko-KR"/>
          </a:p>
        </p:txBody>
      </p:sp>
      <p:sp>
        <p:nvSpPr>
          <p:cNvPr id="1031" name="Rectangle 7"/>
          <p:cNvSpPr>
            <a:spLocks noChangeArrowheads="1"/>
          </p:cNvSpPr>
          <p:nvPr/>
        </p:nvSpPr>
        <p:spPr bwMode="auto">
          <a:xfrm>
            <a:off x="3779912" y="394156"/>
            <a:ext cx="4678288" cy="215444"/>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wrap="square" lIns="0" tIns="0" rIns="0" bIns="0" anchor="b">
            <a:spAutoFit/>
          </a:bodyPr>
          <a:lstStyle/>
          <a:p>
            <a:pPr lvl="4" algn="r"/>
            <a:r>
              <a:rPr lang="en-US" altLang="ko-KR" sz="1400" b="1" dirty="0">
                <a:ea typeface="굴림" charset="-127"/>
              </a:rPr>
              <a:t>doc.: IEEE </a:t>
            </a:r>
            <a:r>
              <a:rPr lang="en-US" altLang="ko-KR" sz="1400" b="1" dirty="0" smtClean="0">
                <a:ea typeface="굴림" charset="-127"/>
              </a:rPr>
              <a:t>802.15-15-0588-00-hrrc</a:t>
            </a:r>
            <a:endParaRPr lang="en-US" altLang="ko-KR" sz="1400" b="1" dirty="0">
              <a:ea typeface="굴림" charset="-127"/>
            </a:endParaRPr>
          </a:p>
        </p:txBody>
      </p:sp>
      <p:sp>
        <p:nvSpPr>
          <p:cNvPr id="1032" name="Line 8"/>
          <p:cNvSpPr>
            <a:spLocks noChangeShapeType="1"/>
          </p:cNvSpPr>
          <p:nvPr/>
        </p:nvSpPr>
        <p:spPr bwMode="auto">
          <a:xfrm>
            <a:off x="685800" y="609600"/>
            <a:ext cx="77724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
        <p:nvSpPr>
          <p:cNvPr id="1033" name="Rectangle 9"/>
          <p:cNvSpPr>
            <a:spLocks noChangeArrowheads="1"/>
          </p:cNvSpPr>
          <p:nvPr/>
        </p:nvSpPr>
        <p:spPr bwMode="auto">
          <a:xfrm>
            <a:off x="685800" y="6475413"/>
            <a:ext cx="711200" cy="182562"/>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9525">
                <a:solidFill>
                  <a:schemeClr val="tx1"/>
                </a:solidFill>
                <a:miter lim="800000"/>
                <a:headEnd/>
                <a:tailEnd/>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lIns="0" tIns="0" rIns="0" bIns="0">
            <a:spAutoFit/>
          </a:bodyPr>
          <a:lstStyle/>
          <a:p>
            <a:r>
              <a:rPr lang="en-US" altLang="ko-KR">
                <a:ea typeface="굴림" charset="-127"/>
              </a:rPr>
              <a:t>Submission</a:t>
            </a:r>
          </a:p>
        </p:txBody>
      </p:sp>
      <p:sp>
        <p:nvSpPr>
          <p:cNvPr id="1034" name="Line 10"/>
          <p:cNvSpPr>
            <a:spLocks noChangeShapeType="1"/>
          </p:cNvSpPr>
          <p:nvPr/>
        </p:nvSpPr>
        <p:spPr bwMode="auto">
          <a:xfrm>
            <a:off x="685800" y="6477000"/>
            <a:ext cx="7848600" cy="0"/>
          </a:xfrm>
          <a:prstGeom prst="line">
            <a:avLst/>
          </a:prstGeom>
          <a:noFill/>
          <a:ln w="12700">
            <a:solidFill>
              <a:schemeClr val="tx1"/>
            </a:solidFill>
            <a:round/>
            <a:headEnd type="none" w="sm" len="sm"/>
            <a:tailEnd type="none" w="sm" len="sm"/>
          </a:ln>
          <a:effectLst/>
          <a:extLst>
            <a:ext uri="{909E8E84-426E-40DD-AFC4-6F175D3DCCD1}">
              <a14:hiddenFill xmlns:a14="http://schemas.microsoft.com/office/drawing/2010/main">
                <a:noFill/>
              </a14:hiddenFill>
            </a:ext>
            <a:ext uri="{AF507438-7753-43E0-B8FC-AC1667EBCBE1}">
              <a14:hiddenEffects xmlns:a14="http://schemas.microsoft.com/office/drawing/2010/main">
                <a:effectLst>
                  <a:outerShdw dist="35921" dir="2700000" algn="ctr" rotWithShape="0">
                    <a:schemeClr val="bg2"/>
                  </a:outerShdw>
                </a:effectLst>
              </a14:hiddenEffects>
            </a:ext>
          </a:extLst>
        </p:spPr>
        <p:txBody>
          <a:bodyPr wrap="none" anchor="ctr"/>
          <a:lstStyle/>
          <a:p>
            <a:endParaRPr lang="ko-KR" alt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iming>
    <p:tnLst>
      <p:par>
        <p:cTn id="1" dur="indefinite" restart="never" nodeType="tmRoot"/>
      </p:par>
    </p:tnLst>
  </p:timing>
  <p:hf hdr="0"/>
  <p:txStyles>
    <p:titleStyle>
      <a:lvl1pPr algn="ctr" rtl="0" eaLnBrk="1" fontAlgn="base" latinLnBrk="1" hangingPunct="1">
        <a:spcBef>
          <a:spcPct val="0"/>
        </a:spcBef>
        <a:spcAft>
          <a:spcPct val="0"/>
        </a:spcAft>
        <a:defRPr sz="3600">
          <a:solidFill>
            <a:schemeClr val="tx2"/>
          </a:solidFill>
          <a:latin typeface="+mj-lt"/>
          <a:ea typeface="+mj-ea"/>
          <a:cs typeface="+mj-cs"/>
        </a:defRPr>
      </a:lvl1pPr>
      <a:lvl2pPr algn="ctr" rtl="0" eaLnBrk="1" fontAlgn="base" latinLnBrk="1" hangingPunct="1">
        <a:spcBef>
          <a:spcPct val="0"/>
        </a:spcBef>
        <a:spcAft>
          <a:spcPct val="0"/>
        </a:spcAft>
        <a:defRPr sz="3600">
          <a:solidFill>
            <a:schemeClr val="tx2"/>
          </a:solidFill>
          <a:latin typeface="Times New Roman" pitchFamily="18" charset="0"/>
        </a:defRPr>
      </a:lvl2pPr>
      <a:lvl3pPr algn="ctr" rtl="0" eaLnBrk="1" fontAlgn="base" latinLnBrk="1" hangingPunct="1">
        <a:spcBef>
          <a:spcPct val="0"/>
        </a:spcBef>
        <a:spcAft>
          <a:spcPct val="0"/>
        </a:spcAft>
        <a:defRPr sz="3600">
          <a:solidFill>
            <a:schemeClr val="tx2"/>
          </a:solidFill>
          <a:latin typeface="Times New Roman" pitchFamily="18" charset="0"/>
        </a:defRPr>
      </a:lvl3pPr>
      <a:lvl4pPr algn="ctr" rtl="0" eaLnBrk="1" fontAlgn="base" latinLnBrk="1" hangingPunct="1">
        <a:spcBef>
          <a:spcPct val="0"/>
        </a:spcBef>
        <a:spcAft>
          <a:spcPct val="0"/>
        </a:spcAft>
        <a:defRPr sz="3600">
          <a:solidFill>
            <a:schemeClr val="tx2"/>
          </a:solidFill>
          <a:latin typeface="Times New Roman" pitchFamily="18" charset="0"/>
        </a:defRPr>
      </a:lvl4pPr>
      <a:lvl5pPr algn="ctr" rtl="0" eaLnBrk="1" fontAlgn="base" latinLnBrk="1" hangingPunct="1">
        <a:spcBef>
          <a:spcPct val="0"/>
        </a:spcBef>
        <a:spcAft>
          <a:spcPct val="0"/>
        </a:spcAft>
        <a:defRPr sz="3600">
          <a:solidFill>
            <a:schemeClr val="tx2"/>
          </a:solidFill>
          <a:latin typeface="Times New Roman" pitchFamily="18" charset="0"/>
        </a:defRPr>
      </a:lvl5pPr>
      <a:lvl6pPr marL="457200" algn="ctr" rtl="0" eaLnBrk="1" fontAlgn="base" latinLnBrk="1" hangingPunct="1">
        <a:spcBef>
          <a:spcPct val="0"/>
        </a:spcBef>
        <a:spcAft>
          <a:spcPct val="0"/>
        </a:spcAft>
        <a:defRPr sz="3600">
          <a:solidFill>
            <a:schemeClr val="tx2"/>
          </a:solidFill>
          <a:latin typeface="Times New Roman" pitchFamily="18" charset="0"/>
        </a:defRPr>
      </a:lvl6pPr>
      <a:lvl7pPr marL="914400" algn="ctr" rtl="0" eaLnBrk="1" fontAlgn="base" latinLnBrk="1" hangingPunct="1">
        <a:spcBef>
          <a:spcPct val="0"/>
        </a:spcBef>
        <a:spcAft>
          <a:spcPct val="0"/>
        </a:spcAft>
        <a:defRPr sz="3600">
          <a:solidFill>
            <a:schemeClr val="tx2"/>
          </a:solidFill>
          <a:latin typeface="Times New Roman" pitchFamily="18" charset="0"/>
        </a:defRPr>
      </a:lvl7pPr>
      <a:lvl8pPr marL="1371600" algn="ctr" rtl="0" eaLnBrk="1" fontAlgn="base" latinLnBrk="1" hangingPunct="1">
        <a:spcBef>
          <a:spcPct val="0"/>
        </a:spcBef>
        <a:spcAft>
          <a:spcPct val="0"/>
        </a:spcAft>
        <a:defRPr sz="3600">
          <a:solidFill>
            <a:schemeClr val="tx2"/>
          </a:solidFill>
          <a:latin typeface="Times New Roman" pitchFamily="18" charset="0"/>
        </a:defRPr>
      </a:lvl8pPr>
      <a:lvl9pPr marL="1828800" algn="ctr" rtl="0" eaLnBrk="1" fontAlgn="base" latinLnBrk="1" hangingPunct="1">
        <a:spcBef>
          <a:spcPct val="0"/>
        </a:spcBef>
        <a:spcAft>
          <a:spcPct val="0"/>
        </a:spcAft>
        <a:defRPr sz="3600">
          <a:solidFill>
            <a:schemeClr val="tx2"/>
          </a:solidFill>
          <a:latin typeface="Times New Roman" pitchFamily="18" charset="0"/>
        </a:defRPr>
      </a:lvl9pPr>
    </p:titleStyle>
    <p:bodyStyle>
      <a:lvl1pPr marL="342900" indent="-342900" algn="l" rtl="0" eaLnBrk="1" fontAlgn="base" latinLnBrk="1" hangingPunct="1">
        <a:spcBef>
          <a:spcPct val="20000"/>
        </a:spcBef>
        <a:spcAft>
          <a:spcPct val="0"/>
        </a:spcAft>
        <a:buChar char="•"/>
        <a:defRPr sz="3200">
          <a:solidFill>
            <a:schemeClr val="tx1"/>
          </a:solidFill>
          <a:latin typeface="+mn-lt"/>
          <a:ea typeface="+mn-ea"/>
          <a:cs typeface="+mn-cs"/>
        </a:defRPr>
      </a:lvl1pPr>
      <a:lvl2pPr marL="742950" indent="-285750" algn="l" rtl="0" eaLnBrk="1" fontAlgn="base" latinLnBrk="1" hangingPunct="1">
        <a:spcBef>
          <a:spcPct val="20000"/>
        </a:spcBef>
        <a:spcAft>
          <a:spcPct val="0"/>
        </a:spcAft>
        <a:buChar char="–"/>
        <a:defRPr sz="2800">
          <a:solidFill>
            <a:schemeClr val="tx1"/>
          </a:solidFill>
          <a:latin typeface="+mn-lt"/>
        </a:defRPr>
      </a:lvl2pPr>
      <a:lvl3pPr marL="1085850" indent="-228600" algn="l" rtl="0" eaLnBrk="1" fontAlgn="base" latinLnBrk="1" hangingPunct="1">
        <a:spcBef>
          <a:spcPct val="20000"/>
        </a:spcBef>
        <a:spcAft>
          <a:spcPct val="0"/>
        </a:spcAft>
        <a:buChar char="•"/>
        <a:defRPr sz="2400">
          <a:solidFill>
            <a:schemeClr val="tx1"/>
          </a:solidFill>
          <a:latin typeface="+mn-lt"/>
        </a:defRPr>
      </a:lvl3pPr>
      <a:lvl4pPr marL="1428750" indent="-228600" algn="l" rtl="0" eaLnBrk="1" fontAlgn="base" latinLnBrk="1" hangingPunct="1">
        <a:spcBef>
          <a:spcPct val="20000"/>
        </a:spcBef>
        <a:spcAft>
          <a:spcPct val="0"/>
        </a:spcAft>
        <a:buChar char="–"/>
        <a:defRPr sz="2000">
          <a:solidFill>
            <a:schemeClr val="tx1"/>
          </a:solidFill>
          <a:latin typeface="+mn-lt"/>
        </a:defRPr>
      </a:lvl4pPr>
      <a:lvl5pPr marL="1771650" indent="-228600" algn="l" rtl="0" eaLnBrk="1" fontAlgn="base" latinLnBrk="1" hangingPunct="1">
        <a:spcBef>
          <a:spcPct val="20000"/>
        </a:spcBef>
        <a:spcAft>
          <a:spcPct val="0"/>
        </a:spcAft>
        <a:buChar char="•"/>
        <a:defRPr sz="2000">
          <a:solidFill>
            <a:schemeClr val="tx1"/>
          </a:solidFill>
          <a:latin typeface="+mn-lt"/>
        </a:defRPr>
      </a:lvl5pPr>
      <a:lvl6pPr marL="2228850" indent="-228600" algn="l" rtl="0" eaLnBrk="1" fontAlgn="base" latinLnBrk="1" hangingPunct="1">
        <a:spcBef>
          <a:spcPct val="20000"/>
        </a:spcBef>
        <a:spcAft>
          <a:spcPct val="0"/>
        </a:spcAft>
        <a:buChar char="•"/>
        <a:defRPr sz="2000">
          <a:solidFill>
            <a:schemeClr val="tx1"/>
          </a:solidFill>
          <a:latin typeface="+mn-lt"/>
        </a:defRPr>
      </a:lvl6pPr>
      <a:lvl7pPr marL="2686050" indent="-228600" algn="l" rtl="0" eaLnBrk="1" fontAlgn="base" latinLnBrk="1" hangingPunct="1">
        <a:spcBef>
          <a:spcPct val="20000"/>
        </a:spcBef>
        <a:spcAft>
          <a:spcPct val="0"/>
        </a:spcAft>
        <a:buChar char="•"/>
        <a:defRPr sz="2000">
          <a:solidFill>
            <a:schemeClr val="tx1"/>
          </a:solidFill>
          <a:latin typeface="+mn-lt"/>
        </a:defRPr>
      </a:lvl7pPr>
      <a:lvl8pPr marL="3143250" indent="-228600" algn="l" rtl="0" eaLnBrk="1" fontAlgn="base" latinLnBrk="1" hangingPunct="1">
        <a:spcBef>
          <a:spcPct val="20000"/>
        </a:spcBef>
        <a:spcAft>
          <a:spcPct val="0"/>
        </a:spcAft>
        <a:buChar char="•"/>
        <a:defRPr sz="2000">
          <a:solidFill>
            <a:schemeClr val="tx1"/>
          </a:solidFill>
          <a:latin typeface="+mn-lt"/>
        </a:defRPr>
      </a:lvl8pPr>
      <a:lvl9pPr marL="3600450" indent="-228600" algn="l" rtl="0" eaLnBrk="1" fontAlgn="base" latinLnBrk="1" hangingPunct="1">
        <a:spcBef>
          <a:spcPct val="20000"/>
        </a:spcBef>
        <a:spcAft>
          <a:spcPct val="0"/>
        </a:spcAft>
        <a:buChar char="•"/>
        <a:defRPr sz="2000">
          <a:solidFill>
            <a:schemeClr val="tx1"/>
          </a:solidFill>
          <a:latin typeface="+mn-lt"/>
        </a:defRPr>
      </a:lvl9pPr>
    </p:bodyStyle>
    <p:otherStyle>
      <a:defPPr>
        <a:defRPr lang="ko-KR"/>
      </a:defPPr>
      <a:lvl1pPr marL="0" algn="l" defTabSz="914400" rtl="0" eaLnBrk="1" latinLnBrk="1" hangingPunct="1">
        <a:defRPr sz="1800" kern="1200">
          <a:solidFill>
            <a:schemeClr val="tx1"/>
          </a:solidFill>
          <a:latin typeface="+mn-lt"/>
          <a:ea typeface="+mn-ea"/>
          <a:cs typeface="+mn-cs"/>
        </a:defRPr>
      </a:lvl1pPr>
      <a:lvl2pPr marL="457200" algn="l" defTabSz="914400" rtl="0" eaLnBrk="1" latinLnBrk="1" hangingPunct="1">
        <a:defRPr sz="1800" kern="1200">
          <a:solidFill>
            <a:schemeClr val="tx1"/>
          </a:solidFill>
          <a:latin typeface="+mn-lt"/>
          <a:ea typeface="+mn-ea"/>
          <a:cs typeface="+mn-cs"/>
        </a:defRPr>
      </a:lvl2pPr>
      <a:lvl3pPr marL="914400" algn="l" defTabSz="914400" rtl="0" eaLnBrk="1" latinLnBrk="1" hangingPunct="1">
        <a:defRPr sz="1800" kern="1200">
          <a:solidFill>
            <a:schemeClr val="tx1"/>
          </a:solidFill>
          <a:latin typeface="+mn-lt"/>
          <a:ea typeface="+mn-ea"/>
          <a:cs typeface="+mn-cs"/>
        </a:defRPr>
      </a:lvl3pPr>
      <a:lvl4pPr marL="1371600" algn="l" defTabSz="914400" rtl="0" eaLnBrk="1" latinLnBrk="1" hangingPunct="1">
        <a:defRPr sz="1800" kern="1200">
          <a:solidFill>
            <a:schemeClr val="tx1"/>
          </a:solidFill>
          <a:latin typeface="+mn-lt"/>
          <a:ea typeface="+mn-ea"/>
          <a:cs typeface="+mn-cs"/>
        </a:defRPr>
      </a:lvl4pPr>
      <a:lvl5pPr marL="1828800" algn="l" defTabSz="914400" rtl="0" eaLnBrk="1" latinLnBrk="1" hangingPunct="1">
        <a:defRPr sz="1800" kern="1200">
          <a:solidFill>
            <a:schemeClr val="tx1"/>
          </a:solidFill>
          <a:latin typeface="+mn-lt"/>
          <a:ea typeface="+mn-ea"/>
          <a:cs typeface="+mn-cs"/>
        </a:defRPr>
      </a:lvl5pPr>
      <a:lvl6pPr marL="2286000" algn="l" defTabSz="914400" rtl="0" eaLnBrk="1" latinLnBrk="1" hangingPunct="1">
        <a:defRPr sz="1800" kern="1200">
          <a:solidFill>
            <a:schemeClr val="tx1"/>
          </a:solidFill>
          <a:latin typeface="+mn-lt"/>
          <a:ea typeface="+mn-ea"/>
          <a:cs typeface="+mn-cs"/>
        </a:defRPr>
      </a:lvl6pPr>
      <a:lvl7pPr marL="2743200" algn="l" defTabSz="914400" rtl="0" eaLnBrk="1" latinLnBrk="1" hangingPunct="1">
        <a:defRPr sz="1800" kern="1200">
          <a:solidFill>
            <a:schemeClr val="tx1"/>
          </a:solidFill>
          <a:latin typeface="+mn-lt"/>
          <a:ea typeface="+mn-ea"/>
          <a:cs typeface="+mn-cs"/>
        </a:defRPr>
      </a:lvl7pPr>
      <a:lvl8pPr marL="3200400" algn="l" defTabSz="914400" rtl="0" eaLnBrk="1" latinLnBrk="1" hangingPunct="1">
        <a:defRPr sz="1800" kern="1200">
          <a:solidFill>
            <a:schemeClr val="tx1"/>
          </a:solidFill>
          <a:latin typeface="+mn-lt"/>
          <a:ea typeface="+mn-ea"/>
          <a:cs typeface="+mn-cs"/>
        </a:defRPr>
      </a:lvl8pPr>
      <a:lvl9pPr marL="3657600" algn="l" defTabSz="914400" rtl="0" eaLnBrk="1" latinLnBrk="1"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notesSlide" Target="../notesSlides/notesSlide1.xml"/><Relationship Id="rId1" Type="http://schemas.openxmlformats.org/officeDocument/2006/relationships/slideLayout" Target="../slideLayouts/slideLayout7.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hyperlink" Target="https://mentor.ieee.org/802.15/dcn/15/15-15-0505-00-hrrc-worldwide-overview-of-wifi-on-trains.pptx" TargetMode="External"/><Relationship Id="rId2" Type="http://schemas.openxmlformats.org/officeDocument/2006/relationships/hyperlink" Target="https://mentor.ieee.org/802.15/dcn/15/15-15-0542-00-hrrc-ig-hrrc-july-2015-agenda.xlsx" TargetMode="External"/><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1"/>
          <p:cNvSpPr>
            <a:spLocks noGrp="1"/>
          </p:cNvSpPr>
          <p:nvPr>
            <p:ph type="dt" sz="half" idx="10"/>
          </p:nvPr>
        </p:nvSpPr>
        <p:spPr>
          <a:xfrm>
            <a:off x="685800" y="378281"/>
            <a:ext cx="1600200" cy="215444"/>
          </a:xfrm>
        </p:spPr>
        <p:txBody>
          <a:bodyPr/>
          <a:lstStyle/>
          <a:p>
            <a:r>
              <a:rPr lang="en-US" altLang="ko-KR" dirty="0" smtClean="0"/>
              <a:t>July 2015</a:t>
            </a:r>
            <a:endParaRPr lang="en-US" altLang="ko-KR" dirty="0"/>
          </a:p>
        </p:txBody>
      </p:sp>
      <p:sp>
        <p:nvSpPr>
          <p:cNvPr id="5" name="바닥글 개체 틀 2"/>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3"/>
          <p:cNvSpPr>
            <a:spLocks noGrp="1"/>
          </p:cNvSpPr>
          <p:nvPr>
            <p:ph type="sldNum" sz="quarter" idx="12"/>
          </p:nvPr>
        </p:nvSpPr>
        <p:spPr/>
        <p:txBody>
          <a:bodyPr/>
          <a:lstStyle/>
          <a:p>
            <a:r>
              <a:rPr lang="en-US" altLang="ko-KR"/>
              <a:t>Slide </a:t>
            </a:r>
            <a:fld id="{20DD148E-E40C-48E7-AA6E-777C35E9267D}" type="slidenum">
              <a:rPr lang="en-US" altLang="ko-KR"/>
              <a:pPr/>
              <a:t>1</a:t>
            </a:fld>
            <a:endParaRPr lang="en-US" altLang="ko-KR"/>
          </a:p>
        </p:txBody>
      </p:sp>
      <p:sp>
        <p:nvSpPr>
          <p:cNvPr id="27651" name="Rectangle 3"/>
          <p:cNvSpPr>
            <a:spLocks noChangeArrowheads="1"/>
          </p:cNvSpPr>
          <p:nvPr/>
        </p:nvSpPr>
        <p:spPr bwMode="auto">
          <a:xfrm>
            <a:off x="152400" y="609600"/>
            <a:ext cx="8991600" cy="4124206"/>
          </a:xfrm>
          <a:prstGeom prst="rect">
            <a:avLst/>
          </a:prstGeom>
          <a:noFill/>
          <a:ln>
            <a:noFill/>
          </a:ln>
          <a:effectLst/>
          <a:extLst>
            <a:ext uri="{909E8E84-426E-40DD-AFC4-6F175D3DCCD1}">
              <a14:hiddenFill xmlns:a14="http://schemas.microsoft.com/office/drawing/2010/main">
                <a:solidFill>
                  <a:schemeClr val="accent1"/>
                </a:solidFill>
              </a14:hiddenFill>
            </a:ext>
            <a:ext uri="{91240B29-F687-4F45-9708-019B960494DF}">
              <a14:hiddenLine xmlns:a14="http://schemas.microsoft.com/office/drawing/2010/main" w="12700">
                <a:solidFill>
                  <a:schemeClr val="tx1"/>
                </a:solidFill>
                <a:miter lim="800000"/>
                <a:headEnd type="none" w="sm" len="sm"/>
                <a:tailEnd type="none" w="sm" len="sm"/>
              </a14:hiddenLine>
            </a:ext>
            <a:ext uri="{AF507438-7753-43E0-B8FC-AC1667EBCBE1}">
              <a14:hiddenEffects xmlns:a14="http://schemas.microsoft.com/office/drawing/2010/main">
                <a:effectLst>
                  <a:outerShdw dist="35921" dir="2700000" algn="ctr" rotWithShape="0">
                    <a:schemeClr val="bg2"/>
                  </a:outerShdw>
                </a:effectLst>
              </a14:hiddenEffects>
            </a:ext>
          </a:extLst>
        </p:spPr>
        <p:txBody>
          <a:bodyPr>
            <a:spAutoFit/>
          </a:bodyPr>
          <a:lstStyle/>
          <a:p>
            <a:pPr algn="ctr"/>
            <a:r>
              <a:rPr lang="en-US" altLang="ko-KR" sz="1800" b="1" u="sng" dirty="0">
                <a:solidFill>
                  <a:schemeClr val="tx2"/>
                </a:solidFill>
                <a:effectLst>
                  <a:outerShdw blurRad="38100" dist="38100" dir="2700000" algn="tl">
                    <a:srgbClr val="C0C0C0"/>
                  </a:outerShdw>
                </a:effectLst>
                <a:ea typeface="굴림" charset="-127"/>
              </a:rPr>
              <a:t>Project: IEEE P802.15 Working Group for Wireless Personal Area Networks (WPANs)</a:t>
            </a:r>
            <a:endParaRPr lang="en-US" altLang="ko-KR" sz="1600" b="1" dirty="0">
              <a:solidFill>
                <a:schemeClr val="tx2"/>
              </a:solidFill>
              <a:ea typeface="굴림" charset="-127"/>
            </a:endParaRPr>
          </a:p>
          <a:p>
            <a:endParaRPr lang="en-US" altLang="ko-KR" sz="1600" dirty="0">
              <a:solidFill>
                <a:schemeClr val="tx2"/>
              </a:solidFill>
              <a:ea typeface="굴림" charset="-127"/>
            </a:endParaRPr>
          </a:p>
          <a:p>
            <a:r>
              <a:rPr lang="en-US" altLang="ko-KR" sz="1600" b="1" dirty="0">
                <a:solidFill>
                  <a:schemeClr val="tx2"/>
                </a:solidFill>
                <a:ea typeface="굴림" charset="-127"/>
              </a:rPr>
              <a:t>Submission Title:</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July 2015]</a:t>
            </a:r>
            <a:r>
              <a:rPr lang="en-US" altLang="ko-KR" sz="1600" dirty="0">
                <a:solidFill>
                  <a:schemeClr val="tx2"/>
                </a:solidFill>
                <a:ea typeface="굴림" charset="-127"/>
              </a:rPr>
              <a:t>	</a:t>
            </a:r>
          </a:p>
          <a:p>
            <a:r>
              <a:rPr lang="en-US" altLang="ko-KR" sz="1600" b="1" dirty="0">
                <a:solidFill>
                  <a:schemeClr val="tx2"/>
                </a:solidFill>
                <a:ea typeface="굴림" charset="-127"/>
              </a:rPr>
              <a:t>Date Submitted: </a:t>
            </a:r>
            <a:r>
              <a:rPr lang="en-US" altLang="ko-KR" sz="1600" dirty="0" smtClean="0">
                <a:solidFill>
                  <a:schemeClr val="tx2"/>
                </a:solidFill>
                <a:ea typeface="굴림" charset="-127"/>
              </a:rPr>
              <a:t>[</a:t>
            </a:r>
            <a:r>
              <a:rPr lang="en-US" altLang="ko-KR" sz="1600" dirty="0" smtClean="0">
                <a:ea typeface="굴림" charset="-127"/>
              </a:rPr>
              <a:t>16 July</a:t>
            </a:r>
            <a:r>
              <a:rPr lang="en-US" altLang="ko-KR" sz="1600" dirty="0" smtClean="0">
                <a:solidFill>
                  <a:schemeClr val="tx2"/>
                </a:solidFill>
                <a:ea typeface="굴림" charset="-127"/>
              </a:rPr>
              <a:t>, 2015]</a:t>
            </a:r>
            <a:r>
              <a:rPr lang="en-US" altLang="ko-KR" sz="1600" dirty="0">
                <a:solidFill>
                  <a:schemeClr val="tx2"/>
                </a:solidFill>
                <a:ea typeface="굴림" charset="-127"/>
              </a:rPr>
              <a:t>	</a:t>
            </a:r>
          </a:p>
          <a:p>
            <a:r>
              <a:rPr lang="en-US" altLang="ko-KR" sz="1600" b="1" dirty="0">
                <a:solidFill>
                  <a:schemeClr val="tx2"/>
                </a:solidFill>
                <a:ea typeface="굴림" charset="-127"/>
              </a:rPr>
              <a:t>Source:</a:t>
            </a:r>
            <a:r>
              <a:rPr lang="en-US" altLang="ko-KR" sz="1600" dirty="0">
                <a:solidFill>
                  <a:schemeClr val="tx2"/>
                </a:solidFill>
                <a:ea typeface="굴림" charset="-127"/>
              </a:rPr>
              <a:t> </a:t>
            </a:r>
            <a:r>
              <a:rPr lang="en-US" altLang="ko-KR" sz="1600" dirty="0" smtClean="0">
                <a:solidFill>
                  <a:schemeClr val="tx2"/>
                </a:solidFill>
                <a:ea typeface="굴림" charset="-127"/>
              </a:rPr>
              <a:t>[</a:t>
            </a:r>
            <a:r>
              <a:rPr lang="en-US" altLang="ko-KR" sz="1600" dirty="0" err="1">
                <a:ea typeface="굴림" charset="-127"/>
              </a:rPr>
              <a:t>Junhyeong</a:t>
            </a:r>
            <a:r>
              <a:rPr lang="en-US" altLang="ko-KR" sz="1600" dirty="0">
                <a:ea typeface="굴림" charset="-127"/>
              </a:rPr>
              <a:t> </a:t>
            </a:r>
            <a:r>
              <a:rPr lang="en-US" altLang="ko-KR" sz="1600" dirty="0" smtClean="0">
                <a:ea typeface="굴림" charset="-127"/>
              </a:rPr>
              <a:t>Kim, Bing Hui</a:t>
            </a:r>
            <a:r>
              <a:rPr lang="en-US" altLang="ko-KR" sz="1600" dirty="0" smtClean="0">
                <a:solidFill>
                  <a:schemeClr val="tx2"/>
                </a:solidFill>
                <a:ea typeface="굴림" charset="-127"/>
              </a:rPr>
              <a:t>] </a:t>
            </a:r>
            <a:r>
              <a:rPr lang="en-US" altLang="ko-KR" sz="1600" dirty="0">
                <a:solidFill>
                  <a:schemeClr val="tx2"/>
                </a:solidFill>
                <a:ea typeface="굴림" charset="-127"/>
              </a:rPr>
              <a:t>Company </a:t>
            </a:r>
            <a:r>
              <a:rPr lang="en-US" altLang="ko-KR" sz="1600" dirty="0" smtClean="0">
                <a:solidFill>
                  <a:schemeClr val="tx2"/>
                </a:solidFill>
                <a:ea typeface="굴림" charset="-127"/>
              </a:rPr>
              <a:t>[</a:t>
            </a:r>
            <a:r>
              <a:rPr lang="en-US" altLang="ko-KR" sz="1600" dirty="0">
                <a:ea typeface="굴림" charset="-127"/>
              </a:rPr>
              <a:t>ETRI</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Address </a:t>
            </a:r>
            <a:r>
              <a:rPr lang="en-US" altLang="ko-KR" sz="1600" dirty="0" smtClean="0">
                <a:solidFill>
                  <a:schemeClr val="tx2"/>
                </a:solidFill>
                <a:ea typeface="굴림" charset="-127"/>
              </a:rPr>
              <a:t>[</a:t>
            </a:r>
            <a:r>
              <a:rPr lang="en-US" altLang="ko-KR" sz="1600" dirty="0">
                <a:ea typeface="굴림" charset="-127"/>
              </a:rPr>
              <a:t>218 </a:t>
            </a:r>
            <a:r>
              <a:rPr lang="en-US" altLang="ko-KR" sz="1600" dirty="0" err="1">
                <a:ea typeface="굴림" charset="-127"/>
              </a:rPr>
              <a:t>Gajeong-ro</a:t>
            </a:r>
            <a:r>
              <a:rPr lang="en-US" altLang="ko-KR" sz="1600" dirty="0">
                <a:ea typeface="굴림" charset="-127"/>
              </a:rPr>
              <a:t>, </a:t>
            </a:r>
            <a:r>
              <a:rPr lang="en-US" altLang="ko-KR" sz="1600" dirty="0" err="1">
                <a:ea typeface="굴림" charset="-127"/>
              </a:rPr>
              <a:t>Yuseong-gu</a:t>
            </a:r>
            <a:r>
              <a:rPr lang="en-US" altLang="ko-KR" sz="1600" dirty="0">
                <a:ea typeface="굴림" charset="-127"/>
              </a:rPr>
              <a:t>, Daejeon, 305-700, KOREA</a:t>
            </a:r>
            <a:r>
              <a:rPr lang="en-US" altLang="ko-KR" sz="1600" dirty="0" smtClean="0">
                <a:solidFill>
                  <a:schemeClr val="tx2"/>
                </a:solidFill>
                <a:ea typeface="굴림" charset="-127"/>
              </a:rPr>
              <a:t>]</a:t>
            </a:r>
            <a:endParaRPr lang="en-US" altLang="ko-KR" sz="1600" dirty="0">
              <a:solidFill>
                <a:schemeClr val="tx2"/>
              </a:solidFill>
              <a:ea typeface="굴림" charset="-127"/>
            </a:endParaRPr>
          </a:p>
          <a:p>
            <a:r>
              <a:rPr lang="en-US" altLang="ko-KR" sz="1600" dirty="0">
                <a:solidFill>
                  <a:schemeClr val="tx2"/>
                </a:solidFill>
                <a:ea typeface="굴림" charset="-127"/>
              </a:rPr>
              <a:t>Voice:[+</a:t>
            </a:r>
            <a:r>
              <a:rPr lang="en-US" altLang="ko-KR" sz="1600" dirty="0" smtClean="0">
                <a:ea typeface="굴림" charset="-127"/>
              </a:rPr>
              <a:t>82-42-860-6239</a:t>
            </a:r>
            <a:r>
              <a:rPr lang="en-US" altLang="ko-KR" sz="1600" dirty="0" smtClean="0">
                <a:solidFill>
                  <a:schemeClr val="tx2"/>
                </a:solidFill>
                <a:ea typeface="굴림" charset="-127"/>
              </a:rPr>
              <a:t>], </a:t>
            </a:r>
            <a:r>
              <a:rPr lang="en-US" altLang="ko-KR" sz="1600" dirty="0">
                <a:solidFill>
                  <a:schemeClr val="tx2"/>
                </a:solidFill>
                <a:ea typeface="굴림" charset="-127"/>
              </a:rPr>
              <a:t>FAX: </a:t>
            </a:r>
            <a:r>
              <a:rPr lang="en-US" altLang="ko-KR" sz="1600" dirty="0" smtClean="0">
                <a:solidFill>
                  <a:schemeClr val="tx2"/>
                </a:solidFill>
                <a:ea typeface="굴림" charset="-127"/>
              </a:rPr>
              <a:t>[</a:t>
            </a:r>
            <a:r>
              <a:rPr lang="en-US" altLang="ko-KR" sz="1600" dirty="0">
                <a:ea typeface="굴림" charset="-127"/>
              </a:rPr>
              <a:t>+82-42-860-6732</a:t>
            </a:r>
            <a:r>
              <a:rPr lang="en-US" altLang="ko-KR" sz="1600" dirty="0" smtClean="0">
                <a:solidFill>
                  <a:schemeClr val="tx2"/>
                </a:solidFill>
                <a:ea typeface="굴림" charset="-127"/>
              </a:rPr>
              <a:t>], </a:t>
            </a:r>
            <a:r>
              <a:rPr lang="en-US" altLang="ko-KR" sz="1600" dirty="0">
                <a:solidFill>
                  <a:schemeClr val="tx2"/>
                </a:solidFill>
                <a:ea typeface="굴림" charset="-127"/>
              </a:rPr>
              <a:t>E-Mail:[jhkim41jf@etri.re.kr]	</a:t>
            </a:r>
          </a:p>
          <a:p>
            <a:pPr>
              <a:spcBef>
                <a:spcPts val="600"/>
              </a:spcBef>
              <a:spcAft>
                <a:spcPts val="600"/>
              </a:spcAft>
            </a:pPr>
            <a:r>
              <a:rPr lang="en-US" altLang="ko-KR" sz="1600" b="1" dirty="0" smtClean="0">
                <a:solidFill>
                  <a:schemeClr val="tx2"/>
                </a:solidFill>
                <a:ea typeface="굴림" charset="-127"/>
              </a:rPr>
              <a:t>Abstract</a:t>
            </a:r>
            <a:r>
              <a:rPr lang="en-US" altLang="ko-KR" sz="1600" b="1" dirty="0">
                <a:solidFill>
                  <a:schemeClr val="tx2"/>
                </a:solidFill>
                <a:ea typeface="굴림" charset="-127"/>
              </a:rPr>
              <a:t>:</a:t>
            </a:r>
            <a:r>
              <a:rPr lang="en-US" altLang="ko-KR" sz="1600" dirty="0">
                <a:solidFill>
                  <a:schemeClr val="tx2"/>
                </a:solidFill>
                <a:ea typeface="굴림" charset="-127"/>
              </a:rPr>
              <a:t>	</a:t>
            </a:r>
            <a:r>
              <a:rPr lang="en-US" altLang="ko-KR" sz="1600" dirty="0" smtClean="0">
                <a:solidFill>
                  <a:schemeClr val="tx2"/>
                </a:solidFill>
                <a:ea typeface="굴림" charset="-127"/>
              </a:rPr>
              <a:t>[IG HRRC closing report for July 2015]</a:t>
            </a:r>
            <a:endParaRPr lang="en-US" altLang="ko-KR" sz="1600" dirty="0">
              <a:solidFill>
                <a:schemeClr val="tx2"/>
              </a:solidFill>
              <a:ea typeface="굴림" charset="-127"/>
            </a:endParaRPr>
          </a:p>
          <a:p>
            <a:pPr>
              <a:spcBef>
                <a:spcPts val="600"/>
              </a:spcBef>
              <a:spcAft>
                <a:spcPts val="600"/>
              </a:spcAft>
            </a:pPr>
            <a:r>
              <a:rPr lang="en-US" altLang="ko-KR" sz="1600" b="1" dirty="0">
                <a:solidFill>
                  <a:schemeClr val="tx2"/>
                </a:solidFill>
                <a:ea typeface="굴림" charset="-127"/>
              </a:rPr>
              <a:t>Purpose:</a:t>
            </a:r>
            <a:r>
              <a:rPr lang="en-US" altLang="ko-KR" sz="1600" dirty="0">
                <a:solidFill>
                  <a:schemeClr val="tx2"/>
                </a:solidFill>
                <a:ea typeface="굴림" charset="-127"/>
              </a:rPr>
              <a:t>	[IG HRRC closing report for July 2015]</a:t>
            </a:r>
          </a:p>
          <a:p>
            <a:r>
              <a:rPr lang="en-US" altLang="ko-KR" sz="1600" b="1" dirty="0">
                <a:solidFill>
                  <a:schemeClr val="tx2"/>
                </a:solidFill>
                <a:ea typeface="굴림" charset="-127"/>
              </a:rPr>
              <a:t>Notice:</a:t>
            </a:r>
            <a:r>
              <a:rPr lang="en-US" altLang="ko-KR" sz="1600" dirty="0">
                <a:solidFill>
                  <a:schemeClr val="tx2"/>
                </a:solidFill>
                <a:ea typeface="굴림" charset="-127"/>
              </a:rPr>
              <a:t>	This document has been prepared to assist the IEEE P802.15.  It is offered as a basis for discussion and is not binding on the contributing individual(s) or organization(s). The material in this document is subject to change in form and content after further study. The contributor(s) reserve(s) the right to add, amend or withdraw material contained herein.</a:t>
            </a:r>
          </a:p>
          <a:p>
            <a:r>
              <a:rPr lang="en-US" altLang="ko-KR" sz="1600" b="1" dirty="0">
                <a:solidFill>
                  <a:schemeClr val="tx2"/>
                </a:solidFill>
                <a:ea typeface="굴림" charset="-127"/>
              </a:rPr>
              <a:t>Release:</a:t>
            </a:r>
            <a:r>
              <a:rPr lang="en-US" altLang="ko-KR" sz="1600" dirty="0">
                <a:solidFill>
                  <a:schemeClr val="tx2"/>
                </a:solidFill>
                <a:ea typeface="굴림" charset="-127"/>
              </a:rPr>
              <a:t>	The contributor acknowledges and accepts that this contribution becomes the property of IEEE and may be made publicly available by P802.15.	</a:t>
            </a:r>
          </a:p>
        </p:txBody>
      </p:sp>
    </p:spTree>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7" name="제목 6"/>
          <p:cNvSpPr>
            <a:spLocks noGrp="1"/>
          </p:cNvSpPr>
          <p:nvPr>
            <p:ph type="ctrTitle"/>
          </p:nvPr>
        </p:nvSpPr>
        <p:spPr/>
        <p:txBody>
          <a:bodyPr/>
          <a:lstStyle/>
          <a:p>
            <a:r>
              <a:rPr lang="en-US" altLang="ko-KR" b="1" dirty="0" smtClean="0"/>
              <a:t>IEEE 802.15 IG HRRC</a:t>
            </a:r>
            <a:br>
              <a:rPr lang="en-US" altLang="ko-KR" b="1" dirty="0" smtClean="0"/>
            </a:br>
            <a:r>
              <a:rPr lang="en-US" altLang="ko-KR" sz="2800" dirty="0" smtClean="0"/>
              <a:t>(High Rate Rail Communications Interest Group)</a:t>
            </a:r>
            <a:br>
              <a:rPr lang="en-US" altLang="ko-KR" sz="2800" dirty="0" smtClean="0"/>
            </a:br>
            <a:r>
              <a:rPr lang="en-US" altLang="ko-KR" dirty="0" smtClean="0"/>
              <a:t/>
            </a:r>
            <a:br>
              <a:rPr lang="en-US" altLang="ko-KR" dirty="0" smtClean="0"/>
            </a:br>
            <a:r>
              <a:rPr lang="en-US" altLang="ko-KR" b="1" dirty="0" smtClean="0"/>
              <a:t>Closing Report</a:t>
            </a:r>
            <a:endParaRPr lang="ko-KR" altLang="en-US" b="1" dirty="0"/>
          </a:p>
        </p:txBody>
      </p:sp>
      <p:sp>
        <p:nvSpPr>
          <p:cNvPr id="8" name="부제목 7"/>
          <p:cNvSpPr>
            <a:spLocks noGrp="1"/>
          </p:cNvSpPr>
          <p:nvPr>
            <p:ph type="subTitle" idx="1"/>
          </p:nvPr>
        </p:nvSpPr>
        <p:spPr/>
        <p:txBody>
          <a:bodyPr/>
          <a:lstStyle/>
          <a:p>
            <a:endParaRPr lang="en-US" altLang="ko-KR" dirty="0" smtClean="0"/>
          </a:p>
          <a:p>
            <a:r>
              <a:rPr lang="en-US" altLang="ko-KR" sz="2400" dirty="0" smtClean="0"/>
              <a:t>Big Island Hawaii, USA</a:t>
            </a:r>
          </a:p>
          <a:p>
            <a:r>
              <a:rPr lang="en-US" altLang="ko-KR" sz="2400" dirty="0" smtClean="0"/>
              <a:t>Thursday AM2, July 16, 2015</a:t>
            </a:r>
            <a:endParaRPr lang="ko-KR" altLang="en-US" sz="2400" dirty="0"/>
          </a:p>
        </p:txBody>
      </p:sp>
      <p:sp>
        <p:nvSpPr>
          <p:cNvPr id="2" name="날짜 개체 틀 1"/>
          <p:cNvSpPr>
            <a:spLocks noGrp="1"/>
          </p:cNvSpPr>
          <p:nvPr>
            <p:ph type="dt" sz="half" idx="10"/>
          </p:nvPr>
        </p:nvSpPr>
        <p:spPr/>
        <p:txBody>
          <a:bodyPr/>
          <a:lstStyle/>
          <a:p>
            <a:r>
              <a:rPr lang="en-US" altLang="ko-KR" dirty="0"/>
              <a:t>July 2015</a:t>
            </a:r>
          </a:p>
        </p:txBody>
      </p:sp>
      <p:sp>
        <p:nvSpPr>
          <p:cNvPr id="3" name="바닥글 개체 틀 2"/>
          <p:cNvSpPr>
            <a:spLocks noGrp="1"/>
          </p:cNvSpPr>
          <p:nvPr>
            <p:ph type="ftr" sz="quarter" idx="11"/>
          </p:nvPr>
        </p:nvSpPr>
        <p:spPr/>
        <p:txBody>
          <a:bodyPr/>
          <a:lstStyle/>
          <a:p>
            <a:r>
              <a:rPr lang="en-US" altLang="ko-KR" smtClean="0"/>
              <a:t>Junhyeong Kim, ETRI</a:t>
            </a:r>
            <a:endParaRPr lang="en-US" altLang="ko-KR" dirty="0"/>
          </a:p>
        </p:txBody>
      </p:sp>
      <p:sp>
        <p:nvSpPr>
          <p:cNvPr id="4" name="슬라이드 번호 개체 틀 3"/>
          <p:cNvSpPr>
            <a:spLocks noGrp="1"/>
          </p:cNvSpPr>
          <p:nvPr>
            <p:ph type="sldNum" sz="quarter" idx="12"/>
          </p:nvPr>
        </p:nvSpPr>
        <p:spPr/>
        <p:txBody>
          <a:bodyPr/>
          <a:lstStyle/>
          <a:p>
            <a:r>
              <a:rPr lang="en-US" altLang="ko-KR" smtClean="0"/>
              <a:t>Slide </a:t>
            </a:r>
            <a:fld id="{EBCBA1D1-C26B-48B5-BA7F-34FF92B9C553}" type="slidenum">
              <a:rPr lang="en-US" altLang="ko-KR" smtClean="0"/>
              <a:pPr/>
              <a:t>2</a:t>
            </a:fld>
            <a:endParaRPr lang="en-US" altLang="ko-KR"/>
          </a:p>
        </p:txBody>
      </p:sp>
    </p:spTree>
    <p:extLst>
      <p:ext uri="{BB962C8B-B14F-4D97-AF65-F5344CB8AC3E}">
        <p14:creationId xmlns:p14="http://schemas.microsoft.com/office/powerpoint/2010/main" val="11084315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IG Group Leadership</a:t>
            </a:r>
            <a:endParaRPr lang="ko-KR" altLang="en-US" dirty="0"/>
          </a:p>
        </p:txBody>
      </p:sp>
      <p:sp>
        <p:nvSpPr>
          <p:cNvPr id="3" name="내용 개체 틀 2"/>
          <p:cNvSpPr>
            <a:spLocks noGrp="1"/>
          </p:cNvSpPr>
          <p:nvPr>
            <p:ph idx="1"/>
          </p:nvPr>
        </p:nvSpPr>
        <p:spPr/>
        <p:txBody>
          <a:bodyPr/>
          <a:lstStyle/>
          <a:p>
            <a:r>
              <a:rPr lang="en-US" altLang="ko-KR" dirty="0" smtClean="0"/>
              <a:t>Chair : Junhyeong Kim (ETRI, South Korea)</a:t>
            </a:r>
          </a:p>
          <a:p>
            <a:r>
              <a:rPr lang="en-US" altLang="ko-KR" dirty="0" smtClean="0"/>
              <a:t>Secretary : Bing Hui (ETRI, South Korea)</a:t>
            </a:r>
            <a:endParaRPr lang="ko-KR" altLang="en-US" dirty="0"/>
          </a:p>
        </p:txBody>
      </p:sp>
      <p:sp>
        <p:nvSpPr>
          <p:cNvPr id="4" name="날짜 개체 틀 3"/>
          <p:cNvSpPr>
            <a:spLocks noGrp="1"/>
          </p:cNvSpPr>
          <p:nvPr>
            <p:ph type="dt" sz="half" idx="10"/>
          </p:nvPr>
        </p:nvSpPr>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3</a:t>
            </a:fld>
            <a:endParaRPr lang="en-US" altLang="ko-KR"/>
          </a:p>
        </p:txBody>
      </p:sp>
    </p:spTree>
    <p:extLst>
      <p:ext uri="{BB962C8B-B14F-4D97-AF65-F5344CB8AC3E}">
        <p14:creationId xmlns:p14="http://schemas.microsoft.com/office/powerpoint/2010/main" val="3835961893"/>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Sessions</a:t>
            </a:r>
            <a:endParaRPr lang="ko-KR" altLang="en-US" dirty="0"/>
          </a:p>
        </p:txBody>
      </p:sp>
      <p:sp>
        <p:nvSpPr>
          <p:cNvPr id="3" name="내용 개체 틀 2"/>
          <p:cNvSpPr>
            <a:spLocks noGrp="1"/>
          </p:cNvSpPr>
          <p:nvPr>
            <p:ph idx="1"/>
          </p:nvPr>
        </p:nvSpPr>
        <p:spPr/>
        <p:txBody>
          <a:bodyPr/>
          <a:lstStyle/>
          <a:p>
            <a:r>
              <a:rPr lang="en-US" altLang="ko-KR" dirty="0" smtClean="0"/>
              <a:t>4</a:t>
            </a:r>
            <a:r>
              <a:rPr lang="en-US" altLang="ko-KR" baseline="30000" dirty="0" smtClean="0"/>
              <a:t>th</a:t>
            </a:r>
            <a:r>
              <a:rPr lang="en-US" altLang="ko-KR" dirty="0" smtClean="0"/>
              <a:t> meeting for IG HRRC</a:t>
            </a:r>
          </a:p>
          <a:p>
            <a:pPr lvl="1"/>
            <a:r>
              <a:rPr lang="en-US" altLang="ko-KR" dirty="0" smtClean="0"/>
              <a:t>Joint 15/16 meeting</a:t>
            </a:r>
          </a:p>
          <a:p>
            <a:r>
              <a:rPr lang="en-US" altLang="ko-KR" dirty="0" smtClean="0"/>
              <a:t>1 session</a:t>
            </a:r>
          </a:p>
          <a:p>
            <a:pPr lvl="1"/>
            <a:r>
              <a:rPr lang="en-US" altLang="ko-KR" dirty="0" smtClean="0"/>
              <a:t>Thursday AM2 (10:30 ~ 12:30), July 16, 2015</a:t>
            </a:r>
          </a:p>
          <a:p>
            <a:r>
              <a:rPr lang="en-US" altLang="ko-KR" dirty="0" smtClean="0"/>
              <a:t>10 participants</a:t>
            </a:r>
            <a:endParaRPr lang="en-US" altLang="ko-KR" dirty="0" smtClean="0"/>
          </a:p>
          <a:p>
            <a:pPr lvl="1"/>
            <a:endParaRPr lang="en-US" altLang="ko-KR" dirty="0" smtClean="0"/>
          </a:p>
          <a:p>
            <a:pPr lvl="1"/>
            <a:endParaRPr lang="en-US" altLang="ko-KR" dirty="0" smtClean="0"/>
          </a:p>
          <a:p>
            <a:endParaRPr lang="ko-KR" altLang="en-US" dirty="0"/>
          </a:p>
        </p:txBody>
      </p:sp>
      <p:sp>
        <p:nvSpPr>
          <p:cNvPr id="4" name="날짜 개체 틀 3"/>
          <p:cNvSpPr>
            <a:spLocks noGrp="1"/>
          </p:cNvSpPr>
          <p:nvPr>
            <p:ph type="dt" sz="half" idx="10"/>
          </p:nvPr>
        </p:nvSpPr>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4</a:t>
            </a:fld>
            <a:endParaRPr lang="en-US" altLang="ko-KR"/>
          </a:p>
        </p:txBody>
      </p:sp>
    </p:spTree>
    <p:extLst>
      <p:ext uri="{BB962C8B-B14F-4D97-AF65-F5344CB8AC3E}">
        <p14:creationId xmlns:p14="http://schemas.microsoft.com/office/powerpoint/2010/main" val="2079118023"/>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Objectives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800" dirty="0" smtClean="0"/>
              <a:t>2 Presentations</a:t>
            </a:r>
            <a:endParaRPr lang="en-US" altLang="ko-KR" sz="2800" dirty="0" smtClean="0"/>
          </a:p>
          <a:p>
            <a:pPr lvl="1"/>
            <a:r>
              <a:rPr lang="en-US" altLang="ko-KR" sz="2400" dirty="0" smtClean="0"/>
              <a:t>Worldwide </a:t>
            </a:r>
            <a:r>
              <a:rPr lang="en-US" altLang="ko-KR" sz="2400" dirty="0" smtClean="0"/>
              <a:t>overview </a:t>
            </a:r>
            <a:r>
              <a:rPr lang="en-US" altLang="ko-KR" sz="2400" dirty="0" smtClean="0"/>
              <a:t>of </a:t>
            </a:r>
            <a:r>
              <a:rPr lang="en-US" altLang="ko-KR" sz="2400" dirty="0" err="1" smtClean="0"/>
              <a:t>WiFi</a:t>
            </a:r>
            <a:r>
              <a:rPr lang="en-US" altLang="ko-KR" sz="2400" dirty="0" smtClean="0"/>
              <a:t> on trains</a:t>
            </a:r>
          </a:p>
          <a:p>
            <a:pPr lvl="2"/>
            <a:r>
              <a:rPr lang="en-US" altLang="ko-KR" sz="2000" dirty="0"/>
              <a:t>Train Communications Systems 2015 Conference, held in June (10th and 11th), in London, and organized by BWCS</a:t>
            </a:r>
          </a:p>
          <a:p>
            <a:pPr lvl="1"/>
            <a:r>
              <a:rPr lang="en-US" altLang="ko-KR" sz="2400" dirty="0" smtClean="0"/>
              <a:t>Finalization </a:t>
            </a:r>
            <a:r>
              <a:rPr lang="en-US" altLang="ko-KR" sz="2400" dirty="0" smtClean="0"/>
              <a:t>of Call </a:t>
            </a:r>
            <a:r>
              <a:rPr lang="en-US" altLang="ko-KR" sz="2400" dirty="0"/>
              <a:t>for Participation (CFP) </a:t>
            </a:r>
            <a:r>
              <a:rPr lang="en-US" altLang="ko-KR" sz="2400" dirty="0" smtClean="0"/>
              <a:t>document</a:t>
            </a:r>
          </a:p>
          <a:p>
            <a:r>
              <a:rPr lang="en-US" altLang="ko-KR" sz="2800" dirty="0" smtClean="0"/>
              <a:t>Further discussion </a:t>
            </a:r>
            <a:r>
              <a:rPr lang="en-US" altLang="ko-KR" sz="2800" dirty="0" smtClean="0"/>
              <a:t>on</a:t>
            </a:r>
          </a:p>
          <a:p>
            <a:pPr lvl="1"/>
            <a:r>
              <a:rPr lang="en-US" altLang="ko-KR" sz="2400" dirty="0" smtClean="0"/>
              <a:t>A </a:t>
            </a:r>
            <a:r>
              <a:rPr lang="en-US" altLang="ko-KR" sz="2400" dirty="0"/>
              <a:t>b</a:t>
            </a:r>
            <a:r>
              <a:rPr lang="en-US" altLang="ko-KR" sz="2400" dirty="0" smtClean="0"/>
              <a:t>rief Introduction to recent d</a:t>
            </a:r>
            <a:r>
              <a:rPr lang="en-US" altLang="ko-KR" sz="2400" dirty="0" smtClean="0"/>
              <a:t>emonstration results of </a:t>
            </a:r>
            <a:r>
              <a:rPr lang="en-US" altLang="ko-KR" sz="2400" dirty="0"/>
              <a:t>a </a:t>
            </a:r>
            <a:r>
              <a:rPr lang="en-US" altLang="ko-KR" sz="2400" dirty="0" err="1" smtClean="0"/>
              <a:t>mmWave</a:t>
            </a:r>
            <a:r>
              <a:rPr lang="en-US" altLang="ko-KR" sz="2400" dirty="0" smtClean="0"/>
              <a:t>-based system achieving 500Mbps data rate</a:t>
            </a:r>
            <a:endParaRPr lang="en-US" altLang="ko-KR" sz="2400" dirty="0" smtClean="0"/>
          </a:p>
          <a:p>
            <a:pPr lvl="1"/>
            <a:r>
              <a:rPr lang="en-US" altLang="ko-KR" sz="2400" dirty="0" smtClean="0"/>
              <a:t>Future plans for the </a:t>
            </a:r>
            <a:r>
              <a:rPr lang="en-US" altLang="ko-KR" sz="2400" dirty="0" smtClean="0"/>
              <a:t>IG HRRC</a:t>
            </a:r>
            <a:endParaRPr lang="ko-KR" altLang="en-US" sz="2400" dirty="0"/>
          </a:p>
        </p:txBody>
      </p:sp>
      <p:sp>
        <p:nvSpPr>
          <p:cNvPr id="4" name="날짜 개체 틀 3"/>
          <p:cNvSpPr>
            <a:spLocks noGrp="1"/>
          </p:cNvSpPr>
          <p:nvPr>
            <p:ph type="dt" sz="half" idx="10"/>
          </p:nvPr>
        </p:nvSpPr>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5</a:t>
            </a:fld>
            <a:endParaRPr lang="en-US" altLang="ko-KR"/>
          </a:p>
        </p:txBody>
      </p:sp>
    </p:spTree>
    <p:extLst>
      <p:ext uri="{BB962C8B-B14F-4D97-AF65-F5344CB8AC3E}">
        <p14:creationId xmlns:p14="http://schemas.microsoft.com/office/powerpoint/2010/main" val="2325481010"/>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Contributions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dirty="0" smtClean="0"/>
              <a:t>4 contributions</a:t>
            </a:r>
            <a:endParaRPr lang="en-US" altLang="ko-KR" dirty="0"/>
          </a:p>
          <a:p>
            <a:pPr lvl="1"/>
            <a:r>
              <a:rPr lang="en-US" altLang="ko-KR" sz="2000" dirty="0"/>
              <a:t>Contribution #1 </a:t>
            </a:r>
            <a:r>
              <a:rPr lang="en-US" altLang="ko-KR" sz="2000" dirty="0" smtClean="0"/>
              <a:t>(</a:t>
            </a:r>
            <a:r>
              <a:rPr lang="en-US" altLang="ko-KR" sz="2000" dirty="0" smtClean="0">
                <a:hlinkClick r:id="rId2"/>
              </a:rPr>
              <a:t>15-15-0542-00-hrrc</a:t>
            </a:r>
            <a:r>
              <a:rPr lang="en-US" altLang="ko-KR" sz="2000" dirty="0" smtClean="0"/>
              <a:t>) </a:t>
            </a:r>
            <a:r>
              <a:rPr lang="en-US" altLang="ko-KR" sz="2000" dirty="0"/>
              <a:t>: </a:t>
            </a:r>
            <a:r>
              <a:rPr lang="en-US" altLang="ko-KR" sz="2000" dirty="0" smtClean="0"/>
              <a:t>Agenda of Joint 15/16 IG HRRC Meeting</a:t>
            </a:r>
          </a:p>
          <a:p>
            <a:pPr lvl="1"/>
            <a:r>
              <a:rPr lang="en-US" altLang="ko-KR" sz="2000" dirty="0" smtClean="0"/>
              <a:t>Contribution #2 (</a:t>
            </a:r>
            <a:r>
              <a:rPr lang="en-US" altLang="ko-KR" sz="2000" dirty="0" smtClean="0">
                <a:hlinkClick r:id="rId3"/>
              </a:rPr>
              <a:t>15-15-0505-00-hrrc</a:t>
            </a:r>
            <a:r>
              <a:rPr lang="en-US" altLang="ko-KR" sz="2000" dirty="0" smtClean="0"/>
              <a:t>) </a:t>
            </a:r>
            <a:r>
              <a:rPr lang="en-US" altLang="ko-KR" sz="2000" dirty="0"/>
              <a:t>: </a:t>
            </a:r>
            <a:r>
              <a:rPr lang="en-US" altLang="ko-KR" sz="2000" dirty="0" smtClean="0"/>
              <a:t>Worldwide Overview of </a:t>
            </a:r>
            <a:r>
              <a:rPr lang="en-US" altLang="ko-KR" sz="2000" dirty="0" err="1" smtClean="0"/>
              <a:t>WiFi</a:t>
            </a:r>
            <a:r>
              <a:rPr lang="en-US" altLang="ko-KR" sz="2000" dirty="0" smtClean="0"/>
              <a:t> on Trains</a:t>
            </a:r>
          </a:p>
          <a:p>
            <a:pPr lvl="1"/>
            <a:r>
              <a:rPr lang="en-US" altLang="ko-KR" sz="2000" dirty="0"/>
              <a:t>Contribution </a:t>
            </a:r>
            <a:r>
              <a:rPr lang="en-US" altLang="ko-KR" sz="2000" dirty="0" smtClean="0"/>
              <a:t>#3 </a:t>
            </a:r>
            <a:r>
              <a:rPr lang="en-US" altLang="ko-KR" sz="2000" dirty="0"/>
              <a:t>(</a:t>
            </a:r>
            <a:r>
              <a:rPr lang="en-US" altLang="ko-KR" sz="2000" dirty="0" smtClean="0"/>
              <a:t>15-15-0510-00-hrrc</a:t>
            </a:r>
            <a:r>
              <a:rPr lang="en-US" altLang="ko-KR" sz="2000" dirty="0"/>
              <a:t>) : </a:t>
            </a:r>
            <a:r>
              <a:rPr lang="en-US" altLang="ko-KR" sz="2000" dirty="0" smtClean="0"/>
              <a:t>Meeting Minutes of July 2015</a:t>
            </a:r>
          </a:p>
          <a:p>
            <a:pPr lvl="1"/>
            <a:r>
              <a:rPr lang="en-US" altLang="ko-KR" sz="2000" dirty="0"/>
              <a:t>Contribution </a:t>
            </a:r>
            <a:r>
              <a:rPr lang="en-US" altLang="ko-KR" sz="2000" dirty="0" smtClean="0"/>
              <a:t>#4 </a:t>
            </a:r>
            <a:r>
              <a:rPr lang="en-US" altLang="ko-KR" sz="2000" dirty="0"/>
              <a:t>(</a:t>
            </a:r>
            <a:r>
              <a:rPr lang="en-US" altLang="ko-KR" sz="2000" dirty="0" smtClean="0"/>
              <a:t>15-15-0588-00-hrrc</a:t>
            </a:r>
            <a:r>
              <a:rPr lang="en-US" altLang="ko-KR" sz="2000" dirty="0"/>
              <a:t>) </a:t>
            </a:r>
            <a:r>
              <a:rPr lang="en-US" altLang="ko-KR" sz="2000" dirty="0" smtClean="0"/>
              <a:t>: Closing Report for July 2015</a:t>
            </a:r>
          </a:p>
          <a:p>
            <a:pPr lvl="1"/>
            <a:endParaRPr lang="en-US" altLang="ko-KR" dirty="0" smtClean="0"/>
          </a:p>
          <a:p>
            <a:pPr lvl="1"/>
            <a:endParaRPr lang="en-US" altLang="ko-KR" dirty="0"/>
          </a:p>
          <a:p>
            <a:endParaRPr lang="ko-KR" altLang="en-US" dirty="0"/>
          </a:p>
        </p:txBody>
      </p:sp>
      <p:sp>
        <p:nvSpPr>
          <p:cNvPr id="4" name="날짜 개체 틀 3"/>
          <p:cNvSpPr>
            <a:spLocks noGrp="1"/>
          </p:cNvSpPr>
          <p:nvPr>
            <p:ph type="dt" sz="half" idx="10"/>
          </p:nvPr>
        </p:nvSpPr>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6</a:t>
            </a:fld>
            <a:endParaRPr lang="en-US" altLang="ko-KR"/>
          </a:p>
        </p:txBody>
      </p:sp>
    </p:spTree>
    <p:extLst>
      <p:ext uri="{BB962C8B-B14F-4D97-AF65-F5344CB8AC3E}">
        <p14:creationId xmlns:p14="http://schemas.microsoft.com/office/powerpoint/2010/main" val="3963804122"/>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solidFill>
                  <a:schemeClr val="tx1"/>
                </a:solidFill>
              </a:rPr>
              <a:t>Meeting Accomplishments</a:t>
            </a:r>
            <a:endParaRPr lang="ko-KR" altLang="en-US" dirty="0">
              <a:solidFill>
                <a:schemeClr val="tx1"/>
              </a:solidFill>
            </a:endParaRPr>
          </a:p>
        </p:txBody>
      </p:sp>
      <p:sp>
        <p:nvSpPr>
          <p:cNvPr id="3" name="내용 개체 틀 2"/>
          <p:cNvSpPr>
            <a:spLocks noGrp="1"/>
          </p:cNvSpPr>
          <p:nvPr>
            <p:ph idx="1"/>
          </p:nvPr>
        </p:nvSpPr>
        <p:spPr/>
        <p:txBody>
          <a:bodyPr/>
          <a:lstStyle/>
          <a:p>
            <a:r>
              <a:rPr lang="en-US" altLang="ko-KR" sz="2400" dirty="0" smtClean="0"/>
              <a:t>Worldwide </a:t>
            </a:r>
            <a:r>
              <a:rPr lang="en-US" altLang="ko-KR" sz="2400" dirty="0"/>
              <a:t>Overview of </a:t>
            </a:r>
            <a:r>
              <a:rPr lang="en-US" altLang="ko-KR" sz="2400" dirty="0" err="1"/>
              <a:t>WiFi</a:t>
            </a:r>
            <a:r>
              <a:rPr lang="en-US" altLang="ko-KR" sz="2400" dirty="0"/>
              <a:t> on Trains</a:t>
            </a:r>
          </a:p>
          <a:p>
            <a:r>
              <a:rPr lang="en-US" altLang="ko-KR" sz="2400" dirty="0" smtClean="0"/>
              <a:t>Finalization </a:t>
            </a:r>
            <a:r>
              <a:rPr lang="en-US" altLang="ko-KR" sz="2400" dirty="0"/>
              <a:t>of Call for Participation (CFP) </a:t>
            </a:r>
            <a:r>
              <a:rPr lang="en-US" altLang="ko-KR" sz="2400" dirty="0" smtClean="0"/>
              <a:t>document</a:t>
            </a:r>
          </a:p>
          <a:p>
            <a:r>
              <a:rPr lang="en-US" altLang="ko-KR" sz="2400" dirty="0" smtClean="0"/>
              <a:t>Technical discussions</a:t>
            </a:r>
          </a:p>
          <a:p>
            <a:pPr lvl="1"/>
            <a:r>
              <a:rPr lang="en-US" altLang="ko-KR" sz="2000" dirty="0" smtClean="0"/>
              <a:t>Network architecture</a:t>
            </a:r>
          </a:p>
          <a:p>
            <a:pPr lvl="1"/>
            <a:r>
              <a:rPr lang="en-US" altLang="ko-KR" sz="2000" dirty="0" smtClean="0"/>
              <a:t>Beamforming</a:t>
            </a:r>
          </a:p>
          <a:p>
            <a:pPr lvl="1"/>
            <a:r>
              <a:rPr lang="en-US" altLang="ko-KR" sz="2000" dirty="0" smtClean="0"/>
              <a:t>Handover</a:t>
            </a:r>
            <a:endParaRPr lang="en-US" altLang="ko-KR" sz="2000" dirty="0" smtClean="0"/>
          </a:p>
          <a:p>
            <a:r>
              <a:rPr lang="en-US" altLang="ko-KR" sz="2400" dirty="0" smtClean="0"/>
              <a:t>Discussion </a:t>
            </a:r>
            <a:r>
              <a:rPr lang="en-US" altLang="ko-KR" sz="2400" dirty="0" smtClean="0"/>
              <a:t>on the strategies and future plans for promoting the </a:t>
            </a:r>
            <a:r>
              <a:rPr lang="en-US" altLang="ko-KR" sz="2400" dirty="0" smtClean="0"/>
              <a:t>IG HRRC</a:t>
            </a:r>
            <a:endParaRPr lang="en-US" altLang="ko-KR" sz="2400" dirty="0" smtClean="0"/>
          </a:p>
          <a:p>
            <a:pPr lvl="1"/>
            <a:endParaRPr lang="en-US" altLang="ko-KR" sz="2000" dirty="0" smtClean="0"/>
          </a:p>
        </p:txBody>
      </p:sp>
      <p:sp>
        <p:nvSpPr>
          <p:cNvPr id="4" name="날짜 개체 틀 3"/>
          <p:cNvSpPr>
            <a:spLocks noGrp="1"/>
          </p:cNvSpPr>
          <p:nvPr>
            <p:ph type="dt" sz="half" idx="10"/>
          </p:nvPr>
        </p:nvSpPr>
        <p:spPr/>
        <p:txBody>
          <a:bodyPr/>
          <a:lstStyle/>
          <a:p>
            <a:r>
              <a:rPr lang="en-US" altLang="ko-KR" dirty="0"/>
              <a:t>July 2015</a:t>
            </a:r>
          </a:p>
        </p:txBody>
      </p:sp>
      <p:sp>
        <p:nvSpPr>
          <p:cNvPr id="5" name="바닥글 개체 틀 4"/>
          <p:cNvSpPr>
            <a:spLocks noGrp="1"/>
          </p:cNvSpPr>
          <p:nvPr>
            <p:ph type="ftr" sz="quarter" idx="11"/>
          </p:nvPr>
        </p:nvSpPr>
        <p:spPr/>
        <p:txBody>
          <a:bodyPr/>
          <a:lstStyle/>
          <a:p>
            <a:r>
              <a:rPr lang="en-US" altLang="ko-KR" dirty="0" err="1" smtClean="0"/>
              <a:t>Junhyeong</a:t>
            </a:r>
            <a:r>
              <a:rPr lang="en-US" altLang="ko-KR" dirty="0" smtClean="0"/>
              <a:t>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7</a:t>
            </a:fld>
            <a:endParaRPr lang="en-US" altLang="ko-KR"/>
          </a:p>
        </p:txBody>
      </p:sp>
    </p:spTree>
    <p:extLst>
      <p:ext uri="{BB962C8B-B14F-4D97-AF65-F5344CB8AC3E}">
        <p14:creationId xmlns:p14="http://schemas.microsoft.com/office/powerpoint/2010/main" val="192887070"/>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제목 1"/>
          <p:cNvSpPr>
            <a:spLocks noGrp="1"/>
          </p:cNvSpPr>
          <p:nvPr>
            <p:ph type="title"/>
          </p:nvPr>
        </p:nvSpPr>
        <p:spPr/>
        <p:txBody>
          <a:bodyPr/>
          <a:lstStyle/>
          <a:p>
            <a:r>
              <a:rPr lang="en-US" altLang="ko-KR" dirty="0" smtClean="0"/>
              <a:t>Plans for September Meeting</a:t>
            </a:r>
            <a:endParaRPr lang="ko-KR" altLang="en-US" dirty="0"/>
          </a:p>
        </p:txBody>
      </p:sp>
      <p:sp>
        <p:nvSpPr>
          <p:cNvPr id="3" name="내용 개체 틀 2"/>
          <p:cNvSpPr>
            <a:spLocks noGrp="1"/>
          </p:cNvSpPr>
          <p:nvPr>
            <p:ph idx="1"/>
          </p:nvPr>
        </p:nvSpPr>
        <p:spPr/>
        <p:txBody>
          <a:bodyPr/>
          <a:lstStyle/>
          <a:p>
            <a:r>
              <a:rPr lang="en-US" altLang="ko-KR" sz="2400" dirty="0"/>
              <a:t>Discussion on </a:t>
            </a:r>
            <a:r>
              <a:rPr lang="en-US" altLang="ko-KR" sz="2400" dirty="0" smtClean="0"/>
              <a:t>channel modeling </a:t>
            </a:r>
            <a:r>
              <a:rPr lang="en-US" altLang="ko-KR" sz="2400" dirty="0"/>
              <a:t>of </a:t>
            </a:r>
            <a:r>
              <a:rPr lang="en-US" altLang="ko-KR" sz="2400" dirty="0" err="1"/>
              <a:t>mmWave</a:t>
            </a:r>
            <a:r>
              <a:rPr lang="en-US" altLang="ko-KR" sz="2400" dirty="0"/>
              <a:t> for </a:t>
            </a:r>
            <a:r>
              <a:rPr lang="en-US" altLang="ko-KR" sz="2400" dirty="0" smtClean="0"/>
              <a:t>railway</a:t>
            </a:r>
          </a:p>
          <a:p>
            <a:pPr lvl="1"/>
            <a:r>
              <a:rPr lang="en-US" altLang="ko-KR" sz="2000" dirty="0" smtClean="0"/>
              <a:t>Some related simulation results will be </a:t>
            </a:r>
            <a:r>
              <a:rPr lang="en-US" altLang="ko-KR" sz="2000" smtClean="0"/>
              <a:t>shown and discussed</a:t>
            </a:r>
            <a:endParaRPr lang="en-US" altLang="ko-KR" sz="2000" dirty="0"/>
          </a:p>
          <a:p>
            <a:pPr lvl="1"/>
            <a:r>
              <a:rPr lang="en-US" altLang="ko-KR" sz="2000" dirty="0" smtClean="0"/>
              <a:t>Especially for </a:t>
            </a:r>
            <a:r>
              <a:rPr lang="en-US" altLang="ko-KR" sz="2000" dirty="0"/>
              <a:t>tunnel </a:t>
            </a:r>
            <a:r>
              <a:rPr lang="en-US" altLang="ko-KR" sz="2000" dirty="0" smtClean="0"/>
              <a:t>environments</a:t>
            </a:r>
          </a:p>
          <a:p>
            <a:pPr lvl="1"/>
            <a:r>
              <a:rPr lang="en-US" altLang="ko-KR" sz="2000" dirty="0" smtClean="0"/>
              <a:t>Other specific parameters have been determined through IG HRRC reflector</a:t>
            </a:r>
          </a:p>
          <a:p>
            <a:endParaRPr lang="en-US" altLang="ko-KR" sz="2400" dirty="0" smtClean="0"/>
          </a:p>
          <a:p>
            <a:r>
              <a:rPr lang="en-US" altLang="ko-KR" sz="2400" dirty="0" smtClean="0"/>
              <a:t>Discussion on beamforming issues in high-rate rail communications</a:t>
            </a:r>
            <a:endParaRPr lang="en-US" altLang="ko-KR" sz="2000" dirty="0"/>
          </a:p>
          <a:p>
            <a:endParaRPr lang="ko-KR" altLang="en-US" dirty="0"/>
          </a:p>
        </p:txBody>
      </p:sp>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8</a:t>
            </a:fld>
            <a:endParaRPr lang="en-US" altLang="ko-KR"/>
          </a:p>
        </p:txBody>
      </p:sp>
    </p:spTree>
    <p:extLst>
      <p:ext uri="{BB962C8B-B14F-4D97-AF65-F5344CB8AC3E}">
        <p14:creationId xmlns:p14="http://schemas.microsoft.com/office/powerpoint/2010/main" val="3813183240"/>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날짜 개체 틀 3"/>
          <p:cNvSpPr>
            <a:spLocks noGrp="1"/>
          </p:cNvSpPr>
          <p:nvPr>
            <p:ph type="dt" sz="half" idx="10"/>
          </p:nvPr>
        </p:nvSpPr>
        <p:spPr/>
        <p:txBody>
          <a:bodyPr/>
          <a:lstStyle/>
          <a:p>
            <a:r>
              <a:rPr lang="en-US" altLang="ko-KR" smtClean="0"/>
              <a:t>July 2015</a:t>
            </a:r>
            <a:endParaRPr lang="en-US" altLang="ko-KR" dirty="0"/>
          </a:p>
        </p:txBody>
      </p:sp>
      <p:sp>
        <p:nvSpPr>
          <p:cNvPr id="5" name="바닥글 개체 틀 4"/>
          <p:cNvSpPr>
            <a:spLocks noGrp="1"/>
          </p:cNvSpPr>
          <p:nvPr>
            <p:ph type="ftr" sz="quarter" idx="11"/>
          </p:nvPr>
        </p:nvSpPr>
        <p:spPr/>
        <p:txBody>
          <a:bodyPr/>
          <a:lstStyle/>
          <a:p>
            <a:r>
              <a:rPr lang="en-US" altLang="ko-KR" smtClean="0"/>
              <a:t>Junhyeong Kim, ETRI</a:t>
            </a:r>
            <a:endParaRPr lang="en-US" altLang="ko-KR" dirty="0"/>
          </a:p>
        </p:txBody>
      </p:sp>
      <p:sp>
        <p:nvSpPr>
          <p:cNvPr id="6" name="슬라이드 번호 개체 틀 5"/>
          <p:cNvSpPr>
            <a:spLocks noGrp="1"/>
          </p:cNvSpPr>
          <p:nvPr>
            <p:ph type="sldNum" sz="quarter" idx="12"/>
          </p:nvPr>
        </p:nvSpPr>
        <p:spPr/>
        <p:txBody>
          <a:bodyPr/>
          <a:lstStyle/>
          <a:p>
            <a:r>
              <a:rPr lang="en-US" altLang="ko-KR" smtClean="0"/>
              <a:t>Slide </a:t>
            </a:r>
            <a:fld id="{43F14156-D200-4457-B4C4-5D7FCD238904}" type="slidenum">
              <a:rPr lang="en-US" altLang="ko-KR" smtClean="0"/>
              <a:pPr/>
              <a:t>9</a:t>
            </a:fld>
            <a:endParaRPr lang="en-US" altLang="ko-KR"/>
          </a:p>
        </p:txBody>
      </p:sp>
      <p:sp>
        <p:nvSpPr>
          <p:cNvPr id="7" name="TextBox 6"/>
          <p:cNvSpPr txBox="1"/>
          <p:nvPr/>
        </p:nvSpPr>
        <p:spPr>
          <a:xfrm>
            <a:off x="2843808" y="2852936"/>
            <a:ext cx="3397084" cy="923330"/>
          </a:xfrm>
          <a:prstGeom prst="rect">
            <a:avLst/>
          </a:prstGeom>
          <a:noFill/>
        </p:spPr>
        <p:txBody>
          <a:bodyPr wrap="none" rtlCol="0">
            <a:spAutoFit/>
          </a:bodyPr>
          <a:lstStyle/>
          <a:p>
            <a:r>
              <a:rPr lang="en-US" altLang="ko-KR" sz="5400" b="1" dirty="0" smtClean="0"/>
              <a:t>Thank you</a:t>
            </a:r>
            <a:endParaRPr lang="ko-KR" altLang="en-US" sz="5400" b="1" dirty="0"/>
          </a:p>
        </p:txBody>
      </p:sp>
    </p:spTree>
    <p:extLst>
      <p:ext uri="{BB962C8B-B14F-4D97-AF65-F5344CB8AC3E}">
        <p14:creationId xmlns:p14="http://schemas.microsoft.com/office/powerpoint/2010/main" val="2373597305"/>
      </p:ext>
    </p:extLst>
  </p:cSld>
  <p:clrMapOvr>
    <a:masterClrMapping/>
  </p:clrMapOvr>
</p:sld>
</file>

<file path=ppt/theme/theme1.xml><?xml version="1.0" encoding="utf-8"?>
<a:theme xmlns:a="http://schemas.openxmlformats.org/drawingml/2006/main" name="IEEE-P802_15">
  <a:themeElements>
    <a:clrScheme name="사용자 지정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2D2DB9"/>
      </a:hlink>
      <a:folHlink>
        <a:srgbClr val="B2B2B2"/>
      </a:folHlink>
    </a:clrScheme>
    <a:fontScheme name="Office 테마">
      <a:majorFont>
        <a:latin typeface="Times New Roman"/>
        <a:ea typeface=""/>
        <a:cs typeface=""/>
      </a:majorFont>
      <a:minorFont>
        <a:latin typeface="Arial"/>
        <a:ea typeface=""/>
        <a:cs typeface=""/>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spDef>
    <a:lnDef>
      <a:spPr bwMode="auto">
        <a:xfrm>
          <a:off x="0" y="0"/>
          <a:ext cx="1" cy="1"/>
        </a:xfrm>
        <a:custGeom>
          <a:avLst/>
          <a:gdLst/>
          <a:ahLst/>
          <a:cxnLst/>
          <a:rect l="0" t="0" r="0" b="0"/>
          <a:pathLst/>
        </a:custGeom>
        <a:solidFill>
          <a:schemeClr val="accent1"/>
        </a:solidFill>
        <a:ln w="12700" cap="flat" cmpd="sng" algn="ctr">
          <a:solidFill>
            <a:schemeClr val="tx1"/>
          </a:solidFill>
          <a:prstDash val="solid"/>
          <a:round/>
          <a:headEnd type="none" w="sm" len="sm"/>
          <a:tailEnd type="none" w="sm" len="sm"/>
        </a:ln>
        <a:effectLst/>
        <a:extLst>
          <a:ext uri="{AF507438-7753-43E0-B8FC-AC1667EBCBE1}">
            <a14:hiddenEffects xmlns:a14="http://schemas.microsoft.com/office/drawing/2010/main">
              <a:effectLst>
                <a:outerShdw dist="35921" dir="2700000" algn="ctr" rotWithShape="0">
                  <a:schemeClr val="bg2"/>
                </a:outerShdw>
              </a:effectLst>
            </a14:hiddenEffects>
          </a:ext>
        </a:extLst>
      </a:spPr>
      <a:bodyPr vert="horz" wrap="square" lIns="91440" tIns="45720" rIns="91440" bIns="45720" numCol="1" anchor="t" anchorCtr="0" compatLnSpc="1">
        <a:prstTxWarp prst="textNoShape">
          <a:avLst/>
        </a:prstTxWarp>
      </a:bodyPr>
      <a:lstStyle>
        <a:defPPr marL="0" marR="0" indent="0" algn="l" defTabSz="914400" rtl="0" eaLnBrk="0" fontAlgn="base" latinLnBrk="0" hangingPunct="0">
          <a:lnSpc>
            <a:spcPct val="100000"/>
          </a:lnSpc>
          <a:spcBef>
            <a:spcPct val="0"/>
          </a:spcBef>
          <a:spcAft>
            <a:spcPct val="0"/>
          </a:spcAft>
          <a:buClrTx/>
          <a:buSzTx/>
          <a:buFontTx/>
          <a:buNone/>
          <a:tabLst/>
          <a:defRPr kumimoji="0" lang="en-US" altLang="ko-KR" sz="1200" b="0" i="0" u="none" strike="noStrike" cap="none" normalizeH="0" baseline="0" smtClean="0">
            <a:ln>
              <a:noFill/>
            </a:ln>
            <a:solidFill>
              <a:schemeClr val="tx1"/>
            </a:solidFill>
            <a:effectLst/>
            <a:latin typeface="Times New Roman" pitchFamily="18" charset="0"/>
          </a:defRPr>
        </a:defPPr>
      </a:lstStyle>
    </a:lnDef>
  </a:objectDefaults>
  <a:extraClrSchemeLst>
    <a:extraClrScheme>
      <a:clrScheme name="Office 테마 1">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clrMap bg1="lt1" tx1="dk1" bg2="lt2" tx2="dk2" accent1="accent1" accent2="accent2" accent3="accent3" accent4="accent4" accent5="accent5" accent6="accent6" hlink="hlink" folHlink="folHlink"/>
    </a:extraClrScheme>
    <a:extraClrScheme>
      <a:clrScheme name="Office 테마 2">
        <a:dk1>
          <a:srgbClr val="000000"/>
        </a:dk1>
        <a:lt1>
          <a:srgbClr val="FFFFFF"/>
        </a:lt1>
        <a:dk2>
          <a:srgbClr val="0000FF"/>
        </a:dk2>
        <a:lt2>
          <a:srgbClr val="FFFF00"/>
        </a:lt2>
        <a:accent1>
          <a:srgbClr val="FF9900"/>
        </a:accent1>
        <a:accent2>
          <a:srgbClr val="00FFFF"/>
        </a:accent2>
        <a:accent3>
          <a:srgbClr val="AAAAFF"/>
        </a:accent3>
        <a:accent4>
          <a:srgbClr val="DADADA"/>
        </a:accent4>
        <a:accent5>
          <a:srgbClr val="FFCAAA"/>
        </a:accent5>
        <a:accent6>
          <a:srgbClr val="00E7E7"/>
        </a:accent6>
        <a:hlink>
          <a:srgbClr val="FF0033"/>
        </a:hlink>
        <a:folHlink>
          <a:srgbClr val="969696"/>
        </a:folHlink>
      </a:clrScheme>
      <a:clrMap bg1="dk2" tx1="lt1" bg2="dk1" tx2="lt2" accent1="accent1" accent2="accent2" accent3="accent3" accent4="accent4" accent5="accent5" accent6="accent6" hlink="hlink" folHlink="folHlink"/>
    </a:extraClrScheme>
    <a:extraClrScheme>
      <a:clrScheme name="Office 테마 3">
        <a:dk1>
          <a:srgbClr val="000000"/>
        </a:dk1>
        <a:lt1>
          <a:srgbClr val="FFFFCC"/>
        </a:lt1>
        <a:dk2>
          <a:srgbClr val="999933"/>
        </a:dk2>
        <a:lt2>
          <a:srgbClr val="808000"/>
        </a:lt2>
        <a:accent1>
          <a:srgbClr val="339933"/>
        </a:accent1>
        <a:accent2>
          <a:srgbClr val="800000"/>
        </a:accent2>
        <a:accent3>
          <a:srgbClr val="FFFFE2"/>
        </a:accent3>
        <a:accent4>
          <a:srgbClr val="000000"/>
        </a:accent4>
        <a:accent5>
          <a:srgbClr val="ADCAAD"/>
        </a:accent5>
        <a:accent6>
          <a:srgbClr val="730000"/>
        </a:accent6>
        <a:hlink>
          <a:srgbClr val="0033CC"/>
        </a:hlink>
        <a:folHlink>
          <a:srgbClr val="FFCC66"/>
        </a:folHlink>
      </a:clrScheme>
      <a:clrMap bg1="lt1" tx1="dk1" bg2="lt2" tx2="dk2" accent1="accent1" accent2="accent2" accent3="accent3" accent4="accent4" accent5="accent5" accent6="accent6" hlink="hlink" folHlink="folHlink"/>
    </a:extraClrScheme>
    <a:extraClrScheme>
      <a:clrScheme name="Office 테마 4">
        <a:dk1>
          <a:srgbClr val="000000"/>
        </a:dk1>
        <a:lt1>
          <a:srgbClr val="FFFFFF"/>
        </a:lt1>
        <a:dk2>
          <a:srgbClr val="000000"/>
        </a:dk2>
        <a:lt2>
          <a:srgbClr val="393939"/>
        </a:lt2>
        <a:accent1>
          <a:srgbClr val="CBCBCB"/>
        </a:accent1>
        <a:accent2>
          <a:srgbClr val="868686"/>
        </a:accent2>
        <a:accent3>
          <a:srgbClr val="FFFFFF"/>
        </a:accent3>
        <a:accent4>
          <a:srgbClr val="000000"/>
        </a:accent4>
        <a:accent5>
          <a:srgbClr val="E2E2E2"/>
        </a:accent5>
        <a:accent6>
          <a:srgbClr val="797979"/>
        </a:accent6>
        <a:hlink>
          <a:srgbClr val="4D4D4D"/>
        </a:hlink>
        <a:folHlink>
          <a:srgbClr val="EAEAEA"/>
        </a:folHlink>
      </a:clrScheme>
      <a:clrMap bg1="lt1" tx1="dk1" bg2="lt2" tx2="dk2" accent1="accent1" accent2="accent2" accent3="accent3" accent4="accent4" accent5="accent5" accent6="accent6" hlink="hlink" folHlink="folHlink"/>
    </a:extraClrScheme>
    <a:extraClrScheme>
      <a:clrScheme name="Office 테마 5">
        <a:dk1>
          <a:srgbClr val="000000"/>
        </a:dk1>
        <a:lt1>
          <a:srgbClr val="FFFFFF"/>
        </a:lt1>
        <a:dk2>
          <a:srgbClr val="000000"/>
        </a:dk2>
        <a:lt2>
          <a:srgbClr val="9F9F9F"/>
        </a:lt2>
        <a:accent1>
          <a:srgbClr val="FFCC66"/>
        </a:accent1>
        <a:accent2>
          <a:srgbClr val="0000FF"/>
        </a:accent2>
        <a:accent3>
          <a:srgbClr val="FFFFFF"/>
        </a:accent3>
        <a:accent4>
          <a:srgbClr val="000000"/>
        </a:accent4>
        <a:accent5>
          <a:srgbClr val="FFE2B8"/>
        </a:accent5>
        <a:accent6>
          <a:srgbClr val="0000E7"/>
        </a:accent6>
        <a:hlink>
          <a:srgbClr val="CC00CC"/>
        </a:hlink>
        <a:folHlink>
          <a:srgbClr val="C0C0C0"/>
        </a:folHlink>
      </a:clrScheme>
      <a:clrMap bg1="lt1" tx1="dk1" bg2="lt2" tx2="dk2" accent1="accent1" accent2="accent2" accent3="accent3" accent4="accent4" accent5="accent5" accent6="accent6" hlink="hlink" folHlink="folHlink"/>
    </a:extraClrScheme>
    <a:extraClrScheme>
      <a:clrScheme name="Office 테마 6">
        <a:dk1>
          <a:srgbClr val="000000"/>
        </a:dk1>
        <a:lt1>
          <a:srgbClr val="FFFFFF"/>
        </a:lt1>
        <a:dk2>
          <a:srgbClr val="000000"/>
        </a:dk2>
        <a:lt2>
          <a:srgbClr val="868686"/>
        </a:lt2>
        <a:accent1>
          <a:srgbClr val="CBCBCB"/>
        </a:accent1>
        <a:accent2>
          <a:srgbClr val="0066FF"/>
        </a:accent2>
        <a:accent3>
          <a:srgbClr val="FFFFFF"/>
        </a:accent3>
        <a:accent4>
          <a:srgbClr val="000000"/>
        </a:accent4>
        <a:accent5>
          <a:srgbClr val="E2E2E2"/>
        </a:accent5>
        <a:accent6>
          <a:srgbClr val="005CE7"/>
        </a:accent6>
        <a:hlink>
          <a:srgbClr val="FF0033"/>
        </a:hlink>
        <a:folHlink>
          <a:srgbClr val="009900"/>
        </a:folHlink>
      </a:clrScheme>
      <a:clrMap bg1="lt1" tx1="dk1" bg2="lt2" tx2="dk2" accent1="accent1" accent2="accent2" accent3="accent3" accent4="accent4" accent5="accent5" accent6="accent6" hlink="hlink" folHlink="folHlink"/>
    </a:extraClrScheme>
    <a:extraClrScheme>
      <a:clrScheme name="Office 테마 7">
        <a:dk1>
          <a:srgbClr val="000000"/>
        </a:dk1>
        <a:lt1>
          <a:srgbClr val="FFFFFF"/>
        </a:lt1>
        <a:dk2>
          <a:srgbClr val="000000"/>
        </a:dk2>
        <a:lt2>
          <a:srgbClr val="969696"/>
        </a:lt2>
        <a:accent1>
          <a:srgbClr val="3399FF"/>
        </a:accent1>
        <a:accent2>
          <a:srgbClr val="99FFCC"/>
        </a:accent2>
        <a:accent3>
          <a:srgbClr val="FFFFFF"/>
        </a:accent3>
        <a:accent4>
          <a:srgbClr val="000000"/>
        </a:accent4>
        <a:accent5>
          <a:srgbClr val="ADCAFF"/>
        </a:accent5>
        <a:accent6>
          <a:srgbClr val="8AE7B9"/>
        </a:accent6>
        <a:hlink>
          <a:srgbClr val="CC00CC"/>
        </a:hlink>
        <a:folHlink>
          <a:srgbClr val="B2B2B2"/>
        </a:folHlink>
      </a:clrScheme>
      <a:clrMap bg1="lt1" tx1="dk1" bg2="lt2" tx2="dk2" accent1="accent1" accent2="accent2" accent3="accent3" accent4="accent4" accent5="accent5" accent6="accent6" hlink="hlink" folHlink="folHlink"/>
    </a:extraClrScheme>
  </a:extraClrSchemeLst>
</a:theme>
</file>

<file path=ppt/theme/theme2.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ppt/theme/theme3.xml><?xml version="1.0" encoding="utf-8"?>
<a:theme xmlns:a="http://schemas.openxmlformats.org/drawingml/2006/main" name="Office 테마">
  <a:themeElements>
    <a:clrScheme name="">
      <a:dk1>
        <a:srgbClr val="000000"/>
      </a:dk1>
      <a:lt1>
        <a:srgbClr val="FFFFFF"/>
      </a:lt1>
      <a:dk2>
        <a:srgbClr val="000000"/>
      </a:dk2>
      <a:lt2>
        <a:srgbClr val="969696"/>
      </a:lt2>
      <a:accent1>
        <a:srgbClr val="00CC99"/>
      </a:accent1>
      <a:accent2>
        <a:srgbClr val="3333CC"/>
      </a:accent2>
      <a:accent3>
        <a:srgbClr val="FFFFFF"/>
      </a:accent3>
      <a:accent4>
        <a:srgbClr val="000000"/>
      </a:accent4>
      <a:accent5>
        <a:srgbClr val="AAE2CA"/>
      </a:accent5>
      <a:accent6>
        <a:srgbClr val="2D2DB9"/>
      </a:accent6>
      <a:hlink>
        <a:srgbClr val="CCCCFF"/>
      </a:hlink>
      <a:folHlink>
        <a:srgbClr val="B2B2B2"/>
      </a:folHlink>
    </a:clrScheme>
    <a:fontScheme name="Office">
      <a:majorFont>
        <a:latin typeface="맑은 고딕"/>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맑은 고딕"/>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IEEE-P802_15</Template>
  <TotalTime>3871</TotalTime>
  <Words>378</Words>
  <Application>Microsoft Office PowerPoint</Application>
  <PresentationFormat>화면 슬라이드 쇼(4:3)</PresentationFormat>
  <Paragraphs>87</Paragraphs>
  <Slides>9</Slides>
  <Notes>1</Notes>
  <HiddenSlides>0</HiddenSlides>
  <MMClips>0</MMClips>
  <ScaleCrop>false</ScaleCrop>
  <HeadingPairs>
    <vt:vector size="4" baseType="variant">
      <vt:variant>
        <vt:lpstr>테마</vt:lpstr>
      </vt:variant>
      <vt:variant>
        <vt:i4>1</vt:i4>
      </vt:variant>
      <vt:variant>
        <vt:lpstr>슬라이드 제목</vt:lpstr>
      </vt:variant>
      <vt:variant>
        <vt:i4>9</vt:i4>
      </vt:variant>
    </vt:vector>
  </HeadingPairs>
  <TitlesOfParts>
    <vt:vector size="10" baseType="lpstr">
      <vt:lpstr>IEEE-P802_15</vt:lpstr>
      <vt:lpstr>PowerPoint 프레젠테이션</vt:lpstr>
      <vt:lpstr>IEEE 802.15 IG HRRC (High Rate Rail Communications Interest Group)  Closing Report</vt:lpstr>
      <vt:lpstr>IG Group Leadership</vt:lpstr>
      <vt:lpstr>Sessions</vt:lpstr>
      <vt:lpstr>Meeting Objectives</vt:lpstr>
      <vt:lpstr>Contributions</vt:lpstr>
      <vt:lpstr>Meeting Accomplishments</vt:lpstr>
      <vt:lpstr>Plans for September Meeting</vt:lpstr>
      <vt:lpstr>PowerPoint 프레젠테이션</vt:lpstr>
    </vt:vector>
  </TitlesOfParts>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PowerPoint 프레젠테이션</dc:title>
  <dc:subject>IEEE 802.15 &lt;subject&gt;</dc:subject>
  <dc:creator>김준형</dc:creator>
  <dc:description>&lt;doc#&gt;</dc:description>
  <cp:lastModifiedBy>김준형</cp:lastModifiedBy>
  <cp:revision>570</cp:revision>
  <cp:lastPrinted>1998-02-10T13:28:06Z</cp:lastPrinted>
  <dcterms:created xsi:type="dcterms:W3CDTF">2014-12-23T02:01:48Z</dcterms:created>
  <dcterms:modified xsi:type="dcterms:W3CDTF">2015-07-17T01:53:56Z</dcterms:modified>
</cp:coreProperties>
</file>