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4">
          <p15:clr>
            <a:srgbClr val="A4A3A4"/>
          </p15:clr>
        </p15:guide>
        <p15:guide id="2" pos="29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varScale="1">
        <p:scale>
          <a:sx n="51" d="100"/>
          <a:sy n="51" d="100"/>
        </p:scale>
        <p:origin x="12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extLst>
      <p:ext uri="{BB962C8B-B14F-4D97-AF65-F5344CB8AC3E}">
        <p14:creationId xmlns:p14="http://schemas.microsoft.com/office/powerpoint/2010/main" val="52625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July 2015</a:t>
            </a:r>
            <a:endParaRPr lang="en-US"/>
          </a:p>
        </p:txBody>
      </p:sp>
      <p:sp>
        <p:nvSpPr>
          <p:cNvPr id="1029" name="Rectangle 5"/>
          <p:cNvSpPr>
            <a:spLocks noGrp="1" noChangeArrowheads="1"/>
          </p:cNvSpPr>
          <p:nvPr>
            <p:ph type="ftr" sz="quarter" idx="3"/>
          </p:nvPr>
        </p:nvSpPr>
        <p:spPr bwMode="auto">
          <a:xfrm>
            <a:off x="5427306"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Qing Li (</a:t>
            </a:r>
            <a:r>
              <a:rPr lang="en-US" dirty="0" err="1" smtClean="0"/>
              <a:t>InterDigital</a:t>
            </a:r>
            <a:r>
              <a:rPr lang="en-US" dirty="0" smtClean="0"/>
              <a:t>)</a:t>
            </a:r>
            <a:endParaRPr lang="en-US" dirty="0"/>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733800" y="2794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802.15-15-0585-00-0008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July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July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Motions for </a:t>
            </a:r>
            <a:r>
              <a:rPr lang="en-US" altLang="en-US" sz="1600" dirty="0" smtClean="0">
                <a:solidFill>
                  <a:schemeClr val="tx2"/>
                </a:solidFill>
                <a:latin typeface="Times New Roman" pitchFamily="18" charset="0"/>
              </a:rPr>
              <a:t>power control]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July </a:t>
            </a:r>
            <a:r>
              <a:rPr lang="en-US" altLang="en-US" sz="1600" dirty="0" smtClean="0">
                <a:solidFill>
                  <a:schemeClr val="tx2"/>
                </a:solidFill>
                <a:latin typeface="Times New Roman" pitchFamily="18" charset="0"/>
              </a:rPr>
              <a:t>16th</a:t>
            </a:r>
            <a:r>
              <a:rPr lang="en-US" altLang="en-US" sz="1600" dirty="0" smtClean="0">
                <a:solidFill>
                  <a:schemeClr val="tx2"/>
                </a:solidFill>
                <a:latin typeface="Times New Roman" pitchFamily="18" charset="0"/>
              </a:rPr>
              <a:t>, </a:t>
            </a:r>
            <a:r>
              <a:rPr lang="en-US" altLang="en-US" sz="1600" dirty="0">
                <a:solidFill>
                  <a:schemeClr val="tx2"/>
                </a:solidFill>
                <a:latin typeface="Times New Roman" pitchFamily="18" charset="0"/>
              </a:rPr>
              <a:t>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[Qing Li</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a:t>
            </a:r>
            <a:r>
              <a:rPr lang="en-US" altLang="en-US" sz="1600" dirty="0" err="1" smtClean="0">
                <a:latin typeface="Times New Roman" pitchFamily="18" charset="0"/>
              </a:rPr>
              <a:t>InterDigital</a:t>
            </a:r>
            <a:r>
              <a:rPr lang="en-US" altLang="en-US" sz="1600" dirty="0" smtClean="0">
                <a:latin typeface="Times New Roman" pitchFamily="18" charset="0"/>
              </a:rPr>
              <a:t>]</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Address: </a:t>
            </a:r>
            <a:r>
              <a:rPr lang="en-US" altLang="en-US" sz="1600" dirty="0" smtClean="0">
                <a:solidFill>
                  <a:schemeClr val="tx2"/>
                </a:solidFill>
                <a:latin typeface="Times New Roman" pitchFamily="18" charset="0"/>
              </a:rPr>
              <a:t>[]</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Voice</a:t>
            </a:r>
            <a:r>
              <a:rPr lang="en-US" altLang="en-US" sz="1600" b="1" dirty="0" smtClean="0">
                <a:latin typeface="Times New Roman" pitchFamily="18" charset="0"/>
              </a:rPr>
              <a:t>:</a:t>
            </a:r>
            <a:r>
              <a:rPr lang="en-US" altLang="en-US" sz="1600" dirty="0" smtClean="0">
                <a:latin typeface="Times New Roman" pitchFamily="18" charset="0"/>
              </a:rPr>
              <a:t>[+</a:t>
            </a:r>
            <a:r>
              <a:rPr lang="en-US" altLang="en-US" sz="1600" dirty="0" smtClean="0">
                <a:latin typeface="Times New Roman" pitchFamily="18" charset="0"/>
              </a:rPr>
              <a:t>1 610 878 5695</a:t>
            </a:r>
            <a:r>
              <a:rPr lang="en-US" altLang="en-US" sz="1600" dirty="0" smtClean="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smtClean="0">
                <a:latin typeface="Times New Roman" pitchFamily="18" charset="0"/>
              </a:rPr>
              <a:t>[</a:t>
            </a:r>
            <a:r>
              <a:rPr lang="en-US" altLang="en-US" sz="1600" dirty="0" smtClean="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b="1" dirty="0" smtClean="0">
                <a:solidFill>
                  <a:schemeClr val="tx2"/>
                </a:solidFill>
                <a:latin typeface="Times New Roman" pitchFamily="18" charset="0"/>
              </a:rPr>
              <a:t>:</a:t>
            </a:r>
            <a:r>
              <a:rPr lang="en-US" altLang="en-US" sz="1600" dirty="0" smtClean="0">
                <a:solidFill>
                  <a:schemeClr val="tx2"/>
                </a:solidFill>
                <a:latin typeface="Times New Roman" pitchFamily="18" charset="0"/>
              </a:rPr>
              <a:t>[Qing.Li@InterDigital.com]</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Motions for </a:t>
            </a:r>
            <a:r>
              <a:rPr lang="en-US" altLang="en-US" dirty="0" smtClean="0">
                <a:solidFill>
                  <a:schemeClr val="tx2"/>
                </a:solidFill>
                <a:latin typeface="Times New Roman" pitchFamily="18" charset="0"/>
              </a:rPr>
              <a:t>Power Control </a:t>
            </a:r>
            <a:endParaRPr lang="en-US" dirty="0"/>
          </a:p>
        </p:txBody>
      </p:sp>
      <p:sp>
        <p:nvSpPr>
          <p:cNvPr id="6" name="Content Placeholder 5"/>
          <p:cNvSpPr>
            <a:spLocks noGrp="1"/>
          </p:cNvSpPr>
          <p:nvPr>
            <p:ph idx="1"/>
          </p:nvPr>
        </p:nvSpPr>
        <p:spPr/>
        <p:txBody>
          <a:bodyPr/>
          <a:lstStyle/>
          <a:p>
            <a:r>
              <a:rPr lang="en-US" sz="2400" dirty="0" smtClean="0">
                <a:latin typeface="+mj-lt"/>
              </a:rPr>
              <a:t>Motion </a:t>
            </a:r>
            <a:r>
              <a:rPr lang="en-US" sz="2400" dirty="0" smtClean="0">
                <a:latin typeface="+mj-lt"/>
              </a:rPr>
              <a:t>for the text in </a:t>
            </a:r>
            <a:r>
              <a:rPr lang="en-US" sz="2400" dirty="0" smtClean="0">
                <a:latin typeface="+mj-lt"/>
              </a:rPr>
              <a:t>DCN </a:t>
            </a:r>
            <a:r>
              <a:rPr lang="en-US" sz="2400" dirty="0" smtClean="0">
                <a:latin typeface="+mj-lt"/>
              </a:rPr>
              <a:t>15-15-0584-00-0008 for power control.</a:t>
            </a:r>
            <a:endParaRPr lang="en-US" sz="2400" dirty="0" smtClean="0">
              <a:latin typeface="+mj-lt"/>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July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7752</TotalTime>
  <Words>109</Words>
  <Application>Microsoft Office PowerPoint</Application>
  <PresentationFormat>On-screen Show (4:3)</PresentationFormat>
  <Paragraphs>26</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Times New Roman</vt:lpstr>
      <vt:lpstr>Calibri</vt:lpstr>
      <vt:lpstr>Arial</vt:lpstr>
      <vt:lpstr>Default Design</vt:lpstr>
      <vt:lpstr>Custom Design</vt:lpstr>
      <vt:lpstr>PowerPoint Presentation</vt:lpstr>
      <vt:lpstr>Motions for Power Control </vt:lpstr>
    </vt:vector>
  </TitlesOfParts>
  <Company>NICT, Japan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Li, Qing</cp:lastModifiedBy>
  <cp:revision>413</cp:revision>
  <cp:lastPrinted>1998-02-10T13:28:06Z</cp:lastPrinted>
  <dcterms:created xsi:type="dcterms:W3CDTF">1999-11-08T18:59:45Z</dcterms:created>
  <dcterms:modified xsi:type="dcterms:W3CDTF">2015-07-16T21:11:49Z</dcterms:modified>
</cp:coreProperties>
</file>