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6"/>
  </p:notesMasterIdLst>
  <p:handoutMasterIdLst>
    <p:handoutMasterId r:id="rId7"/>
  </p:handoutMasterIdLst>
  <p:sldIdLst>
    <p:sldId id="256" r:id="rId2"/>
    <p:sldId id="281" r:id="rId3"/>
    <p:sldId id="285" r:id="rId4"/>
    <p:sldId id="282" r:id="rId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620" autoAdjust="0"/>
    <p:restoredTop sz="86475" autoAdjust="0"/>
  </p:normalViewPr>
  <p:slideViewPr>
    <p:cSldViewPr>
      <p:cViewPr>
        <p:scale>
          <a:sx n="84" d="100"/>
          <a:sy n="84" d="100"/>
        </p:scale>
        <p:origin x="-396" y="-174"/>
      </p:cViewPr>
      <p:guideLst>
        <p:guide orient="horz" pos="2160"/>
        <p:guide pos="2880"/>
      </p:guideLst>
    </p:cSldViewPr>
  </p:slideViewPr>
  <p:outlineViewPr>
    <p:cViewPr varScale="1">
      <p:scale>
        <a:sx n="33" d="100"/>
        <a:sy n="33" d="100"/>
      </p:scale>
      <p:origin x="0" y="9966"/>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802-11-15/0753r2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802-11-15/0753r2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802-11-15/0753r2</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Bob Heile, Wi-SUN Alliance</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DE40C9FC-4879-4F20-9ECA-A574A90476B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dirty="0"/>
          </a:p>
        </p:txBody>
      </p:sp>
      <p:sp>
        <p:nvSpPr>
          <p:cNvPr id="5" name="Rectangle 4"/>
          <p:cNvSpPr>
            <a:spLocks noGrp="1" noChangeArrowheads="1"/>
          </p:cNvSpPr>
          <p:nvPr>
            <p:ph type="ftr" idx="11"/>
          </p:nvPr>
        </p:nvSpPr>
        <p:spPr>
          <a:ln/>
        </p:spPr>
        <p:txBody>
          <a:bodyPr/>
          <a:lstStyle>
            <a:lvl1pPr>
              <a:defRPr/>
            </a:lvl1pPr>
          </a:lstStyle>
          <a:p>
            <a:r>
              <a:rPr lang="en-GB" smtClean="0"/>
              <a:t>Bob Heile, Wi-SUN Alliance</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smtClean="0"/>
              <a:t>Slide </a:t>
            </a:r>
            <a:fld id="{440F5867-744E-4AA6-B0ED-4C44D2DFBB7B}"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Bob Heile, Wi-SUN Alliance</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3ABCC52B-A3F7-440B-BBF2-55191E6E777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6" name="Rectangle 4"/>
          <p:cNvSpPr>
            <a:spLocks noGrp="1" noChangeArrowheads="1"/>
          </p:cNvSpPr>
          <p:nvPr>
            <p:ph type="ftr" idx="11"/>
          </p:nvPr>
        </p:nvSpPr>
        <p:spPr>
          <a:ln/>
        </p:spPr>
        <p:txBody>
          <a:bodyPr/>
          <a:lstStyle>
            <a:lvl1pPr>
              <a:defRPr/>
            </a:lvl1pPr>
          </a:lstStyle>
          <a:p>
            <a:r>
              <a:rPr lang="en-GB" smtClean="0"/>
              <a:t>Bob Heile, Wi-SUN Alliance</a:t>
            </a:r>
            <a:endParaRPr lang="en-GB"/>
          </a:p>
        </p:txBody>
      </p:sp>
      <p:sp>
        <p:nvSpPr>
          <p:cNvPr id="7" name="Rectangle 5"/>
          <p:cNvSpPr>
            <a:spLocks noGrp="1" noChangeArrowheads="1"/>
          </p:cNvSpPr>
          <p:nvPr>
            <p:ph type="sldNum" idx="12"/>
          </p:nvPr>
        </p:nvSpPr>
        <p:spPr>
          <a:ln/>
        </p:spPr>
        <p:txBody>
          <a:bodyPr/>
          <a:lstStyle>
            <a:lvl1pPr>
              <a:defRPr/>
            </a:lvl1pPr>
          </a:lstStyle>
          <a:p>
            <a:r>
              <a:rPr lang="en-GB" smtClean="0"/>
              <a:t>Slide </a:t>
            </a:r>
            <a:fld id="{1CD163DD-D5E7-41DA-95F2-71530C24F8C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smtClean="0"/>
              <a:t>July 2015</a:t>
            </a:r>
            <a:endParaRPr lang="en-GB"/>
          </a:p>
        </p:txBody>
      </p:sp>
      <p:sp>
        <p:nvSpPr>
          <p:cNvPr id="8" name="Footer Placeholder 7"/>
          <p:cNvSpPr>
            <a:spLocks noGrp="1"/>
          </p:cNvSpPr>
          <p:nvPr>
            <p:ph type="ftr" idx="11"/>
          </p:nvPr>
        </p:nvSpPr>
        <p:spPr>
          <a:xfrm>
            <a:off x="5643563" y="6475413"/>
            <a:ext cx="2898775" cy="180975"/>
          </a:xfrm>
        </p:spPr>
        <p:txBody>
          <a:bodyPr/>
          <a:lstStyle>
            <a:lvl1pPr>
              <a:defRPr/>
            </a:lvl1pPr>
          </a:lstStyle>
          <a:p>
            <a:r>
              <a:rPr lang="en-GB" smtClean="0"/>
              <a:t>Bob Heile, Wi-SUN Alliance</a:t>
            </a:r>
            <a:endParaRPr lang="en-GB" dirty="0"/>
          </a:p>
        </p:txBody>
      </p:sp>
      <p:sp>
        <p:nvSpPr>
          <p:cNvPr id="9" name="Slide Number Placeholder 8"/>
          <p:cNvSpPr>
            <a:spLocks noGrp="1"/>
          </p:cNvSpPr>
          <p:nvPr>
            <p:ph type="sldNum" idx="12"/>
          </p:nvPr>
        </p:nvSpPr>
        <p:spPr/>
        <p:txBody>
          <a:bodyPr/>
          <a:lstStyle>
            <a:lvl1pPr>
              <a:defRPr/>
            </a:lvl1pPr>
          </a:lstStyle>
          <a:p>
            <a:r>
              <a:rPr lang="en-GB" smtClean="0"/>
              <a:t>Slide </a:t>
            </a:r>
            <a:fld id="{69B99EC4-A1FB-4C79-B9A5-C1FFD5A9038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4" name="Rectangle 4"/>
          <p:cNvSpPr>
            <a:spLocks noGrp="1" noChangeArrowheads="1"/>
          </p:cNvSpPr>
          <p:nvPr>
            <p:ph type="ftr" idx="11"/>
          </p:nvPr>
        </p:nvSpPr>
        <p:spPr>
          <a:ln/>
        </p:spPr>
        <p:txBody>
          <a:bodyPr/>
          <a:lstStyle>
            <a:lvl1pPr>
              <a:defRPr/>
            </a:lvl1pPr>
          </a:lstStyle>
          <a:p>
            <a:r>
              <a:rPr lang="en-GB" smtClean="0"/>
              <a:t>Bob Heile, Wi-SUN Alliance</a:t>
            </a:r>
            <a:endParaRPr lang="en-GB"/>
          </a:p>
        </p:txBody>
      </p:sp>
      <p:sp>
        <p:nvSpPr>
          <p:cNvPr id="5" name="Rectangle 5"/>
          <p:cNvSpPr>
            <a:spLocks noGrp="1" noChangeArrowheads="1"/>
          </p:cNvSpPr>
          <p:nvPr>
            <p:ph type="sldNum" idx="12"/>
          </p:nvPr>
        </p:nvSpPr>
        <p:spPr>
          <a:ln/>
        </p:spPr>
        <p:txBody>
          <a:bodyPr/>
          <a:lstStyle>
            <a:lvl1pPr>
              <a:defRPr/>
            </a:lvl1pPr>
          </a:lstStyle>
          <a:p>
            <a:r>
              <a:rPr lang="en-GB" smtClean="0"/>
              <a:t>Slide </a:t>
            </a:r>
            <a:fld id="{06B781AF-4CCF-49B0-A572-DE54FBE5D942}"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3" name="Rectangle 4"/>
          <p:cNvSpPr>
            <a:spLocks noGrp="1" noChangeArrowheads="1"/>
          </p:cNvSpPr>
          <p:nvPr>
            <p:ph type="ftr" idx="11"/>
          </p:nvPr>
        </p:nvSpPr>
        <p:spPr>
          <a:ln/>
        </p:spPr>
        <p:txBody>
          <a:bodyPr/>
          <a:lstStyle>
            <a:lvl1pPr>
              <a:defRPr/>
            </a:lvl1pPr>
          </a:lstStyle>
          <a:p>
            <a:r>
              <a:rPr lang="en-GB" smtClean="0"/>
              <a:t>Bob Heile, Wi-SUN Alliance</a:t>
            </a:r>
            <a:endParaRPr lang="en-GB"/>
          </a:p>
        </p:txBody>
      </p:sp>
      <p:sp>
        <p:nvSpPr>
          <p:cNvPr id="4" name="Rectangle 5"/>
          <p:cNvSpPr>
            <a:spLocks noGrp="1" noChangeArrowheads="1"/>
          </p:cNvSpPr>
          <p:nvPr>
            <p:ph type="sldNum" idx="12"/>
          </p:nvPr>
        </p:nvSpPr>
        <p:spPr>
          <a:ln/>
        </p:spPr>
        <p:txBody>
          <a:bodyPr/>
          <a:lstStyle>
            <a:lvl1pPr>
              <a:defRPr/>
            </a:lvl1pPr>
          </a:lstStyle>
          <a:p>
            <a:r>
              <a:rPr lang="en-GB" smtClean="0"/>
              <a:t>Slide </a:t>
            </a:r>
            <a:fld id="{F5D8E26B-7BCF-4D25-9C89-0168A6618F18}"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Bob Heile, Wi-SUN Alliance</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6B5E41C2-EF12-4EF2-8280-F2B4208277C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Bob Heile, Wi-SUN Alliance</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9B0D65C8-A0CA-4DDA-83BB-89786621859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smtClean="0"/>
              <a:t>July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smtClean="0"/>
              <a:t>Bob Heile, Wi-SUN Alliance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smtClean="0"/>
              <a:t>Slide </a:t>
            </a:r>
            <a:fld id="{D09C756B-EB39-4236-ADBB-73052B179AE4}" type="slidenum">
              <a:rPr lang="en-GB" smtClean="0"/>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userDrawn="1"/>
        </p:nvSpPr>
        <p:spPr bwMode="auto">
          <a:xfrm>
            <a:off x="662933" y="6475412"/>
            <a:ext cx="1244771"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Submission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15-15-00574r0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11560" y="2276872"/>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802.15 Responses to PAR/CSD</a:t>
            </a:r>
            <a:br>
              <a:rPr lang="en-US" dirty="0" smtClean="0"/>
            </a:br>
            <a:r>
              <a:rPr lang="en-US" dirty="0" smtClean="0"/>
              <a:t>Comments</a:t>
            </a:r>
            <a:r>
              <a:rPr lang="en-US" dirty="0" smtClean="0"/>
              <a:t> Received-July 2015</a:t>
            </a:r>
            <a:endParaRPr lang="en-GB" dirty="0"/>
          </a:p>
        </p:txBody>
      </p:sp>
      <p:sp>
        <p:nvSpPr>
          <p:cNvPr id="6" name="Date Placeholder 3"/>
          <p:cNvSpPr>
            <a:spLocks noGrp="1"/>
          </p:cNvSpPr>
          <p:nvPr>
            <p:ph type="dt" idx="10"/>
          </p:nvPr>
        </p:nvSpPr>
        <p:spPr>
          <a:xfrm>
            <a:off x="696912" y="333375"/>
            <a:ext cx="2303451" cy="273050"/>
          </a:xfrm>
        </p:spPr>
        <p:txBody>
          <a:bodyPr/>
          <a:lstStyle/>
          <a:p>
            <a:r>
              <a:rPr lang="en-US" smtClean="0"/>
              <a:t>July 2015</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smtClean="0"/>
              <a:t>Bob Heile, Wi-SUN Alliance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S Gothic"/>
              </a:rPr>
              <a:t>802.15.3- </a:t>
            </a:r>
            <a:r>
              <a:rPr lang="en-US" sz="3200" b="1" dirty="0" smtClean="0">
                <a:solidFill>
                  <a:srgbClr val="000000"/>
                </a:solidFill>
                <a:effectLst/>
                <a:latin typeface="+mj-lt"/>
                <a:ea typeface="+mj-ea"/>
                <a:cs typeface="MS Gothic"/>
              </a:rPr>
              <a:t>Revision, PAR and CSD </a:t>
            </a:r>
            <a:endParaRPr lang="en-US" dirty="0" smtClean="0">
              <a:effectLst/>
            </a:endParaRPr>
          </a:p>
          <a:p>
            <a:pPr rtl="0" eaLnBrk="1" fontAlgn="base" hangingPunct="1"/>
            <a:endParaRPr lang="en-US" dirty="0"/>
          </a:p>
        </p:txBody>
      </p:sp>
      <p:sp>
        <p:nvSpPr>
          <p:cNvPr id="3" name="Content Placeholder 2"/>
          <p:cNvSpPr>
            <a:spLocks noGrp="1"/>
          </p:cNvSpPr>
          <p:nvPr>
            <p:ph idx="1"/>
          </p:nvPr>
        </p:nvSpPr>
        <p:spPr>
          <a:xfrm>
            <a:off x="685800" y="1399592"/>
            <a:ext cx="7770813" cy="4694821"/>
          </a:xfrm>
        </p:spPr>
        <p:txBody>
          <a:bodyPr/>
          <a:lstStyle/>
          <a:p>
            <a:r>
              <a:rPr lang="en-US" dirty="0" smtClean="0"/>
              <a:t>From 802.11:  2.1 </a:t>
            </a:r>
            <a:r>
              <a:rPr lang="en-US" dirty="0" smtClean="0"/>
              <a:t>The title is ambiguous, the new title should still have some definition or indication that this is a WPAN standard</a:t>
            </a:r>
            <a:r>
              <a:rPr lang="en-US" dirty="0" smtClean="0"/>
              <a:t>.</a:t>
            </a:r>
          </a:p>
          <a:p>
            <a:r>
              <a:rPr lang="en-US" sz="2000" b="0" dirty="0" smtClean="0">
                <a:solidFill>
                  <a:srgbClr val="FF0000"/>
                </a:solidFill>
              </a:rPr>
              <a:t>Response: 802.15 moved beyond a purely PAN oriented group well over 10 years ago.  This title reflects todays reality and is consistent with the titles now in use on other 802.15 Standards.  We appreciate the comment but plan to stay with the current title.</a:t>
            </a:r>
            <a:endParaRPr lang="en-US" sz="2000" b="0" dirty="0" smtClean="0">
              <a:solidFill>
                <a:srgbClr val="FF0000"/>
              </a:solidFill>
            </a:endParaRPr>
          </a:p>
          <a:p>
            <a:r>
              <a:rPr lang="en-US" dirty="0" smtClean="0"/>
              <a:t>From 802.11: 5.2 </a:t>
            </a:r>
            <a:r>
              <a:rPr lang="en-US" dirty="0" smtClean="0"/>
              <a:t>The scope is very ambiguous and does not provide a boundary for the reader to determine what is covered by this standard</a:t>
            </a:r>
            <a:r>
              <a:rPr lang="en-US" dirty="0" smtClean="0"/>
              <a:t>.</a:t>
            </a:r>
          </a:p>
          <a:p>
            <a:r>
              <a:rPr lang="en-US" sz="2000" b="0" dirty="0" smtClean="0">
                <a:solidFill>
                  <a:srgbClr val="FF0000"/>
                </a:solidFill>
              </a:rPr>
              <a:t>Response: This scope has been approved by the EC and </a:t>
            </a:r>
            <a:r>
              <a:rPr lang="en-US" sz="2000" b="0" dirty="0" err="1" smtClean="0">
                <a:solidFill>
                  <a:srgbClr val="FF0000"/>
                </a:solidFill>
              </a:rPr>
              <a:t>NesCom</a:t>
            </a:r>
            <a:r>
              <a:rPr lang="en-US" sz="2000" b="0" dirty="0" smtClean="0">
                <a:solidFill>
                  <a:srgbClr val="FF0000"/>
                </a:solidFill>
              </a:rPr>
              <a:t> on two previous occasions over the last 18 months. We appreciate the comment but are staying with the scope as submitted.</a:t>
            </a:r>
            <a:endParaRPr lang="en-US" sz="2000" b="0" dirty="0" smtClean="0">
              <a:solidFill>
                <a:srgbClr val="FF0000"/>
              </a:solidFill>
            </a:endParaRPr>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801027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S Gothic"/>
              </a:rPr>
              <a:t>802.15.3- </a:t>
            </a:r>
            <a:r>
              <a:rPr lang="en-US" sz="3200" b="1" dirty="0" smtClean="0">
                <a:solidFill>
                  <a:srgbClr val="000000"/>
                </a:solidFill>
                <a:effectLst/>
                <a:latin typeface="+mj-lt"/>
                <a:ea typeface="+mj-ea"/>
                <a:cs typeface="MS Gothic"/>
              </a:rPr>
              <a:t>Revision, PAR and CSD </a:t>
            </a:r>
            <a:endParaRPr lang="en-US" dirty="0" smtClean="0">
              <a:effectLst/>
            </a:endParaRPr>
          </a:p>
          <a:p>
            <a:pPr rtl="0" eaLnBrk="1" fontAlgn="base" hangingPunct="1"/>
            <a:endParaRPr lang="en-US" dirty="0"/>
          </a:p>
        </p:txBody>
      </p:sp>
      <p:sp>
        <p:nvSpPr>
          <p:cNvPr id="3" name="Content Placeholder 2"/>
          <p:cNvSpPr>
            <a:spLocks noGrp="1"/>
          </p:cNvSpPr>
          <p:nvPr>
            <p:ph idx="1"/>
          </p:nvPr>
        </p:nvSpPr>
        <p:spPr>
          <a:xfrm>
            <a:off x="685800" y="1399592"/>
            <a:ext cx="7770813" cy="4694821"/>
          </a:xfrm>
        </p:spPr>
        <p:txBody>
          <a:bodyPr/>
          <a:lstStyle/>
          <a:p>
            <a:pPr>
              <a:spcBef>
                <a:spcPts val="0"/>
              </a:spcBef>
            </a:pPr>
            <a:r>
              <a:rPr lang="en-US" dirty="0" smtClean="0"/>
              <a:t>From 802.3: </a:t>
            </a:r>
            <a:r>
              <a:rPr lang="en-US" b="0" dirty="0"/>
              <a:t>IEEE P802.15.3 </a:t>
            </a:r>
            <a:r>
              <a:rPr lang="en-US" b="0" dirty="0" smtClean="0"/>
              <a:t>PAR </a:t>
            </a:r>
            <a:r>
              <a:rPr lang="en-US" b="0" dirty="0"/>
              <a:t>6.1.b, the conversion to use of 48-bit addresses, and the asserted expectation of a higher volume of implementations, could increase significantly OUI consumption by implementation of this standard. Therefore, it is appropriate for this revision to be reviewed by the RAC. Please answer YES rather than </a:t>
            </a:r>
            <a:r>
              <a:rPr lang="en-US" b="0" dirty="0" smtClean="0"/>
              <a:t>NO.</a:t>
            </a:r>
          </a:p>
          <a:p>
            <a:pPr>
              <a:spcBef>
                <a:spcPts val="0"/>
              </a:spcBef>
            </a:pPr>
            <a:r>
              <a:rPr lang="en-US" sz="2000" b="0" dirty="0" smtClean="0">
                <a:solidFill>
                  <a:srgbClr val="FF0000"/>
                </a:solidFill>
              </a:rPr>
              <a:t>Response:  While we expect volumes to significantly increase over what they are today, they will still be small compared to Ethernet, 802.11, or 802.15.1 (Bluetooth).  While we are willing to include the RAC, we question whether it is a productive use of RAC time and whether it is really appropriate to answer YES.</a:t>
            </a:r>
            <a:r>
              <a:rPr lang="en-US" b="0" dirty="0" smtClean="0"/>
              <a:t> </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427322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46640" cy="1231032"/>
          </a:xfrm>
        </p:spPr>
        <p:txBody>
          <a:bodyPr/>
          <a:lstStyle/>
          <a:p>
            <a:pPr rtl="0" eaLnBrk="1" fontAlgn="base" hangingPunct="1"/>
            <a:r>
              <a:rPr lang="en-US" sz="2400" b="1" dirty="0" smtClean="0">
                <a:solidFill>
                  <a:srgbClr val="000000"/>
                </a:solidFill>
                <a:effectLst/>
              </a:rPr>
              <a:t>802.15.9- Amendment, Recommended Practice for Transport of Key Management Protocol (KMP) Datagrams, PAR Modification and 5C</a:t>
            </a:r>
            <a:endParaRPr lang="en-US" sz="2400" dirty="0"/>
          </a:p>
        </p:txBody>
      </p:sp>
      <p:sp>
        <p:nvSpPr>
          <p:cNvPr id="3" name="Content Placeholder 2"/>
          <p:cNvSpPr>
            <a:spLocks noGrp="1"/>
          </p:cNvSpPr>
          <p:nvPr>
            <p:ph idx="1"/>
          </p:nvPr>
        </p:nvSpPr>
        <p:spPr>
          <a:xfrm>
            <a:off x="683568" y="2060848"/>
            <a:ext cx="7773045" cy="4033565"/>
          </a:xfrm>
        </p:spPr>
        <p:txBody>
          <a:bodyPr/>
          <a:lstStyle/>
          <a:p>
            <a:r>
              <a:rPr lang="en-US" dirty="0" smtClean="0"/>
              <a:t>From 802.11</a:t>
            </a:r>
            <a:r>
              <a:rPr lang="en-US" smtClean="0"/>
              <a:t>:  8.1 </a:t>
            </a:r>
            <a:r>
              <a:rPr lang="en-US" dirty="0" smtClean="0"/>
              <a:t>for a PAR modification, an explanation of what changes are being made shall be included</a:t>
            </a:r>
            <a:r>
              <a:rPr lang="en-US" dirty="0" smtClean="0"/>
              <a:t>.</a:t>
            </a:r>
          </a:p>
          <a:p>
            <a:r>
              <a:rPr lang="en-US" sz="2000" b="0" dirty="0" smtClean="0">
                <a:solidFill>
                  <a:srgbClr val="FF0000"/>
                </a:solidFill>
              </a:rPr>
              <a:t>Response:  Agreed. We have added the text-- </a:t>
            </a:r>
            <a:r>
              <a:rPr lang="en-US" sz="1800" b="0" dirty="0"/>
              <a:t>Reason for </a:t>
            </a:r>
            <a:r>
              <a:rPr lang="en-US" sz="1800" b="0" dirty="0" smtClean="0"/>
              <a:t>change: When </a:t>
            </a:r>
            <a:r>
              <a:rPr lang="en-US" sz="1800" b="0" dirty="0"/>
              <a:t>the </a:t>
            </a:r>
            <a:r>
              <a:rPr lang="en-US" sz="1800" b="0" dirty="0" smtClean="0"/>
              <a:t>project </a:t>
            </a:r>
            <a:r>
              <a:rPr lang="en-US" sz="1800" b="0" dirty="0"/>
              <a:t>was originally started the goal was to include both 15.4 and 15.7 in </a:t>
            </a:r>
            <a:r>
              <a:rPr lang="en-US" sz="1800" b="0" dirty="0" smtClean="0"/>
              <a:t>the Recommended </a:t>
            </a:r>
            <a:r>
              <a:rPr lang="en-US" sz="1800" b="0" dirty="0"/>
              <a:t>Practice</a:t>
            </a:r>
            <a:r>
              <a:rPr lang="en-US" sz="1800" b="0" dirty="0" smtClean="0"/>
              <a:t>. As </a:t>
            </a:r>
            <a:r>
              <a:rPr lang="en-US" sz="1800" b="0" dirty="0"/>
              <a:t>work proceeded, it became evident that </a:t>
            </a:r>
            <a:r>
              <a:rPr lang="en-US" sz="1800" b="0" dirty="0" smtClean="0"/>
              <a:t>changes were </a:t>
            </a:r>
            <a:r>
              <a:rPr lang="en-US" sz="1800" b="0" dirty="0"/>
              <a:t>needed in 15.7 which the group had hoped might be accommodated </a:t>
            </a:r>
            <a:r>
              <a:rPr lang="en-US" sz="1800" b="0" dirty="0" smtClean="0"/>
              <a:t>within </a:t>
            </a:r>
            <a:r>
              <a:rPr lang="en-US" sz="1800" b="0" dirty="0"/>
              <a:t>the </a:t>
            </a:r>
            <a:r>
              <a:rPr lang="en-US" sz="1800" b="0" dirty="0" smtClean="0"/>
              <a:t>timeframe </a:t>
            </a:r>
            <a:r>
              <a:rPr lang="en-US" sz="1800" b="0" dirty="0"/>
              <a:t>of this project. When the 15.7 project activity was </a:t>
            </a:r>
            <a:r>
              <a:rPr lang="en-US" sz="1800" b="0" dirty="0" smtClean="0"/>
              <a:t>converted </a:t>
            </a:r>
            <a:r>
              <a:rPr lang="en-US" sz="1800" b="0" dirty="0"/>
              <a:t>to a Revision it was no longer possible to </a:t>
            </a:r>
            <a:r>
              <a:rPr lang="en-US" sz="1800" b="0" dirty="0" err="1"/>
              <a:t>allign</a:t>
            </a:r>
            <a:r>
              <a:rPr lang="en-US" sz="1800" b="0" dirty="0"/>
              <a:t> the project </a:t>
            </a:r>
            <a:r>
              <a:rPr lang="en-US" sz="1800" b="0" dirty="0" err="1" smtClean="0"/>
              <a:t>timeslines</a:t>
            </a:r>
            <a:r>
              <a:rPr lang="en-US" sz="1800" b="0" dirty="0" smtClean="0"/>
              <a:t> </a:t>
            </a:r>
            <a:r>
              <a:rPr lang="en-US" sz="1800" b="0" dirty="0"/>
              <a:t>and </a:t>
            </a:r>
            <a:r>
              <a:rPr lang="en-US" sz="1800" b="0" dirty="0" smtClean="0"/>
              <a:t>it was </a:t>
            </a:r>
            <a:r>
              <a:rPr lang="en-US" sz="1800" b="0" dirty="0"/>
              <a:t>decided to defer support for 15.7 to a later time.</a:t>
            </a:r>
            <a:endParaRPr lang="en-US" sz="1800" b="0" dirty="0" smtClean="0">
              <a:solidFill>
                <a:srgbClr val="FF0000"/>
              </a:solidFill>
            </a:endParaRPr>
          </a:p>
          <a:p>
            <a:r>
              <a:rPr lang="en-US" dirty="0" smtClean="0"/>
              <a:t>From 802.11:  5.3 </a:t>
            </a:r>
            <a:r>
              <a:rPr lang="en-US" dirty="0" smtClean="0"/>
              <a:t>Can this be updated as part of the PAR Modification?</a:t>
            </a:r>
          </a:p>
          <a:p>
            <a:r>
              <a:rPr lang="en-US" sz="2000" b="0" dirty="0" smtClean="0">
                <a:solidFill>
                  <a:srgbClr val="FF0000"/>
                </a:solidFill>
              </a:rPr>
              <a:t>Response: It can and has been updated to indicate this standard is no longer dependent on the completion of another standard.</a:t>
            </a:r>
            <a:endParaRPr lang="en-US" sz="2000" b="0" dirty="0" smtClean="0">
              <a:solidFill>
                <a:srgbClr val="FF0000"/>
              </a:solidFill>
            </a:endParaRPr>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7801559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Theme</Template>
  <TotalTime>4374</TotalTime>
  <Words>486</Words>
  <Application>Microsoft Office PowerPoint</Application>
  <PresentationFormat>On-screen Show (4:3)</PresentationFormat>
  <Paragraphs>30</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802-11 Theme</vt:lpstr>
      <vt:lpstr>802.15 Responses to PAR/CSD Comments Received-July 2015</vt:lpstr>
      <vt:lpstr>802.15.3- Revision, PAR and CSD  </vt:lpstr>
      <vt:lpstr>802.15.3- Revision, PAR and CSD  </vt:lpstr>
      <vt:lpstr>802.15.9- Amendment, Recommended Practice for Transport of Key Management Protocol (KMP) Datagrams, PAR Modification and 5C</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Meeting slides and minutes - July 2015</dc:title>
  <dc:subject>July 2015</dc:subject>
  <dc:creator>Jon Rosdahl</dc:creator>
  <dc:description>Jon Rosdahl (CSR Technologies)</dc:description>
  <cp:lastModifiedBy>bheile</cp:lastModifiedBy>
  <cp:revision>67</cp:revision>
  <cp:lastPrinted>1601-01-01T00:00:00Z</cp:lastPrinted>
  <dcterms:created xsi:type="dcterms:W3CDTF">2014-04-14T10:59:07Z</dcterms:created>
  <dcterms:modified xsi:type="dcterms:W3CDTF">2015-07-15T20:01:46Z</dcterms:modified>
</cp:coreProperties>
</file>