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271" r:id="rId4"/>
    <p:sldId id="260" r:id="rId5"/>
    <p:sldId id="261" r:id="rId6"/>
    <p:sldId id="262" r:id="rId7"/>
    <p:sldId id="263" r:id="rId8"/>
    <p:sldId id="272" r:id="rId9"/>
    <p:sldId id="273" r:id="rId10"/>
    <p:sldId id="275" r:id="rId11"/>
    <p:sldId id="276" r:id="rId12"/>
    <p:sldId id="277" r:id="rId13"/>
    <p:sldId id="278" r:id="rId14"/>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70" d="100"/>
          <a:sy n="70" d="100"/>
        </p:scale>
        <p:origin x="-43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953E0429-AC67-4D83-876E-FD2E4C67B0F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21086" y="745965"/>
            <a:ext cx="4493593" cy="3687632"/>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7</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6" y="4686752"/>
            <a:ext cx="4940793" cy="444034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13</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July, 2015</a:t>
            </a:r>
            <a:endParaRPr lang="en-US" altLang="ja-JP" dirty="0"/>
          </a:p>
        </p:txBody>
      </p:sp>
    </p:spTree>
    <p:extLst>
      <p:ext uri="{BB962C8B-B14F-4D97-AF65-F5344CB8AC3E}">
        <p14:creationId xmlns="" xmlns:p14="http://schemas.microsoft.com/office/powerpoint/2010/main"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July,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802.15-15-0551-00-004s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July, 2015</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mj-ea"/>
                <a:ea typeface="+mj-ea"/>
              </a:rPr>
              <a:t>TG4s Opening Information for July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[14</a:t>
            </a:r>
            <a:r>
              <a:rPr lang="en-US" altLang="ja-JP" sz="1600" dirty="0" smtClean="0">
                <a:ea typeface="ＭＳ Ｐゴシック" charset="-128"/>
              </a:rPr>
              <a:t> July,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 for the TG4s July</a:t>
            </a:r>
            <a:r>
              <a:rPr lang="en-US" altLang="ja-JP" sz="1600" dirty="0" smtClean="0">
                <a:ea typeface="ＭＳ Ｐゴシック" charset="-128"/>
              </a:rPr>
              <a:t> </a:t>
            </a:r>
            <a:r>
              <a:rPr lang="en-US" altLang="ja-JP" sz="1600" dirty="0" smtClean="0">
                <a:solidFill>
                  <a:schemeClr val="tx2"/>
                </a:solidFill>
                <a:ea typeface="ＭＳ Ｐゴシック" charset="-128"/>
              </a:rPr>
              <a:t>201</a:t>
            </a:r>
            <a:r>
              <a:rPr lang="en-US" altLang="ja-JP" sz="1600" dirty="0" smtClean="0">
                <a:ea typeface="ＭＳ Ｐゴシック" charset="-128"/>
              </a:rPr>
              <a:t>5.]</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July </a:t>
            </a:r>
            <a:r>
              <a:rPr lang="en-US" altLang="ja-JP" sz="2400" dirty="0"/>
              <a:t>2015 </a:t>
            </a:r>
            <a:r>
              <a:rPr lang="en-US" altLang="ja-JP" sz="2400" dirty="0" smtClean="0"/>
              <a:t>Agenda</a:t>
            </a:r>
            <a:r>
              <a:rPr lang="ja-JP" altLang="en-US" sz="2400" dirty="0" smtClean="0"/>
              <a:t> </a:t>
            </a:r>
            <a:r>
              <a:rPr lang="en-US" altLang="ja-JP" sz="2400" dirty="0" smtClean="0"/>
              <a:t>(15-15-469r0)</a:t>
            </a:r>
          </a:p>
          <a:p>
            <a:r>
              <a:rPr lang="en-US" altLang="ja-JP" sz="2400" dirty="0" smtClean="0">
                <a:ea typeface="ＭＳ Ｐゴシック" charset="-128"/>
              </a:rPr>
              <a:t>TG4s Opening Information for July 2015</a:t>
            </a:r>
            <a:r>
              <a:rPr lang="en-US" altLang="ja-JP" sz="2400" dirty="0" smtClean="0"/>
              <a:t> </a:t>
            </a:r>
            <a:r>
              <a:rPr lang="en-US" altLang="ja-JP" sz="2400" dirty="0"/>
              <a:t>(</a:t>
            </a:r>
            <a:r>
              <a:rPr lang="en-US" altLang="ja-JP" sz="2400" dirty="0" smtClean="0"/>
              <a:t>15-15-551r0)</a:t>
            </a:r>
          </a:p>
          <a:p>
            <a:r>
              <a:rPr lang="en-US" altLang="ja-JP" sz="2400" dirty="0"/>
              <a:t>TG4s </a:t>
            </a:r>
            <a:r>
              <a:rPr lang="en-US" altLang="ja-JP" sz="2400" dirty="0" smtClean="0"/>
              <a:t>May 2015 Meeting Minutes (15-15-467)</a:t>
            </a:r>
          </a:p>
          <a:p>
            <a:r>
              <a:rPr lang="en-US" altLang="ja-JP" sz="2400" dirty="0" smtClean="0"/>
              <a:t>TG4s Teleconference Minutes for July 2015 (15-15-493r0)</a:t>
            </a:r>
          </a:p>
          <a:p>
            <a:r>
              <a:rPr lang="en-US" altLang="ja-JP" sz="2400" dirty="0" smtClean="0"/>
              <a:t>TG4s Technical Guidance Document(15-14-555r5)</a:t>
            </a:r>
          </a:p>
          <a:p>
            <a:r>
              <a:rPr lang="en-US" altLang="ja-JP" sz="2400" dirty="0" smtClean="0"/>
              <a:t>Proposal for SRMM MAC PIB in Technical Guidance Document(15-15-508)</a:t>
            </a:r>
          </a:p>
          <a:p>
            <a:endParaRPr kumimoji="1"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ー 5"/>
          <p:cNvSpPr>
            <a:spLocks noGrp="1"/>
          </p:cNvSpPr>
          <p:nvPr>
            <p:ph type="dt" sz="half" idx="10"/>
          </p:nvPr>
        </p:nvSpPr>
        <p:spPr/>
        <p:txBody>
          <a:bodyPr/>
          <a:lstStyle/>
          <a:p>
            <a:r>
              <a:rPr lang="en-US" altLang="ja-JP" smtClean="0"/>
              <a:t>July, 2015</a:t>
            </a:r>
            <a:endParaRPr lang="en-US" altLang="ja-JP" dirty="0"/>
          </a:p>
        </p:txBody>
      </p:sp>
    </p:spTree>
    <p:extLst>
      <p:ext uri="{BB962C8B-B14F-4D97-AF65-F5344CB8AC3E}">
        <p14:creationId xmlns="" xmlns:p14="http://schemas.microsoft.com/office/powerpoint/2010/main" val="4222466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Tuesday</a:t>
            </a:r>
            <a:r>
              <a:rPr lang="ja-JP" altLang="en-US" dirty="0" smtClean="0"/>
              <a:t> </a:t>
            </a:r>
            <a:r>
              <a:rPr lang="en-US" altLang="ja-JP" dirty="0" smtClean="0"/>
              <a:t>AM1</a:t>
            </a:r>
            <a:endParaRPr lang="ja-JP" altLang="ja-JP" dirty="0"/>
          </a:p>
        </p:txBody>
      </p:sp>
      <p:sp>
        <p:nvSpPr>
          <p:cNvPr id="4099" name="Rectangle 3"/>
          <p:cNvSpPr>
            <a:spLocks noGrp="1" noChangeArrowheads="1"/>
          </p:cNvSpPr>
          <p:nvPr>
            <p:ph idx="1"/>
          </p:nvPr>
        </p:nvSpPr>
        <p:spPr>
          <a:ln/>
        </p:spPr>
        <p:txBody>
          <a:bodyPr>
            <a:normAutofit fontScale="92500" lnSpcReduction="10000"/>
          </a:bodyPr>
          <a:lstStyle/>
          <a:p>
            <a:r>
              <a:rPr lang="en-US" altLang="ja-JP" sz="2800" dirty="0" smtClean="0"/>
              <a:t>OPEN/Patent Policy</a:t>
            </a:r>
          </a:p>
          <a:p>
            <a:r>
              <a:rPr lang="en-US" altLang="ja-JP" sz="2800" dirty="0" smtClean="0"/>
              <a:t>Approve Agenda </a:t>
            </a:r>
          </a:p>
          <a:p>
            <a:r>
              <a:rPr lang="en-US" altLang="ja-JP" sz="2800" dirty="0" smtClean="0"/>
              <a:t>Vancouver and Teleconference meeting minutes</a:t>
            </a:r>
          </a:p>
          <a:p>
            <a:r>
              <a:rPr lang="en-US" altLang="ja-JP" sz="2800" dirty="0" smtClean="0"/>
              <a:t>Opening information  </a:t>
            </a:r>
          </a:p>
          <a:p>
            <a:r>
              <a:rPr lang="en-US" altLang="ja-JP" sz="2800" dirty="0" smtClean="0"/>
              <a:t>TG4s Technical Guidance Document(15-14-555r5)</a:t>
            </a:r>
          </a:p>
          <a:p>
            <a:r>
              <a:rPr lang="en-US" altLang="ja-JP" sz="2800" dirty="0" smtClean="0"/>
              <a:t>Proposal for SRMM MAC PIB in Technical Guidance Document(15-15-508)</a:t>
            </a:r>
          </a:p>
          <a:p>
            <a:r>
              <a:rPr lang="en-US" altLang="ja-JP" sz="2800" dirty="0" smtClean="0"/>
              <a:t>Work on Technical Guidance Document</a:t>
            </a:r>
            <a:endParaRPr lang="ja-JP" altLang="ja-JP" sz="2800" dirty="0"/>
          </a:p>
        </p:txBody>
      </p:sp>
      <p:sp>
        <p:nvSpPr>
          <p:cNvPr id="4" name="日付プレースホルダ 3"/>
          <p:cNvSpPr>
            <a:spLocks noGrp="1"/>
          </p:cNvSpPr>
          <p:nvPr>
            <p:ph type="dt" sz="half" idx="10"/>
          </p:nvPr>
        </p:nvSpPr>
        <p:spPr/>
        <p:txBody>
          <a:bodyPr/>
          <a:lstStyle/>
          <a:p>
            <a:r>
              <a:rPr lang="en-US" altLang="ja-JP" smtClean="0"/>
              <a:t>July,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11</a:t>
            </a:fld>
            <a:endParaRPr lang="en-US" altLang="ja-JP" dirty="0"/>
          </a:p>
        </p:txBody>
      </p:sp>
    </p:spTree>
    <p:extLst>
      <p:ext uri="{BB962C8B-B14F-4D97-AF65-F5344CB8AC3E}">
        <p14:creationId xmlns="" xmlns:p14="http://schemas.microsoft.com/office/powerpoint/2010/main" val="2419366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Wednesday</a:t>
            </a:r>
            <a:r>
              <a:rPr lang="ja-JP" altLang="en-US" dirty="0" smtClean="0"/>
              <a:t> </a:t>
            </a:r>
            <a:r>
              <a:rPr lang="en-US" altLang="ja-JP" dirty="0" smtClean="0"/>
              <a:t>AM1</a:t>
            </a:r>
            <a:endParaRPr lang="ja-JP" altLang="ja-JP" dirty="0"/>
          </a:p>
        </p:txBody>
      </p:sp>
      <p:sp>
        <p:nvSpPr>
          <p:cNvPr id="4099" name="Rectangle 3"/>
          <p:cNvSpPr>
            <a:spLocks noGrp="1" noChangeArrowheads="1"/>
          </p:cNvSpPr>
          <p:nvPr>
            <p:ph idx="1"/>
          </p:nvPr>
        </p:nvSpPr>
        <p:spPr>
          <a:ln/>
        </p:spPr>
        <p:txBody>
          <a:bodyPr>
            <a:normAutofit/>
          </a:bodyPr>
          <a:lstStyle/>
          <a:p>
            <a:r>
              <a:rPr lang="en-US" altLang="ja-JP" sz="2800" dirty="0" smtClean="0"/>
              <a:t>OPEN</a:t>
            </a:r>
          </a:p>
          <a:p>
            <a:r>
              <a:rPr lang="en-US" altLang="ja-JP" sz="2800" dirty="0" smtClean="0"/>
              <a:t>Hearing presentations</a:t>
            </a:r>
          </a:p>
          <a:p>
            <a:r>
              <a:rPr lang="en-US" altLang="ja-JP" sz="2800" dirty="0" smtClean="0"/>
              <a:t>Work on Technical Guidance Document  </a:t>
            </a:r>
          </a:p>
          <a:p>
            <a:r>
              <a:rPr lang="en-US" altLang="ja-JP" sz="2800" dirty="0" smtClean="0"/>
              <a:t>Other business </a:t>
            </a:r>
          </a:p>
        </p:txBody>
      </p:sp>
      <p:sp>
        <p:nvSpPr>
          <p:cNvPr id="4" name="日付プレースホルダ 3"/>
          <p:cNvSpPr>
            <a:spLocks noGrp="1"/>
          </p:cNvSpPr>
          <p:nvPr>
            <p:ph type="dt" sz="half" idx="10"/>
          </p:nvPr>
        </p:nvSpPr>
        <p:spPr/>
        <p:txBody>
          <a:bodyPr/>
          <a:lstStyle/>
          <a:p>
            <a:r>
              <a:rPr lang="en-US" altLang="ja-JP" smtClean="0"/>
              <a:t>July,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12</a:t>
            </a:fld>
            <a:endParaRPr lang="en-US" altLang="ja-JP" dirty="0"/>
          </a:p>
        </p:txBody>
      </p:sp>
    </p:spTree>
    <p:extLst>
      <p:ext uri="{BB962C8B-B14F-4D97-AF65-F5344CB8AC3E}">
        <p14:creationId xmlns="" xmlns:p14="http://schemas.microsoft.com/office/powerpoint/2010/main" val="2419366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Thursday</a:t>
            </a:r>
            <a:r>
              <a:rPr lang="ja-JP" altLang="en-US" dirty="0" smtClean="0"/>
              <a:t> </a:t>
            </a:r>
            <a:r>
              <a:rPr lang="en-US" altLang="ja-JP" dirty="0" smtClean="0"/>
              <a:t>AM1</a:t>
            </a:r>
            <a:endParaRPr lang="ja-JP" altLang="ja-JP" dirty="0"/>
          </a:p>
        </p:txBody>
      </p:sp>
      <p:sp>
        <p:nvSpPr>
          <p:cNvPr id="4099" name="Rectangle 3"/>
          <p:cNvSpPr>
            <a:spLocks noGrp="1" noChangeArrowheads="1"/>
          </p:cNvSpPr>
          <p:nvPr>
            <p:ph idx="1"/>
          </p:nvPr>
        </p:nvSpPr>
        <p:spPr>
          <a:ln/>
        </p:spPr>
        <p:txBody>
          <a:bodyPr>
            <a:normAutofit/>
          </a:bodyPr>
          <a:lstStyle/>
          <a:p>
            <a:r>
              <a:rPr lang="en-US" altLang="ja-JP" sz="2800" dirty="0" smtClean="0"/>
              <a:t>OPEN</a:t>
            </a:r>
          </a:p>
          <a:p>
            <a:r>
              <a:rPr lang="en-US" altLang="ja-JP" sz="2800" dirty="0" smtClean="0"/>
              <a:t>Work on Technical Guidance Document </a:t>
            </a:r>
          </a:p>
          <a:p>
            <a:r>
              <a:rPr lang="en-US" altLang="ja-JP" sz="2800" dirty="0" smtClean="0"/>
              <a:t>Draft document discussions</a:t>
            </a:r>
          </a:p>
          <a:p>
            <a:pPr>
              <a:lnSpc>
                <a:spcPct val="80000"/>
              </a:lnSpc>
            </a:pPr>
            <a:r>
              <a:rPr lang="en-US" altLang="ja-JP" sz="2800" dirty="0" smtClean="0"/>
              <a:t>Plan for September meeting and Teleconference</a:t>
            </a:r>
          </a:p>
          <a:p>
            <a:r>
              <a:rPr lang="en-US" altLang="ja-JP" sz="2800" dirty="0" smtClean="0"/>
              <a:t>Other business </a:t>
            </a:r>
          </a:p>
          <a:p>
            <a:r>
              <a:rPr lang="en-US" altLang="ja-JP" sz="2800" dirty="0" smtClean="0"/>
              <a:t>Adjourn</a:t>
            </a:r>
          </a:p>
        </p:txBody>
      </p:sp>
      <p:sp>
        <p:nvSpPr>
          <p:cNvPr id="4" name="日付プレースホルダ 3"/>
          <p:cNvSpPr>
            <a:spLocks noGrp="1"/>
          </p:cNvSpPr>
          <p:nvPr>
            <p:ph type="dt" sz="half" idx="10"/>
          </p:nvPr>
        </p:nvSpPr>
        <p:spPr/>
        <p:txBody>
          <a:bodyPr/>
          <a:lstStyle/>
          <a:p>
            <a:r>
              <a:rPr lang="en-US" altLang="ja-JP" smtClean="0"/>
              <a:t>July,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13</a:t>
            </a:fld>
            <a:endParaRPr lang="en-US" altLang="ja-JP" dirty="0"/>
          </a:p>
        </p:txBody>
      </p:sp>
    </p:spTree>
    <p:extLst>
      <p:ext uri="{BB962C8B-B14F-4D97-AF65-F5344CB8AC3E}">
        <p14:creationId xmlns="" xmlns:p14="http://schemas.microsoft.com/office/powerpoint/2010/main" val="2419366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July, 2015</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smtClean="0">
                <a:ea typeface="ＭＳ Ｐゴシック" charset="-128"/>
              </a:rPr>
              <a:t>TG4s</a:t>
            </a:r>
            <a:r>
              <a:rPr lang="ja-JP" altLang="en-US" dirty="0" smtClean="0">
                <a:ea typeface="ＭＳ Ｐゴシック" charset="-128"/>
              </a:rPr>
              <a:t> </a:t>
            </a:r>
            <a:r>
              <a:rPr lang="en-US" altLang="ja-JP" dirty="0" smtClean="0">
                <a:ea typeface="ＭＳ Ｐゴシック" charset="-128"/>
              </a:rPr>
              <a:t>Opening Information for July 2015</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Kitazawa</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a:buNone/>
            </a:pPr>
            <a:endParaRPr lang="ja-JP" altLang="ja-JP" sz="2800" dirty="0"/>
          </a:p>
        </p:txBody>
      </p:sp>
      <p:sp>
        <p:nvSpPr>
          <p:cNvPr id="4" name="日付プレースホルダー 3"/>
          <p:cNvSpPr>
            <a:spLocks noGrp="1"/>
          </p:cNvSpPr>
          <p:nvPr>
            <p:ph type="dt" sz="half" idx="10"/>
          </p:nvPr>
        </p:nvSpPr>
        <p:spPr/>
        <p:txBody>
          <a:bodyPr/>
          <a:lstStyle/>
          <a:p>
            <a:r>
              <a:rPr lang="en-US" altLang="ja-JP" smtClean="0"/>
              <a:t>July,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010EF666-04CB-4A0C-82F6-9B75A1863274}" type="slidenum">
              <a:rPr lang="en-US" altLang="ja-JP"/>
              <a:pPr/>
              <a:t>3</a:t>
            </a:fld>
            <a:endParaRPr lang="en-US" altLang="ja-JP" dirty="0"/>
          </a:p>
        </p:txBody>
      </p:sp>
    </p:spTree>
    <p:extLst>
      <p:ext uri="{BB962C8B-B14F-4D97-AF65-F5344CB8AC3E}">
        <p14:creationId xmlns="" xmlns:p14="http://schemas.microsoft.com/office/powerpoint/2010/main" val="2006499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July, 2015</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 xmlns:p14="http://schemas.microsoft.com/office/powerpoint/2010/main" val="3429431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July, 2015</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5</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 xmlns:p14="http://schemas.microsoft.com/office/powerpoint/2010/main" val="2875416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
        <p:nvSpPr>
          <p:cNvPr id="3" name="日付プレースホルダー 2"/>
          <p:cNvSpPr>
            <a:spLocks noGrp="1"/>
          </p:cNvSpPr>
          <p:nvPr>
            <p:ph type="dt" sz="half" idx="10"/>
          </p:nvPr>
        </p:nvSpPr>
        <p:spPr/>
        <p:txBody>
          <a:bodyPr/>
          <a:lstStyle/>
          <a:p>
            <a:r>
              <a:rPr lang="en-US" altLang="ja-JP" smtClean="0"/>
              <a:t>July, 2015</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6</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Tree>
    <p:extLst>
      <p:ext uri="{BB962C8B-B14F-4D97-AF65-F5344CB8AC3E}">
        <p14:creationId xmlns="" xmlns:p14="http://schemas.microsoft.com/office/powerpoint/2010/main" val="1338755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
        <p:nvSpPr>
          <p:cNvPr id="2" name="日付プレースホルダー 1"/>
          <p:cNvSpPr>
            <a:spLocks noGrp="1"/>
          </p:cNvSpPr>
          <p:nvPr>
            <p:ph type="dt" sz="half" idx="10"/>
          </p:nvPr>
        </p:nvSpPr>
        <p:spPr/>
        <p:txBody>
          <a:bodyPr/>
          <a:lstStyle/>
          <a:p>
            <a:r>
              <a:rPr lang="en-US" altLang="ja-JP" smtClean="0"/>
              <a:t>July, 2015</a:t>
            </a:r>
            <a:endParaRPr lang="en-US" altLang="ja-JP" dirty="0"/>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Tree>
    <p:extLst>
      <p:ext uri="{BB962C8B-B14F-4D97-AF65-F5344CB8AC3E}">
        <p14:creationId xmlns="" xmlns:p14="http://schemas.microsoft.com/office/powerpoint/2010/main" val="86296330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2574273805"/>
              </p:ext>
            </p:extLst>
          </p:nvPr>
        </p:nvGraphicFramePr>
        <p:xfrm>
          <a:off x="755576" y="2060848"/>
          <a:ext cx="7560000" cy="2962840"/>
        </p:xfrm>
        <a:graphic>
          <a:graphicData uri="http://schemas.openxmlformats.org/drawingml/2006/table">
            <a:tbl>
              <a:tblPr firstRow="1" bandRow="1">
                <a:tableStyleId>{93296810-A885-4BE3-A3E7-6D5BEEA58F35}</a:tableStyleId>
              </a:tblPr>
              <a:tblGrid>
                <a:gridCol w="1080000"/>
                <a:gridCol w="1620000"/>
                <a:gridCol w="1620000"/>
                <a:gridCol w="1620000"/>
                <a:gridCol w="1620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648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p>
                      <a:pPr algn="ctr"/>
                      <a:r>
                        <a:rPr kumimoji="1" lang="en-US" altLang="ja-JP" dirty="0" smtClean="0">
                          <a:solidFill>
                            <a:schemeClr val="tx1"/>
                          </a:solidFill>
                        </a:rPr>
                        <a:t>Palace #3298</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Palace #3298</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Waikoloa 3s</a:t>
                      </a:r>
                      <a:endParaRPr kumimoji="1" lang="ja-JP" altLang="en-US" dirty="0" smtClean="0">
                        <a:solidFill>
                          <a:schemeClr val="tx1"/>
                        </a:solidFill>
                      </a:endParaRPr>
                    </a:p>
                  </a:txBody>
                  <a:tcPr anchor="ctr"/>
                </a:tc>
              </a:tr>
              <a:tr h="648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r>
              <a:tr h="648000">
                <a:tc>
                  <a:txBody>
                    <a:bodyPr/>
                    <a:lstStyle/>
                    <a:p>
                      <a:pPr algn="ctr"/>
                      <a:r>
                        <a:rPr kumimoji="1" lang="en-US" altLang="ja-JP" dirty="0" smtClean="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648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bl>
          </a:graphicData>
        </a:graphic>
      </p:graphicFrame>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smtClean="0"/>
              <a:t>July, 2015</a:t>
            </a:r>
            <a:endParaRPr lang="en-US" altLang="ja-JP" dirty="0"/>
          </a:p>
        </p:txBody>
      </p:sp>
    </p:spTree>
    <p:extLst>
      <p:ext uri="{BB962C8B-B14F-4D97-AF65-F5344CB8AC3E}">
        <p14:creationId xmlns="" xmlns:p14="http://schemas.microsoft.com/office/powerpoint/2010/main" val="3753311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normAutofit lnSpcReduction="10000"/>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Approve Vancouver and July Teleconference meeting minutes</a:t>
            </a:r>
          </a:p>
          <a:p>
            <a:pPr>
              <a:lnSpc>
                <a:spcPct val="80000"/>
              </a:lnSpc>
            </a:pPr>
            <a:r>
              <a:rPr lang="en-US" altLang="ja-JP" sz="2800" dirty="0" smtClean="0"/>
              <a:t>Hearing presentations</a:t>
            </a:r>
          </a:p>
          <a:p>
            <a:pPr>
              <a:lnSpc>
                <a:spcPct val="80000"/>
              </a:lnSpc>
            </a:pPr>
            <a:r>
              <a:rPr lang="en-US" altLang="ja-JP" sz="2800" dirty="0" smtClean="0"/>
              <a:t>Work on Technical Guidance Document </a:t>
            </a:r>
          </a:p>
          <a:p>
            <a:pPr>
              <a:lnSpc>
                <a:spcPct val="80000"/>
              </a:lnSpc>
            </a:pPr>
            <a:r>
              <a:rPr lang="en-US" altLang="ja-JP" sz="2800" dirty="0" smtClean="0"/>
              <a:t>Plan for September meeting and Teleconference</a:t>
            </a:r>
          </a:p>
          <a:p>
            <a:r>
              <a:rPr lang="en-US" altLang="ja-JP" sz="2800" dirty="0" smtClean="0">
                <a:ea typeface="ＭＳ Ｐゴシック" pitchFamily="50" charset="-128"/>
              </a:rPr>
              <a:t>Report on progress to WG</a:t>
            </a:r>
          </a:p>
        </p:txBody>
      </p:sp>
      <p:sp>
        <p:nvSpPr>
          <p:cNvPr id="3" name="タイトル 2"/>
          <p:cNvSpPr>
            <a:spLocks noGrp="1"/>
          </p:cNvSpPr>
          <p:nvPr>
            <p:ph type="title"/>
          </p:nvPr>
        </p:nvSpPr>
        <p:spPr/>
        <p:txBody>
          <a:bodyPr/>
          <a:lstStyle/>
          <a:p>
            <a:r>
              <a:rPr lang="en-US" altLang="ja-JP" dirty="0" smtClean="0"/>
              <a:t>Agenda items for the week</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July, 2015</a:t>
            </a:r>
            <a:endParaRPr lang="en-US" altLang="ja-JP" dirty="0"/>
          </a:p>
        </p:txBody>
      </p:sp>
    </p:spTree>
    <p:extLst>
      <p:ext uri="{BB962C8B-B14F-4D97-AF65-F5344CB8AC3E}">
        <p14:creationId xmlns="" xmlns:p14="http://schemas.microsoft.com/office/powerpoint/2010/main" val="737487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386</TotalTime>
  <Words>1007</Words>
  <Application>Microsoft Office PowerPoint</Application>
  <PresentationFormat>画面に合わせる (4:3)</PresentationFormat>
  <Paragraphs>169</Paragraphs>
  <Slides>13</Slides>
  <Notes>5</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IEEE-P802_15</vt:lpstr>
      <vt:lpstr>スライド 1</vt:lpstr>
      <vt:lpstr>TG4s Opening Information for July 2015</vt:lpstr>
      <vt:lpstr>Attendance</vt:lpstr>
      <vt:lpstr>スライド 4</vt:lpstr>
      <vt:lpstr>スライド 5</vt:lpstr>
      <vt:lpstr>Call for Potentially Essential Patents</vt:lpstr>
      <vt:lpstr>Other Guidelines for IEEE WG Meetings</vt:lpstr>
      <vt:lpstr>TG4s schedule for the week</vt:lpstr>
      <vt:lpstr>Agenda items for the week</vt:lpstr>
      <vt:lpstr>Contributions</vt:lpstr>
      <vt:lpstr>Agenda for Tuesday AM1</vt:lpstr>
      <vt:lpstr>Agenda for Wednesday AM1</vt:lpstr>
      <vt:lpstr>Agenda for Thursday AM1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Teleconference Opening Information for July 2015</dc:title>
  <dc:subject>IEEE 802.15 &lt;subject&gt;</dc:subject>
  <dc:creator>kitazawa</dc:creator>
  <dc:description>15-15-0487-00-004s</dc:description>
  <cp:lastModifiedBy>kitazawa</cp:lastModifiedBy>
  <cp:revision>2</cp:revision>
  <cp:lastPrinted>2015-06-24T08:51:36Z</cp:lastPrinted>
  <dcterms:created xsi:type="dcterms:W3CDTF">2015-02-02T05:19:06Z</dcterms:created>
  <dcterms:modified xsi:type="dcterms:W3CDTF">2015-07-14T18:06:43Z</dcterms:modified>
</cp:coreProperties>
</file>