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78" r:id="rId3"/>
    <p:sldId id="261" r:id="rId4"/>
    <p:sldId id="299" r:id="rId5"/>
    <p:sldId id="300" r:id="rId6"/>
    <p:sldId id="301" r:id="rId7"/>
    <p:sldId id="298" r:id="rId8"/>
    <p:sldId id="303" r:id="rId9"/>
    <p:sldId id="325" r:id="rId10"/>
    <p:sldId id="307" r:id="rId11"/>
    <p:sldId id="322" r:id="rId12"/>
    <p:sldId id="32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0"/>
  </p:normalViewPr>
  <p:slideViewPr>
    <p:cSldViewPr>
      <p:cViewPr>
        <p:scale>
          <a:sx n="80" d="100"/>
          <a:sy n="80" d="100"/>
        </p:scale>
        <p:origin x="-165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7</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10</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12</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802.15-15-0531-00-004q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504-00-004q-ulp-agenda-july-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July 2015 Meeting	</a:t>
            </a:r>
          </a:p>
          <a:p>
            <a:pPr>
              <a:defRPr/>
            </a:pPr>
            <a:r>
              <a:rPr lang="en-US" altLang="en-US" sz="1800" b="1" dirty="0" smtClean="0">
                <a:solidFill>
                  <a:schemeClr val="tx2"/>
                </a:solidFill>
              </a:rPr>
              <a:t>Date Submitted:	</a:t>
            </a:r>
            <a:r>
              <a:rPr lang="en-US" altLang="en-US" sz="1800" dirty="0" smtClean="0">
                <a:solidFill>
                  <a:schemeClr val="tx2"/>
                </a:solidFill>
              </a:rPr>
              <a:t>July 13,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a:t>
            </a:r>
            <a:r>
              <a:rPr lang="en-US" altLang="en-US" sz="1800" dirty="0" smtClean="0">
                <a:solidFill>
                  <a:schemeClr val="tx2"/>
                </a:solidFill>
              </a:rPr>
              <a:t>July </a:t>
            </a:r>
            <a:r>
              <a:rPr lang="en-US" altLang="en-US" sz="1800" dirty="0" smtClean="0">
                <a:solidFill>
                  <a:schemeClr val="tx2"/>
                </a:solidFill>
              </a:rPr>
              <a:t>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MON AM2</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a:t>Status of TG4q sponsor ballot </a:t>
            </a:r>
            <a:endParaRPr lang="en-US" altLang="en-US" sz="2400" dirty="0" smtClean="0"/>
          </a:p>
          <a:p>
            <a:pPr eaLnBrk="1" hangingPunct="1">
              <a:spcBef>
                <a:spcPts val="300"/>
              </a:spcBef>
            </a:pPr>
            <a:r>
              <a:rPr lang="en-US" altLang="en-US" sz="2400" dirty="0"/>
              <a:t>Review D5.0 and re-visit the comments received from LB107 and LB109</a:t>
            </a:r>
            <a:endParaRPr lang="en-US" altLang="en-US" sz="20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7" name="Rectangle 2"/>
          <p:cNvSpPr txBox="1">
            <a:spLocks noChangeArrowheads="1"/>
          </p:cNvSpPr>
          <p:nvPr/>
        </p:nvSpPr>
        <p:spPr bwMode="auto">
          <a:xfrm>
            <a:off x="684213" y="3657600"/>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MON PM2</a:t>
            </a:r>
          </a:p>
        </p:txBody>
      </p:sp>
      <p:sp>
        <p:nvSpPr>
          <p:cNvPr id="8" name="Rectangle 3"/>
          <p:cNvSpPr txBox="1">
            <a:spLocks noChangeArrowheads="1"/>
          </p:cNvSpPr>
          <p:nvPr/>
        </p:nvSpPr>
        <p:spPr bwMode="auto">
          <a:xfrm>
            <a:off x="684213" y="4794250"/>
            <a:ext cx="81010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kern="0" dirty="0"/>
              <a:t>Review D5.0 and re-visit the comments received from LB107 and LB109</a:t>
            </a:r>
            <a:endParaRPr lang="en-US" altLang="en-US" sz="2000" kern="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TUE PM2</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a:t>Continue to review D5.0 and re-visit the comments received from LB107 and </a:t>
            </a:r>
            <a:r>
              <a:rPr lang="en-US" altLang="en-US" sz="2400" dirty="0" smtClean="0"/>
              <a:t>LB109</a:t>
            </a:r>
          </a:p>
          <a:p>
            <a:pPr eaLnBrk="1" hangingPunct="1">
              <a:spcBef>
                <a:spcPts val="300"/>
              </a:spcBef>
            </a:pPr>
            <a:r>
              <a:rPr lang="en-US" altLang="en-US" sz="2400" dirty="0"/>
              <a:t>Discuss the approach of handling comment resolution for sponsor ballot</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1358900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WED PM2</a:t>
            </a:r>
          </a:p>
        </p:txBody>
      </p:sp>
      <p:sp>
        <p:nvSpPr>
          <p:cNvPr id="26628" name="Rectangle 3"/>
          <p:cNvSpPr>
            <a:spLocks noGrp="1" noChangeArrowheads="1"/>
          </p:cNvSpPr>
          <p:nvPr>
            <p:ph type="body" idx="1"/>
          </p:nvPr>
        </p:nvSpPr>
        <p:spPr>
          <a:xfrm>
            <a:off x="684213" y="1828800"/>
            <a:ext cx="8101012" cy="4495800"/>
          </a:xfrm>
        </p:spPr>
        <p:txBody>
          <a:bodyPr/>
          <a:lstStyle/>
          <a:p>
            <a:pPr eaLnBrk="1" hangingPunct="1">
              <a:spcBef>
                <a:spcPts val="300"/>
              </a:spcBef>
            </a:pPr>
            <a:r>
              <a:rPr lang="en-US" altLang="en-US" sz="2400" dirty="0"/>
              <a:t>Continue to discuss the approach of handling comment resolution for sponsor ballot </a:t>
            </a:r>
            <a:endParaRPr lang="en-US" altLang="en-US" sz="2400" dirty="0" smtClean="0"/>
          </a:p>
          <a:p>
            <a:pPr eaLnBrk="1" hangingPunct="1">
              <a:spcBef>
                <a:spcPts val="300"/>
              </a:spcBef>
            </a:pPr>
            <a:r>
              <a:rPr lang="en-US" altLang="en-US" sz="2400" dirty="0"/>
              <a:t>Status of Draft 5.0 review and comment submission  for sponsor ballot </a:t>
            </a:r>
            <a:endParaRPr lang="en-US" altLang="en-US" sz="2400" dirty="0" smtClean="0"/>
          </a:p>
          <a:p>
            <a:pPr eaLnBrk="1" hangingPunct="1">
              <a:spcBef>
                <a:spcPts val="300"/>
              </a:spcBef>
            </a:pPr>
            <a:r>
              <a:rPr lang="en-US" altLang="en-US" sz="2400" dirty="0" smtClean="0"/>
              <a:t>Sponsor Ballot </a:t>
            </a:r>
            <a:r>
              <a:rPr lang="en-US" altLang="en-US" sz="2400" dirty="0" smtClean="0"/>
              <a:t>BRC Formation</a:t>
            </a:r>
            <a:endParaRPr lang="en-US" altLang="en-US" sz="2400" dirty="0" smtClean="0"/>
          </a:p>
          <a:p>
            <a:pPr eaLnBrk="1" hangingPunct="1">
              <a:spcBef>
                <a:spcPts val="300"/>
              </a:spcBef>
            </a:pPr>
            <a:r>
              <a:rPr lang="en-US" altLang="en-US" sz="2400" dirty="0" smtClean="0"/>
              <a:t>Teleconference scheduling</a:t>
            </a:r>
          </a:p>
          <a:p>
            <a:pPr eaLnBrk="1" hangingPunct="1">
              <a:spcBef>
                <a:spcPts val="300"/>
              </a:spcBef>
            </a:pPr>
            <a:r>
              <a:rPr lang="en-US" altLang="en-US" sz="2400" dirty="0" smtClean="0"/>
              <a:t>Timeline</a:t>
            </a:r>
          </a:p>
          <a:p>
            <a:pPr eaLnBrk="1" hangingPunct="1">
              <a:spcBef>
                <a:spcPts val="300"/>
              </a:spcBef>
            </a:pPr>
            <a:r>
              <a:rPr lang="en-US" altLang="en-US" sz="2400" dirty="0" smtClean="0"/>
              <a:t>Plan for Sept’15 meeting</a:t>
            </a:r>
          </a:p>
          <a:p>
            <a:pPr eaLnBrk="1" hangingPunct="1">
              <a:spcBef>
                <a:spcPts val="300"/>
              </a:spcBef>
            </a:pPr>
            <a:r>
              <a:rPr lang="en-US" altLang="en-US" sz="2400" dirty="0" err="1" smtClean="0"/>
              <a:t>AoB</a:t>
            </a:r>
            <a:r>
              <a:rPr lang="en-US" altLang="en-US" sz="2400" dirty="0" smtClean="0"/>
              <a:t>?</a:t>
            </a:r>
          </a:p>
          <a:p>
            <a:pPr eaLnBrk="1" hangingPunct="1">
              <a:spcBef>
                <a:spcPts val="300"/>
              </a:spcBef>
            </a:pPr>
            <a:endParaRPr lang="en-US" altLang="en-US" sz="2400" dirty="0" smtClean="0"/>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3592725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17</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Waikoloa, Big Island, Hawaii</a:t>
            </a:r>
          </a:p>
          <a:p>
            <a:r>
              <a:rPr lang="en-US" altLang="en-US" sz="2400" dirty="0" smtClean="0">
                <a:latin typeface="+mj-lt"/>
              </a:rPr>
              <a:t>July 13~16,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July 2015 Session</a:t>
            </a:r>
          </a:p>
        </p:txBody>
      </p:sp>
      <p:sp>
        <p:nvSpPr>
          <p:cNvPr id="15363" name="Content Placeholder 2"/>
          <p:cNvSpPr>
            <a:spLocks noGrp="1"/>
          </p:cNvSpPr>
          <p:nvPr>
            <p:ph idx="1"/>
          </p:nvPr>
        </p:nvSpPr>
        <p:spPr>
          <a:xfrm>
            <a:off x="685800" y="1219200"/>
            <a:ext cx="8153400" cy="609600"/>
          </a:xfrm>
        </p:spPr>
        <p:txBody>
          <a:bodyPr/>
          <a:lstStyle/>
          <a:p>
            <a:pPr>
              <a:buFont typeface="Arial" pitchFamily="34" charset="0"/>
              <a:buChar char="•"/>
              <a:defRPr/>
            </a:pPr>
            <a:r>
              <a:rPr lang="en-US" altLang="en-US" sz="2800" dirty="0" smtClean="0">
                <a:latin typeface="Times New Roman" pitchFamily="18" charset="0"/>
              </a:rPr>
              <a:t>Secretary: ???</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4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2396606780"/>
              </p:ext>
            </p:extLst>
          </p:nvPr>
        </p:nvGraphicFramePr>
        <p:xfrm>
          <a:off x="1905000" y="2286000"/>
          <a:ext cx="6248400" cy="253047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4953000"/>
            <a:ext cx="861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000" dirty="0">
                <a:latin typeface="Times New Roman" pitchFamily="18" charset="0"/>
              </a:rPr>
              <a:t>Review D5.0 and re-visit the comments received from LB107 and LB109 </a:t>
            </a:r>
            <a:endParaRPr lang="en-US" altLang="en-US" sz="2000" dirty="0" smtClean="0">
              <a:latin typeface="Times New Roman" pitchFamily="18" charset="0"/>
            </a:endParaRPr>
          </a:p>
          <a:p>
            <a:pPr lvl="1">
              <a:buFont typeface="Wingdings" pitchFamily="2" charset="2"/>
              <a:buChar char="Ø"/>
            </a:pPr>
            <a:r>
              <a:rPr lang="en-US" altLang="en-US" sz="2000" dirty="0">
                <a:latin typeface="Times New Roman" pitchFamily="18" charset="0"/>
              </a:rPr>
              <a:t>Set up an approach of handling comment resolution for sponsor ballot</a:t>
            </a:r>
          </a:p>
          <a:p>
            <a:pPr>
              <a:buFontTx/>
              <a:buNone/>
            </a:pPr>
            <a:endParaRPr lang="en-US" altLang="en-US" sz="2800" dirty="0">
              <a:latin typeface="Times New Roman" pitchFamily="18" charset="0"/>
            </a:endParaRPr>
          </a:p>
          <a:p>
            <a:pPr>
              <a:buFontTx/>
              <a:buNone/>
            </a:pPr>
            <a:endParaRPr lang="en-US" alt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(15-0504)</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a:t>
            </a:r>
            <a:r>
              <a:rPr lang="en-US" altLang="en-US" sz="2800" dirty="0" smtClean="0"/>
              <a:t>July</a:t>
            </a:r>
            <a:r>
              <a:rPr lang="en-US" altLang="en-US" sz="2800" dirty="0" smtClean="0"/>
              <a:t> </a:t>
            </a:r>
            <a:r>
              <a:rPr lang="en-US" altLang="en-US" sz="2800" dirty="0"/>
              <a:t>2015 Meeting </a:t>
            </a:r>
            <a:r>
              <a:rPr lang="en-US" altLang="en-US" sz="2800" dirty="0" smtClean="0"/>
              <a:t>Agenda (</a:t>
            </a:r>
            <a:r>
              <a:rPr lang="en-US" altLang="en-US" sz="2800" dirty="0" smtClean="0"/>
              <a:t>15-0504r0</a:t>
            </a:r>
            <a:r>
              <a:rPr lang="en-US" altLang="en-US" sz="2800" dirty="0" smtClean="0"/>
              <a:t>)</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a:t>
            </a:r>
            <a:r>
              <a:rPr lang="en-US" altLang="en-US" sz="2800" kern="0" dirty="0">
                <a:latin typeface="Times New Roman" pitchFamily="18" charset="0"/>
                <a:cs typeface="Times New Roman" pitchFamily="18" charset="0"/>
              </a:rPr>
              <a:t>: </a:t>
            </a:r>
            <a:r>
              <a:rPr lang="en-US" altLang="en-US" sz="2800" kern="0" dirty="0" smtClean="0">
                <a:latin typeface="Times New Roman" pitchFamily="18" charset="0"/>
                <a:cs typeface="Times New Roman" pitchFamily="18" charset="0"/>
              </a:rPr>
              <a: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 ?</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85800"/>
            <a:ext cx="8153400" cy="1066800"/>
          </a:xfrm>
        </p:spPr>
        <p:txBody>
          <a:bodyPr/>
          <a:lstStyle/>
          <a:p>
            <a:r>
              <a:rPr lang="en-US" altLang="en-US" b="1" dirty="0" smtClean="0"/>
              <a:t>Approval of </a:t>
            </a:r>
            <a:r>
              <a:rPr lang="en-US" altLang="en-US" b="1" dirty="0" smtClean="0"/>
              <a:t>May </a:t>
            </a:r>
            <a:r>
              <a:rPr lang="en-US" altLang="en-US" b="1" dirty="0" smtClean="0"/>
              <a:t>2015 Meeting </a:t>
            </a:r>
            <a:r>
              <a:rPr lang="en-US" altLang="en-US" b="1" dirty="0" smtClean="0"/>
              <a:t>Minutes</a:t>
            </a:r>
            <a:endParaRPr lang="en-US" altLang="en-US" b="1" dirty="0" smtClean="0"/>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15-15-0443-00-004q-meeting-minutes-May-2015-Vancouver.pdf</a:t>
            </a:r>
            <a:endParaRPr lang="en-US" altLang="en-US" sz="2800" dirty="0" smtClean="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a:t>
            </a:r>
            <a:r>
              <a:rPr lang="en-US" altLang="en-US" sz="2800" dirty="0" smtClean="0">
                <a:latin typeface="Times New Roman" pitchFamily="18" charset="0"/>
                <a:cs typeface="Times New Roman" pitchFamily="18" charset="0"/>
              </a:rPr>
              <a: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a:t>
            </a:r>
            <a:r>
              <a:rPr lang="en-US" altLang="en-US" sz="2800" dirty="0" smtClean="0">
                <a:latin typeface="Times New Roman" pitchFamily="18" charset="0"/>
                <a:cs typeface="Times New Roman" pitchFamily="18" charset="0"/>
              </a:rPr>
              <a:t>by</a:t>
            </a:r>
            <a:r>
              <a:rPr lang="en-US" altLang="en-US" sz="2800" dirty="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a:t>
            </a: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a:t>
            </a:r>
            <a:r>
              <a:rPr lang="en-US" altLang="en-US" sz="1400" dirty="0" smtClean="0">
                <a:latin typeface="Times New Roman" pitchFamily="18" charset="0"/>
              </a:rPr>
              <a:t> </a:t>
            </a:r>
            <a:r>
              <a:rPr lang="en-US" altLang="en-US" sz="1400" dirty="0">
                <a:latin typeface="Times New Roman" pitchFamily="18" charset="0"/>
              </a:rPr>
              <a:t>2015</a:t>
            </a:r>
          </a:p>
        </p:txBody>
      </p:sp>
    </p:spTree>
    <p:extLst>
      <p:ext uri="{BB962C8B-B14F-4D97-AF65-F5344CB8AC3E}">
        <p14:creationId xmlns:p14="http://schemas.microsoft.com/office/powerpoint/2010/main" val="2070919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914</Words>
  <Application>Microsoft Office PowerPoint</Application>
  <PresentationFormat>On-screen Show (4:3)</PresentationFormat>
  <Paragraphs>152</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July 2015 Session</vt:lpstr>
      <vt:lpstr>Agenda</vt:lpstr>
      <vt:lpstr>Approval of May 2015 Meeting Minutes</vt:lpstr>
      <vt:lpstr>MON AM2</vt:lpstr>
      <vt:lpstr>TUE PM2</vt:lpstr>
      <vt:lpstr>WED PM2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2015-07-13T19:49:45Z</dcterms:modified>
</cp:coreProperties>
</file>