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859" autoAdjust="0"/>
  </p:normalViewPr>
  <p:slideViewPr>
    <p:cSldViewPr>
      <p:cViewPr varScale="1">
        <p:scale>
          <a:sx n="110" d="100"/>
          <a:sy n="110" d="100"/>
        </p:scale>
        <p:origin x="-95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59E847-385C-CE49-8FFF-9229D1C51F89}"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8472CEB8-ABF9-AD44-977E-819164B41BE6}">
      <dgm:prSet phldrT="[Text]"/>
      <dgm:spPr/>
      <dgm:t>
        <a:bodyPr/>
        <a:lstStyle/>
        <a:p>
          <a:r>
            <a:rPr lang="en-US" dirty="0" smtClean="0"/>
            <a:t>Transport Layer</a:t>
          </a:r>
          <a:endParaRPr lang="en-US" dirty="0"/>
        </a:p>
      </dgm:t>
    </dgm:pt>
    <dgm:pt modelId="{06406366-4CB4-994F-9FBA-14A64462C134}" type="parTrans" cxnId="{08FDB6F2-F670-714D-A267-08C65A7A9271}">
      <dgm:prSet/>
      <dgm:spPr/>
      <dgm:t>
        <a:bodyPr/>
        <a:lstStyle/>
        <a:p>
          <a:endParaRPr lang="en-US"/>
        </a:p>
      </dgm:t>
    </dgm:pt>
    <dgm:pt modelId="{CB37B537-E894-4E46-BDE7-E55F4321CF88}" type="sibTrans" cxnId="{08FDB6F2-F670-714D-A267-08C65A7A9271}">
      <dgm:prSet/>
      <dgm:spPr/>
      <dgm:t>
        <a:bodyPr/>
        <a:lstStyle/>
        <a:p>
          <a:endParaRPr lang="en-US"/>
        </a:p>
      </dgm:t>
    </dgm:pt>
    <dgm:pt modelId="{4F67F08C-35DF-074B-8EF7-C508E44666B1}">
      <dgm:prSet phldrT="[Text]"/>
      <dgm:spPr/>
      <dgm:t>
        <a:bodyPr/>
        <a:lstStyle/>
        <a:p>
          <a:r>
            <a:rPr lang="en-US" dirty="0" smtClean="0"/>
            <a:t>Network Layer</a:t>
          </a:r>
          <a:endParaRPr lang="en-US" dirty="0"/>
        </a:p>
      </dgm:t>
    </dgm:pt>
    <dgm:pt modelId="{2F39A230-3F22-6E4B-A34A-6E5E1A71CB3C}" type="parTrans" cxnId="{3BF342DC-1AAA-3642-BEB5-53BFB6BE2CB8}">
      <dgm:prSet/>
      <dgm:spPr/>
      <dgm:t>
        <a:bodyPr/>
        <a:lstStyle/>
        <a:p>
          <a:endParaRPr lang="en-US"/>
        </a:p>
      </dgm:t>
    </dgm:pt>
    <dgm:pt modelId="{4F287343-CD7E-EE4B-8BDB-826D119CFC76}" type="sibTrans" cxnId="{3BF342DC-1AAA-3642-BEB5-53BFB6BE2CB8}">
      <dgm:prSet/>
      <dgm:spPr/>
      <dgm:t>
        <a:bodyPr/>
        <a:lstStyle/>
        <a:p>
          <a:endParaRPr lang="en-US"/>
        </a:p>
      </dgm:t>
    </dgm:pt>
    <dgm:pt modelId="{C10F855C-3B19-544A-8780-548E1FBE4FBA}">
      <dgm:prSet phldrT="[Text]"/>
      <dgm:spPr/>
      <dgm:t>
        <a:bodyPr/>
        <a:lstStyle/>
        <a:p>
          <a:r>
            <a:rPr lang="en-US" dirty="0" smtClean="0"/>
            <a:t>Data Link Layer</a:t>
          </a:r>
          <a:endParaRPr lang="en-US" dirty="0"/>
        </a:p>
      </dgm:t>
    </dgm:pt>
    <dgm:pt modelId="{1458D34E-1764-B441-A971-E681C44D88CA}" type="parTrans" cxnId="{4C007AC4-C085-D946-AA12-A77FDAD4AEAA}">
      <dgm:prSet/>
      <dgm:spPr/>
      <dgm:t>
        <a:bodyPr/>
        <a:lstStyle/>
        <a:p>
          <a:endParaRPr lang="en-US"/>
        </a:p>
      </dgm:t>
    </dgm:pt>
    <dgm:pt modelId="{8C7E6989-7C27-5941-9383-12EA7F57DE80}" type="sibTrans" cxnId="{4C007AC4-C085-D946-AA12-A77FDAD4AEAA}">
      <dgm:prSet/>
      <dgm:spPr/>
      <dgm:t>
        <a:bodyPr/>
        <a:lstStyle/>
        <a:p>
          <a:endParaRPr lang="en-US"/>
        </a:p>
      </dgm:t>
    </dgm:pt>
    <dgm:pt modelId="{842E390D-FF32-634A-9FD9-FDF89CFE8528}">
      <dgm:prSet/>
      <dgm:spPr/>
      <dgm:t>
        <a:bodyPr/>
        <a:lstStyle/>
        <a:p>
          <a:r>
            <a:rPr lang="en-US" dirty="0" smtClean="0"/>
            <a:t>Physical Layer</a:t>
          </a:r>
          <a:endParaRPr lang="en-US" dirty="0"/>
        </a:p>
      </dgm:t>
    </dgm:pt>
    <dgm:pt modelId="{80E6B236-1096-EC43-8276-6719284BF274}" type="parTrans" cxnId="{BE305EA7-D40E-F94B-9EAE-3740A8B0BC1B}">
      <dgm:prSet/>
      <dgm:spPr/>
      <dgm:t>
        <a:bodyPr/>
        <a:lstStyle/>
        <a:p>
          <a:endParaRPr lang="en-US"/>
        </a:p>
      </dgm:t>
    </dgm:pt>
    <dgm:pt modelId="{A26F84DF-0EF0-654B-9837-A7E10BDE4F1F}" type="sibTrans" cxnId="{BE305EA7-D40E-F94B-9EAE-3740A8B0BC1B}">
      <dgm:prSet/>
      <dgm:spPr/>
      <dgm:t>
        <a:bodyPr/>
        <a:lstStyle/>
        <a:p>
          <a:endParaRPr lang="en-US"/>
        </a:p>
      </dgm:t>
    </dgm:pt>
    <dgm:pt modelId="{47752B2A-3E0F-8445-A5FF-170231944AD6}">
      <dgm:prSet/>
      <dgm:spPr/>
      <dgm:t>
        <a:bodyPr/>
        <a:lstStyle/>
        <a:p>
          <a:r>
            <a:rPr lang="en-US" dirty="0" smtClean="0"/>
            <a:t>UDP, TCP, ICMP</a:t>
          </a:r>
          <a:endParaRPr lang="en-US" dirty="0"/>
        </a:p>
      </dgm:t>
    </dgm:pt>
    <dgm:pt modelId="{382DC1D2-8AC6-1943-8D79-EBCDE85D2FC2}" type="parTrans" cxnId="{9D06B043-FE3E-F94A-BCF0-50E27F003057}">
      <dgm:prSet/>
      <dgm:spPr/>
      <dgm:t>
        <a:bodyPr/>
        <a:lstStyle/>
        <a:p>
          <a:endParaRPr lang="en-US"/>
        </a:p>
      </dgm:t>
    </dgm:pt>
    <dgm:pt modelId="{480D0721-6DE3-AB45-9DB1-BBEEC9639D79}" type="sibTrans" cxnId="{9D06B043-FE3E-F94A-BCF0-50E27F003057}">
      <dgm:prSet/>
      <dgm:spPr/>
      <dgm:t>
        <a:bodyPr/>
        <a:lstStyle/>
        <a:p>
          <a:endParaRPr lang="en-US"/>
        </a:p>
      </dgm:t>
    </dgm:pt>
    <dgm:pt modelId="{A00160C7-FE3A-3347-8EA0-90FF8F94DEBF}">
      <dgm:prSet/>
      <dgm:spPr/>
      <dgm:t>
        <a:bodyPr/>
        <a:lstStyle/>
        <a:p>
          <a:r>
            <a:rPr lang="en-US" dirty="0" smtClean="0"/>
            <a:t>IPv6 (IPv4 with adapter)</a:t>
          </a:r>
          <a:endParaRPr lang="en-US" dirty="0"/>
        </a:p>
      </dgm:t>
    </dgm:pt>
    <dgm:pt modelId="{7CF5018A-65D6-B14E-9EE0-392C37C6D58E}" type="parTrans" cxnId="{91811362-651F-AD44-8F7C-547441440E1A}">
      <dgm:prSet/>
      <dgm:spPr/>
      <dgm:t>
        <a:bodyPr/>
        <a:lstStyle/>
        <a:p>
          <a:endParaRPr lang="en-US"/>
        </a:p>
      </dgm:t>
    </dgm:pt>
    <dgm:pt modelId="{46DDA873-AAC1-B54D-9C58-5492793CCE5A}" type="sibTrans" cxnId="{91811362-651F-AD44-8F7C-547441440E1A}">
      <dgm:prSet/>
      <dgm:spPr/>
      <dgm:t>
        <a:bodyPr/>
        <a:lstStyle/>
        <a:p>
          <a:endParaRPr lang="en-US"/>
        </a:p>
      </dgm:t>
    </dgm:pt>
    <dgm:pt modelId="{2755599F-7306-8A43-B041-A6EC79940F0F}">
      <dgm:prSet/>
      <dgm:spPr/>
      <dgm:t>
        <a:bodyPr/>
        <a:lstStyle/>
        <a:p>
          <a:r>
            <a:rPr lang="en-US" b="1" dirty="0" smtClean="0">
              <a:solidFill>
                <a:srgbClr val="FF0000"/>
              </a:solidFill>
              <a:effectLst/>
            </a:rPr>
            <a:t>LLC (802.15.12)</a:t>
          </a:r>
          <a:endParaRPr lang="en-US" b="1" dirty="0">
            <a:solidFill>
              <a:srgbClr val="FF0000"/>
            </a:solidFill>
            <a:effectLst/>
          </a:endParaRPr>
        </a:p>
      </dgm:t>
    </dgm:pt>
    <dgm:pt modelId="{ABFEB1FA-1853-D940-BBF8-8D36D6F88435}" type="parTrans" cxnId="{37042274-4AD4-134C-83C3-C59492D41247}">
      <dgm:prSet/>
      <dgm:spPr/>
      <dgm:t>
        <a:bodyPr/>
        <a:lstStyle/>
        <a:p>
          <a:endParaRPr lang="en-US"/>
        </a:p>
      </dgm:t>
    </dgm:pt>
    <dgm:pt modelId="{D010C96D-305B-C847-ABEC-623798E4DDA4}" type="sibTrans" cxnId="{37042274-4AD4-134C-83C3-C59492D41247}">
      <dgm:prSet/>
      <dgm:spPr/>
      <dgm:t>
        <a:bodyPr/>
        <a:lstStyle/>
        <a:p>
          <a:endParaRPr lang="en-US"/>
        </a:p>
      </dgm:t>
    </dgm:pt>
    <dgm:pt modelId="{8E24B161-4530-B341-9840-1346ACBDA826}">
      <dgm:prSet/>
      <dgm:spPr/>
      <dgm:t>
        <a:bodyPr/>
        <a:lstStyle/>
        <a:p>
          <a:r>
            <a:rPr lang="en-US" dirty="0" smtClean="0"/>
            <a:t>MAC (802.15.4)</a:t>
          </a:r>
          <a:endParaRPr lang="en-US" dirty="0"/>
        </a:p>
      </dgm:t>
    </dgm:pt>
    <dgm:pt modelId="{6FF0A3C1-84D5-744F-8400-E18EAF504837}" type="parTrans" cxnId="{D42673A5-9318-AE43-9ACE-6A450913C9D5}">
      <dgm:prSet/>
      <dgm:spPr/>
      <dgm:t>
        <a:bodyPr/>
        <a:lstStyle/>
        <a:p>
          <a:endParaRPr lang="en-US"/>
        </a:p>
      </dgm:t>
    </dgm:pt>
    <dgm:pt modelId="{93B3186B-EF20-9E4B-9CBC-1967BDCDF878}" type="sibTrans" cxnId="{D42673A5-9318-AE43-9ACE-6A450913C9D5}">
      <dgm:prSet/>
      <dgm:spPr/>
      <dgm:t>
        <a:bodyPr/>
        <a:lstStyle/>
        <a:p>
          <a:endParaRPr lang="en-US"/>
        </a:p>
      </dgm:t>
    </dgm:pt>
    <dgm:pt modelId="{0E90DC33-E59B-CC42-9D5B-81D84C851DE9}">
      <dgm:prSet/>
      <dgm:spPr/>
      <dgm:t>
        <a:bodyPr/>
        <a:lstStyle/>
        <a:p>
          <a:r>
            <a:rPr lang="en-US" dirty="0" smtClean="0"/>
            <a:t>802.15.4 Modulations: O-QPSK,BFSK, FSK, OFDM </a:t>
          </a:r>
          <a:endParaRPr lang="en-US" dirty="0"/>
        </a:p>
      </dgm:t>
    </dgm:pt>
    <dgm:pt modelId="{1B52B72D-67EC-8A4F-9419-F256882B7B5B}" type="parTrans" cxnId="{3872DE85-85A9-CE41-80DD-DB14782E7C90}">
      <dgm:prSet/>
      <dgm:spPr/>
      <dgm:t>
        <a:bodyPr/>
        <a:lstStyle/>
        <a:p>
          <a:endParaRPr lang="en-US"/>
        </a:p>
      </dgm:t>
    </dgm:pt>
    <dgm:pt modelId="{56787FEF-405C-7C4B-A964-A743512E0B78}" type="sibTrans" cxnId="{3872DE85-85A9-CE41-80DD-DB14782E7C90}">
      <dgm:prSet/>
      <dgm:spPr/>
      <dgm:t>
        <a:bodyPr/>
        <a:lstStyle/>
        <a:p>
          <a:endParaRPr lang="en-US"/>
        </a:p>
      </dgm:t>
    </dgm:pt>
    <dgm:pt modelId="{F492BBC3-C741-0541-8BC7-A8898570F101}">
      <dgm:prSet/>
      <dgm:spPr/>
      <dgm:t>
        <a:bodyPr/>
        <a:lstStyle/>
        <a:p>
          <a:r>
            <a:rPr lang="en-US" dirty="0" smtClean="0"/>
            <a:t>802.15.4 Frequency Bands: (433, 890, 915, 2450, et al)</a:t>
          </a:r>
          <a:endParaRPr lang="en-US" dirty="0"/>
        </a:p>
      </dgm:t>
    </dgm:pt>
    <dgm:pt modelId="{58FA695B-0CE0-1141-9670-06316F821ADB}" type="parTrans" cxnId="{8870CDC4-5A99-E648-8A51-C6C6028CE6EC}">
      <dgm:prSet/>
      <dgm:spPr/>
      <dgm:t>
        <a:bodyPr/>
        <a:lstStyle/>
        <a:p>
          <a:endParaRPr lang="en-US"/>
        </a:p>
      </dgm:t>
    </dgm:pt>
    <dgm:pt modelId="{2D771C07-E4BD-3B4D-AF50-C4F0CFED394C}" type="sibTrans" cxnId="{8870CDC4-5A99-E648-8A51-C6C6028CE6EC}">
      <dgm:prSet/>
      <dgm:spPr/>
      <dgm:t>
        <a:bodyPr/>
        <a:lstStyle/>
        <a:p>
          <a:endParaRPr lang="en-US"/>
        </a:p>
      </dgm:t>
    </dgm:pt>
    <dgm:pt modelId="{16C48C14-92C0-7E43-A035-4EB27CF3E565}" type="pres">
      <dgm:prSet presAssocID="{F559E847-385C-CE49-8FFF-9229D1C51F89}" presName="linear" presStyleCnt="0">
        <dgm:presLayoutVars>
          <dgm:dir/>
          <dgm:animLvl val="lvl"/>
          <dgm:resizeHandles val="exact"/>
        </dgm:presLayoutVars>
      </dgm:prSet>
      <dgm:spPr/>
      <dgm:t>
        <a:bodyPr/>
        <a:lstStyle/>
        <a:p>
          <a:endParaRPr lang="en-US"/>
        </a:p>
      </dgm:t>
    </dgm:pt>
    <dgm:pt modelId="{318DC458-3C6E-CE48-90C0-1D13A55F1FF1}" type="pres">
      <dgm:prSet presAssocID="{8472CEB8-ABF9-AD44-977E-819164B41BE6}" presName="parentLin" presStyleCnt="0"/>
      <dgm:spPr/>
    </dgm:pt>
    <dgm:pt modelId="{139899AE-E4A4-CD43-9E37-E6599E3DC220}" type="pres">
      <dgm:prSet presAssocID="{8472CEB8-ABF9-AD44-977E-819164B41BE6}" presName="parentLeftMargin" presStyleLbl="node1" presStyleIdx="0" presStyleCnt="4"/>
      <dgm:spPr/>
      <dgm:t>
        <a:bodyPr/>
        <a:lstStyle/>
        <a:p>
          <a:endParaRPr lang="en-US"/>
        </a:p>
      </dgm:t>
    </dgm:pt>
    <dgm:pt modelId="{62AB647D-96A4-A34F-A627-EA800815CC0A}" type="pres">
      <dgm:prSet presAssocID="{8472CEB8-ABF9-AD44-977E-819164B41BE6}" presName="parentText" presStyleLbl="node1" presStyleIdx="0" presStyleCnt="4">
        <dgm:presLayoutVars>
          <dgm:chMax val="0"/>
          <dgm:bulletEnabled val="1"/>
        </dgm:presLayoutVars>
      </dgm:prSet>
      <dgm:spPr/>
      <dgm:t>
        <a:bodyPr/>
        <a:lstStyle/>
        <a:p>
          <a:endParaRPr lang="en-US"/>
        </a:p>
      </dgm:t>
    </dgm:pt>
    <dgm:pt modelId="{0F66C42C-C613-5547-9028-C146ECB879F3}" type="pres">
      <dgm:prSet presAssocID="{8472CEB8-ABF9-AD44-977E-819164B41BE6}" presName="negativeSpace" presStyleCnt="0"/>
      <dgm:spPr/>
    </dgm:pt>
    <dgm:pt modelId="{5155FF56-F1A1-1649-A756-0FC147A5A046}" type="pres">
      <dgm:prSet presAssocID="{8472CEB8-ABF9-AD44-977E-819164B41BE6}" presName="childText" presStyleLbl="conFgAcc1" presStyleIdx="0" presStyleCnt="4">
        <dgm:presLayoutVars>
          <dgm:bulletEnabled val="1"/>
        </dgm:presLayoutVars>
      </dgm:prSet>
      <dgm:spPr/>
      <dgm:t>
        <a:bodyPr/>
        <a:lstStyle/>
        <a:p>
          <a:endParaRPr lang="en-US"/>
        </a:p>
      </dgm:t>
    </dgm:pt>
    <dgm:pt modelId="{63ADA9A2-9571-CE4E-B67B-1BA4D1F9CD6F}" type="pres">
      <dgm:prSet presAssocID="{CB37B537-E894-4E46-BDE7-E55F4321CF88}" presName="spaceBetweenRectangles" presStyleCnt="0"/>
      <dgm:spPr/>
    </dgm:pt>
    <dgm:pt modelId="{637C14D7-E296-B245-9C2E-B6128797F49F}" type="pres">
      <dgm:prSet presAssocID="{4F67F08C-35DF-074B-8EF7-C508E44666B1}" presName="parentLin" presStyleCnt="0"/>
      <dgm:spPr/>
    </dgm:pt>
    <dgm:pt modelId="{63AE6994-57A4-4348-A3CF-001298B13D23}" type="pres">
      <dgm:prSet presAssocID="{4F67F08C-35DF-074B-8EF7-C508E44666B1}" presName="parentLeftMargin" presStyleLbl="node1" presStyleIdx="0" presStyleCnt="4"/>
      <dgm:spPr/>
      <dgm:t>
        <a:bodyPr/>
        <a:lstStyle/>
        <a:p>
          <a:endParaRPr lang="en-US"/>
        </a:p>
      </dgm:t>
    </dgm:pt>
    <dgm:pt modelId="{5757361F-A5BD-7B41-8737-0C95BE014668}" type="pres">
      <dgm:prSet presAssocID="{4F67F08C-35DF-074B-8EF7-C508E44666B1}" presName="parentText" presStyleLbl="node1" presStyleIdx="1" presStyleCnt="4">
        <dgm:presLayoutVars>
          <dgm:chMax val="0"/>
          <dgm:bulletEnabled val="1"/>
        </dgm:presLayoutVars>
      </dgm:prSet>
      <dgm:spPr/>
      <dgm:t>
        <a:bodyPr/>
        <a:lstStyle/>
        <a:p>
          <a:endParaRPr lang="en-US"/>
        </a:p>
      </dgm:t>
    </dgm:pt>
    <dgm:pt modelId="{07421479-32DD-FD49-B9AA-90916FC4E80C}" type="pres">
      <dgm:prSet presAssocID="{4F67F08C-35DF-074B-8EF7-C508E44666B1}" presName="negativeSpace" presStyleCnt="0"/>
      <dgm:spPr/>
    </dgm:pt>
    <dgm:pt modelId="{A1B44D00-F5FE-534C-AAE0-28FFBA3FB34C}" type="pres">
      <dgm:prSet presAssocID="{4F67F08C-35DF-074B-8EF7-C508E44666B1}" presName="childText" presStyleLbl="conFgAcc1" presStyleIdx="1" presStyleCnt="4">
        <dgm:presLayoutVars>
          <dgm:bulletEnabled val="1"/>
        </dgm:presLayoutVars>
      </dgm:prSet>
      <dgm:spPr/>
      <dgm:t>
        <a:bodyPr/>
        <a:lstStyle/>
        <a:p>
          <a:endParaRPr lang="en-US"/>
        </a:p>
      </dgm:t>
    </dgm:pt>
    <dgm:pt modelId="{E6382F0E-FE50-924D-B57A-186D3F96AE4F}" type="pres">
      <dgm:prSet presAssocID="{4F287343-CD7E-EE4B-8BDB-826D119CFC76}" presName="spaceBetweenRectangles" presStyleCnt="0"/>
      <dgm:spPr/>
    </dgm:pt>
    <dgm:pt modelId="{8ACDEA2C-35EA-8B44-8D91-5870249A6D63}" type="pres">
      <dgm:prSet presAssocID="{C10F855C-3B19-544A-8780-548E1FBE4FBA}" presName="parentLin" presStyleCnt="0"/>
      <dgm:spPr/>
    </dgm:pt>
    <dgm:pt modelId="{34133EF3-5D73-4448-9439-902D2966738B}" type="pres">
      <dgm:prSet presAssocID="{C10F855C-3B19-544A-8780-548E1FBE4FBA}" presName="parentLeftMargin" presStyleLbl="node1" presStyleIdx="1" presStyleCnt="4"/>
      <dgm:spPr/>
      <dgm:t>
        <a:bodyPr/>
        <a:lstStyle/>
        <a:p>
          <a:endParaRPr lang="en-US"/>
        </a:p>
      </dgm:t>
    </dgm:pt>
    <dgm:pt modelId="{D7C0B216-F4D7-F949-98AD-D48CC813219E}" type="pres">
      <dgm:prSet presAssocID="{C10F855C-3B19-544A-8780-548E1FBE4FBA}" presName="parentText" presStyleLbl="node1" presStyleIdx="2" presStyleCnt="4">
        <dgm:presLayoutVars>
          <dgm:chMax val="0"/>
          <dgm:bulletEnabled val="1"/>
        </dgm:presLayoutVars>
      </dgm:prSet>
      <dgm:spPr/>
      <dgm:t>
        <a:bodyPr/>
        <a:lstStyle/>
        <a:p>
          <a:endParaRPr lang="en-US"/>
        </a:p>
      </dgm:t>
    </dgm:pt>
    <dgm:pt modelId="{3F6F73EF-3CE8-A341-8866-D8511CA246F4}" type="pres">
      <dgm:prSet presAssocID="{C10F855C-3B19-544A-8780-548E1FBE4FBA}" presName="negativeSpace" presStyleCnt="0"/>
      <dgm:spPr/>
    </dgm:pt>
    <dgm:pt modelId="{EDAF1564-F71D-724A-8BC5-73A8B6AB2ADE}" type="pres">
      <dgm:prSet presAssocID="{C10F855C-3B19-544A-8780-548E1FBE4FBA}" presName="childText" presStyleLbl="conFgAcc1" presStyleIdx="2" presStyleCnt="4">
        <dgm:presLayoutVars>
          <dgm:bulletEnabled val="1"/>
        </dgm:presLayoutVars>
      </dgm:prSet>
      <dgm:spPr/>
      <dgm:t>
        <a:bodyPr/>
        <a:lstStyle/>
        <a:p>
          <a:endParaRPr lang="en-US"/>
        </a:p>
      </dgm:t>
    </dgm:pt>
    <dgm:pt modelId="{F5B222F8-A9A9-564A-AE6B-BFB7269F76CD}" type="pres">
      <dgm:prSet presAssocID="{8C7E6989-7C27-5941-9383-12EA7F57DE80}" presName="spaceBetweenRectangles" presStyleCnt="0"/>
      <dgm:spPr/>
    </dgm:pt>
    <dgm:pt modelId="{85D5B8CE-8A1A-5643-8C01-93A5B3D44EF7}" type="pres">
      <dgm:prSet presAssocID="{842E390D-FF32-634A-9FD9-FDF89CFE8528}" presName="parentLin" presStyleCnt="0"/>
      <dgm:spPr/>
    </dgm:pt>
    <dgm:pt modelId="{75050250-8887-C941-9258-A325E11030E1}" type="pres">
      <dgm:prSet presAssocID="{842E390D-FF32-634A-9FD9-FDF89CFE8528}" presName="parentLeftMargin" presStyleLbl="node1" presStyleIdx="2" presStyleCnt="4"/>
      <dgm:spPr/>
      <dgm:t>
        <a:bodyPr/>
        <a:lstStyle/>
        <a:p>
          <a:endParaRPr lang="en-US"/>
        </a:p>
      </dgm:t>
    </dgm:pt>
    <dgm:pt modelId="{1BBB5779-D30F-4E47-A130-04CD3B828675}" type="pres">
      <dgm:prSet presAssocID="{842E390D-FF32-634A-9FD9-FDF89CFE8528}" presName="parentText" presStyleLbl="node1" presStyleIdx="3" presStyleCnt="4">
        <dgm:presLayoutVars>
          <dgm:chMax val="0"/>
          <dgm:bulletEnabled val="1"/>
        </dgm:presLayoutVars>
      </dgm:prSet>
      <dgm:spPr/>
      <dgm:t>
        <a:bodyPr/>
        <a:lstStyle/>
        <a:p>
          <a:endParaRPr lang="en-US"/>
        </a:p>
      </dgm:t>
    </dgm:pt>
    <dgm:pt modelId="{E04A44C6-DB7D-3048-A6CA-5E825F0F23C4}" type="pres">
      <dgm:prSet presAssocID="{842E390D-FF32-634A-9FD9-FDF89CFE8528}" presName="negativeSpace" presStyleCnt="0"/>
      <dgm:spPr/>
    </dgm:pt>
    <dgm:pt modelId="{D7072573-2C00-BC4C-B058-738E2B597A06}" type="pres">
      <dgm:prSet presAssocID="{842E390D-FF32-634A-9FD9-FDF89CFE8528}" presName="childText" presStyleLbl="conFgAcc1" presStyleIdx="3" presStyleCnt="4">
        <dgm:presLayoutVars>
          <dgm:bulletEnabled val="1"/>
        </dgm:presLayoutVars>
      </dgm:prSet>
      <dgm:spPr/>
      <dgm:t>
        <a:bodyPr/>
        <a:lstStyle/>
        <a:p>
          <a:endParaRPr lang="en-US"/>
        </a:p>
      </dgm:t>
    </dgm:pt>
  </dgm:ptLst>
  <dgm:cxnLst>
    <dgm:cxn modelId="{6486D4EA-F270-6446-BDF4-9B5CA1CECBBC}" type="presOf" srcId="{8472CEB8-ABF9-AD44-977E-819164B41BE6}" destId="{62AB647D-96A4-A34F-A627-EA800815CC0A}" srcOrd="1" destOrd="0" presId="urn:microsoft.com/office/officeart/2005/8/layout/list1"/>
    <dgm:cxn modelId="{9D06B043-FE3E-F94A-BCF0-50E27F003057}" srcId="{8472CEB8-ABF9-AD44-977E-819164B41BE6}" destId="{47752B2A-3E0F-8445-A5FF-170231944AD6}" srcOrd="0" destOrd="0" parTransId="{382DC1D2-8AC6-1943-8D79-EBCDE85D2FC2}" sibTransId="{480D0721-6DE3-AB45-9DB1-BBEEC9639D79}"/>
    <dgm:cxn modelId="{76FBC08E-54F8-DE41-94A1-CA9F20154944}" type="presOf" srcId="{F559E847-385C-CE49-8FFF-9229D1C51F89}" destId="{16C48C14-92C0-7E43-A035-4EB27CF3E565}" srcOrd="0" destOrd="0" presId="urn:microsoft.com/office/officeart/2005/8/layout/list1"/>
    <dgm:cxn modelId="{6699783D-CF8E-A942-A8A6-4F5522030A46}" type="presOf" srcId="{47752B2A-3E0F-8445-A5FF-170231944AD6}" destId="{5155FF56-F1A1-1649-A756-0FC147A5A046}" srcOrd="0" destOrd="0" presId="urn:microsoft.com/office/officeart/2005/8/layout/list1"/>
    <dgm:cxn modelId="{37042274-4AD4-134C-83C3-C59492D41247}" srcId="{C10F855C-3B19-544A-8780-548E1FBE4FBA}" destId="{2755599F-7306-8A43-B041-A6EC79940F0F}" srcOrd="0" destOrd="0" parTransId="{ABFEB1FA-1853-D940-BBF8-8D36D6F88435}" sibTransId="{D010C96D-305B-C847-ABEC-623798E4DDA4}"/>
    <dgm:cxn modelId="{B786C231-23FD-B043-9F43-3EF2A735A1D7}" type="presOf" srcId="{4F67F08C-35DF-074B-8EF7-C508E44666B1}" destId="{63AE6994-57A4-4348-A3CF-001298B13D23}" srcOrd="0" destOrd="0" presId="urn:microsoft.com/office/officeart/2005/8/layout/list1"/>
    <dgm:cxn modelId="{5F9D2A76-DF88-1B45-8805-9E0A535A52A0}" type="presOf" srcId="{2755599F-7306-8A43-B041-A6EC79940F0F}" destId="{EDAF1564-F71D-724A-8BC5-73A8B6AB2ADE}" srcOrd="0" destOrd="0" presId="urn:microsoft.com/office/officeart/2005/8/layout/list1"/>
    <dgm:cxn modelId="{31C9B630-D461-3647-B4A9-675BB5934420}" type="presOf" srcId="{4F67F08C-35DF-074B-8EF7-C508E44666B1}" destId="{5757361F-A5BD-7B41-8737-0C95BE014668}" srcOrd="1" destOrd="0" presId="urn:microsoft.com/office/officeart/2005/8/layout/list1"/>
    <dgm:cxn modelId="{BE305EA7-D40E-F94B-9EAE-3740A8B0BC1B}" srcId="{F559E847-385C-CE49-8FFF-9229D1C51F89}" destId="{842E390D-FF32-634A-9FD9-FDF89CFE8528}" srcOrd="3" destOrd="0" parTransId="{80E6B236-1096-EC43-8276-6719284BF274}" sibTransId="{A26F84DF-0EF0-654B-9837-A7E10BDE4F1F}"/>
    <dgm:cxn modelId="{3BF342DC-1AAA-3642-BEB5-53BFB6BE2CB8}" srcId="{F559E847-385C-CE49-8FFF-9229D1C51F89}" destId="{4F67F08C-35DF-074B-8EF7-C508E44666B1}" srcOrd="1" destOrd="0" parTransId="{2F39A230-3F22-6E4B-A34A-6E5E1A71CB3C}" sibTransId="{4F287343-CD7E-EE4B-8BDB-826D119CFC76}"/>
    <dgm:cxn modelId="{51F5E370-B1E6-4D4B-BC91-38279CCAE7D7}" type="presOf" srcId="{C10F855C-3B19-544A-8780-548E1FBE4FBA}" destId="{D7C0B216-F4D7-F949-98AD-D48CC813219E}" srcOrd="1" destOrd="0" presId="urn:microsoft.com/office/officeart/2005/8/layout/list1"/>
    <dgm:cxn modelId="{551240BB-F980-4B4B-954B-1E278EF14721}" type="presOf" srcId="{A00160C7-FE3A-3347-8EA0-90FF8F94DEBF}" destId="{A1B44D00-F5FE-534C-AAE0-28FFBA3FB34C}" srcOrd="0" destOrd="0" presId="urn:microsoft.com/office/officeart/2005/8/layout/list1"/>
    <dgm:cxn modelId="{25E072D0-9924-9642-904E-710214A78676}" type="presOf" srcId="{8472CEB8-ABF9-AD44-977E-819164B41BE6}" destId="{139899AE-E4A4-CD43-9E37-E6599E3DC220}" srcOrd="0" destOrd="0" presId="urn:microsoft.com/office/officeart/2005/8/layout/list1"/>
    <dgm:cxn modelId="{86E3DB45-94F7-004A-A68D-1383A6903CFA}" type="presOf" srcId="{0E90DC33-E59B-CC42-9D5B-81D84C851DE9}" destId="{D7072573-2C00-BC4C-B058-738E2B597A06}" srcOrd="0" destOrd="0" presId="urn:microsoft.com/office/officeart/2005/8/layout/list1"/>
    <dgm:cxn modelId="{4D6F5BD5-1407-8247-A8CA-032AFD44E80A}" type="presOf" srcId="{C10F855C-3B19-544A-8780-548E1FBE4FBA}" destId="{34133EF3-5D73-4448-9439-902D2966738B}" srcOrd="0" destOrd="0" presId="urn:microsoft.com/office/officeart/2005/8/layout/list1"/>
    <dgm:cxn modelId="{4C007AC4-C085-D946-AA12-A77FDAD4AEAA}" srcId="{F559E847-385C-CE49-8FFF-9229D1C51F89}" destId="{C10F855C-3B19-544A-8780-548E1FBE4FBA}" srcOrd="2" destOrd="0" parTransId="{1458D34E-1764-B441-A971-E681C44D88CA}" sibTransId="{8C7E6989-7C27-5941-9383-12EA7F57DE80}"/>
    <dgm:cxn modelId="{8870CDC4-5A99-E648-8A51-C6C6028CE6EC}" srcId="{842E390D-FF32-634A-9FD9-FDF89CFE8528}" destId="{F492BBC3-C741-0541-8BC7-A8898570F101}" srcOrd="1" destOrd="0" parTransId="{58FA695B-0CE0-1141-9670-06316F821ADB}" sibTransId="{2D771C07-E4BD-3B4D-AF50-C4F0CFED394C}"/>
    <dgm:cxn modelId="{5009A04F-5093-BC43-8843-299EE18B1097}" type="presOf" srcId="{F492BBC3-C741-0541-8BC7-A8898570F101}" destId="{D7072573-2C00-BC4C-B058-738E2B597A06}" srcOrd="0" destOrd="1" presId="urn:microsoft.com/office/officeart/2005/8/layout/list1"/>
    <dgm:cxn modelId="{D42673A5-9318-AE43-9ACE-6A450913C9D5}" srcId="{C10F855C-3B19-544A-8780-548E1FBE4FBA}" destId="{8E24B161-4530-B341-9840-1346ACBDA826}" srcOrd="1" destOrd="0" parTransId="{6FF0A3C1-84D5-744F-8400-E18EAF504837}" sibTransId="{93B3186B-EF20-9E4B-9CBC-1967BDCDF878}"/>
    <dgm:cxn modelId="{2D59DAE5-126E-C04D-AF7B-940B075527F3}" type="presOf" srcId="{8E24B161-4530-B341-9840-1346ACBDA826}" destId="{EDAF1564-F71D-724A-8BC5-73A8B6AB2ADE}" srcOrd="0" destOrd="1" presId="urn:microsoft.com/office/officeart/2005/8/layout/list1"/>
    <dgm:cxn modelId="{91811362-651F-AD44-8F7C-547441440E1A}" srcId="{4F67F08C-35DF-074B-8EF7-C508E44666B1}" destId="{A00160C7-FE3A-3347-8EA0-90FF8F94DEBF}" srcOrd="0" destOrd="0" parTransId="{7CF5018A-65D6-B14E-9EE0-392C37C6D58E}" sibTransId="{46DDA873-AAC1-B54D-9C58-5492793CCE5A}"/>
    <dgm:cxn modelId="{D15D724E-7F9D-3E43-AAE4-14CCCA9AFD9D}" type="presOf" srcId="{842E390D-FF32-634A-9FD9-FDF89CFE8528}" destId="{75050250-8887-C941-9258-A325E11030E1}" srcOrd="0" destOrd="0" presId="urn:microsoft.com/office/officeart/2005/8/layout/list1"/>
    <dgm:cxn modelId="{07B3C24B-3782-5D49-9FC2-25EBB6F7FE61}" type="presOf" srcId="{842E390D-FF32-634A-9FD9-FDF89CFE8528}" destId="{1BBB5779-D30F-4E47-A130-04CD3B828675}" srcOrd="1" destOrd="0" presId="urn:microsoft.com/office/officeart/2005/8/layout/list1"/>
    <dgm:cxn modelId="{08FDB6F2-F670-714D-A267-08C65A7A9271}" srcId="{F559E847-385C-CE49-8FFF-9229D1C51F89}" destId="{8472CEB8-ABF9-AD44-977E-819164B41BE6}" srcOrd="0" destOrd="0" parTransId="{06406366-4CB4-994F-9FBA-14A64462C134}" sibTransId="{CB37B537-E894-4E46-BDE7-E55F4321CF88}"/>
    <dgm:cxn modelId="{3872DE85-85A9-CE41-80DD-DB14782E7C90}" srcId="{842E390D-FF32-634A-9FD9-FDF89CFE8528}" destId="{0E90DC33-E59B-CC42-9D5B-81D84C851DE9}" srcOrd="0" destOrd="0" parTransId="{1B52B72D-67EC-8A4F-9419-F256882B7B5B}" sibTransId="{56787FEF-405C-7C4B-A964-A743512E0B78}"/>
    <dgm:cxn modelId="{34EB8D80-B533-4E49-A146-A1CF21142026}" type="presParOf" srcId="{16C48C14-92C0-7E43-A035-4EB27CF3E565}" destId="{318DC458-3C6E-CE48-90C0-1D13A55F1FF1}" srcOrd="0" destOrd="0" presId="urn:microsoft.com/office/officeart/2005/8/layout/list1"/>
    <dgm:cxn modelId="{037E46A2-CE0B-8B48-81B2-B2EDDD9E7FD7}" type="presParOf" srcId="{318DC458-3C6E-CE48-90C0-1D13A55F1FF1}" destId="{139899AE-E4A4-CD43-9E37-E6599E3DC220}" srcOrd="0" destOrd="0" presId="urn:microsoft.com/office/officeart/2005/8/layout/list1"/>
    <dgm:cxn modelId="{D48AB713-8A2B-8F47-934F-AE127F44CD84}" type="presParOf" srcId="{318DC458-3C6E-CE48-90C0-1D13A55F1FF1}" destId="{62AB647D-96A4-A34F-A627-EA800815CC0A}" srcOrd="1" destOrd="0" presId="urn:microsoft.com/office/officeart/2005/8/layout/list1"/>
    <dgm:cxn modelId="{78153038-980A-F246-85FD-1D24892B5E8F}" type="presParOf" srcId="{16C48C14-92C0-7E43-A035-4EB27CF3E565}" destId="{0F66C42C-C613-5547-9028-C146ECB879F3}" srcOrd="1" destOrd="0" presId="urn:microsoft.com/office/officeart/2005/8/layout/list1"/>
    <dgm:cxn modelId="{9DA68073-5F0D-4A4C-A486-B62C01B4A0EE}" type="presParOf" srcId="{16C48C14-92C0-7E43-A035-4EB27CF3E565}" destId="{5155FF56-F1A1-1649-A756-0FC147A5A046}" srcOrd="2" destOrd="0" presId="urn:microsoft.com/office/officeart/2005/8/layout/list1"/>
    <dgm:cxn modelId="{73808D89-53A7-F348-91BA-E2C27048A8D7}" type="presParOf" srcId="{16C48C14-92C0-7E43-A035-4EB27CF3E565}" destId="{63ADA9A2-9571-CE4E-B67B-1BA4D1F9CD6F}" srcOrd="3" destOrd="0" presId="urn:microsoft.com/office/officeart/2005/8/layout/list1"/>
    <dgm:cxn modelId="{2F9A0F61-36F8-D841-8FBC-A927F5C11333}" type="presParOf" srcId="{16C48C14-92C0-7E43-A035-4EB27CF3E565}" destId="{637C14D7-E296-B245-9C2E-B6128797F49F}" srcOrd="4" destOrd="0" presId="urn:microsoft.com/office/officeart/2005/8/layout/list1"/>
    <dgm:cxn modelId="{9773ECD6-305E-524C-9B92-C2C9E66FA4CB}" type="presParOf" srcId="{637C14D7-E296-B245-9C2E-B6128797F49F}" destId="{63AE6994-57A4-4348-A3CF-001298B13D23}" srcOrd="0" destOrd="0" presId="urn:microsoft.com/office/officeart/2005/8/layout/list1"/>
    <dgm:cxn modelId="{BB9A0409-931D-C046-B685-1DD6C17334A0}" type="presParOf" srcId="{637C14D7-E296-B245-9C2E-B6128797F49F}" destId="{5757361F-A5BD-7B41-8737-0C95BE014668}" srcOrd="1" destOrd="0" presId="urn:microsoft.com/office/officeart/2005/8/layout/list1"/>
    <dgm:cxn modelId="{4FF08C30-0723-0543-9501-28025F87BA54}" type="presParOf" srcId="{16C48C14-92C0-7E43-A035-4EB27CF3E565}" destId="{07421479-32DD-FD49-B9AA-90916FC4E80C}" srcOrd="5" destOrd="0" presId="urn:microsoft.com/office/officeart/2005/8/layout/list1"/>
    <dgm:cxn modelId="{4AAF84EB-8008-024D-8095-EAADF864C891}" type="presParOf" srcId="{16C48C14-92C0-7E43-A035-4EB27CF3E565}" destId="{A1B44D00-F5FE-534C-AAE0-28FFBA3FB34C}" srcOrd="6" destOrd="0" presId="urn:microsoft.com/office/officeart/2005/8/layout/list1"/>
    <dgm:cxn modelId="{3FD1BB18-F020-F64D-A03C-DEBF065CBD3F}" type="presParOf" srcId="{16C48C14-92C0-7E43-A035-4EB27CF3E565}" destId="{E6382F0E-FE50-924D-B57A-186D3F96AE4F}" srcOrd="7" destOrd="0" presId="urn:microsoft.com/office/officeart/2005/8/layout/list1"/>
    <dgm:cxn modelId="{1C01CB69-0F4B-6B43-AE26-7ACF178D7ACD}" type="presParOf" srcId="{16C48C14-92C0-7E43-A035-4EB27CF3E565}" destId="{8ACDEA2C-35EA-8B44-8D91-5870249A6D63}" srcOrd="8" destOrd="0" presId="urn:microsoft.com/office/officeart/2005/8/layout/list1"/>
    <dgm:cxn modelId="{6274DC58-CD0E-1544-BE60-872BFB7BE0F4}" type="presParOf" srcId="{8ACDEA2C-35EA-8B44-8D91-5870249A6D63}" destId="{34133EF3-5D73-4448-9439-902D2966738B}" srcOrd="0" destOrd="0" presId="urn:microsoft.com/office/officeart/2005/8/layout/list1"/>
    <dgm:cxn modelId="{3D526E7F-E9C2-3842-BFED-C06E5693BA80}" type="presParOf" srcId="{8ACDEA2C-35EA-8B44-8D91-5870249A6D63}" destId="{D7C0B216-F4D7-F949-98AD-D48CC813219E}" srcOrd="1" destOrd="0" presId="urn:microsoft.com/office/officeart/2005/8/layout/list1"/>
    <dgm:cxn modelId="{95366E23-D06D-0D48-94D4-154A41936CAB}" type="presParOf" srcId="{16C48C14-92C0-7E43-A035-4EB27CF3E565}" destId="{3F6F73EF-3CE8-A341-8866-D8511CA246F4}" srcOrd="9" destOrd="0" presId="urn:microsoft.com/office/officeart/2005/8/layout/list1"/>
    <dgm:cxn modelId="{2A05ED43-CBDF-7049-81A0-BE12D26AA3D7}" type="presParOf" srcId="{16C48C14-92C0-7E43-A035-4EB27CF3E565}" destId="{EDAF1564-F71D-724A-8BC5-73A8B6AB2ADE}" srcOrd="10" destOrd="0" presId="urn:microsoft.com/office/officeart/2005/8/layout/list1"/>
    <dgm:cxn modelId="{2AB39093-5EB1-D145-AFCC-C752CD0D8CF0}" type="presParOf" srcId="{16C48C14-92C0-7E43-A035-4EB27CF3E565}" destId="{F5B222F8-A9A9-564A-AE6B-BFB7269F76CD}" srcOrd="11" destOrd="0" presId="urn:microsoft.com/office/officeart/2005/8/layout/list1"/>
    <dgm:cxn modelId="{6BBA0885-4746-7F43-91ED-E4693460CF0D}" type="presParOf" srcId="{16C48C14-92C0-7E43-A035-4EB27CF3E565}" destId="{85D5B8CE-8A1A-5643-8C01-93A5B3D44EF7}" srcOrd="12" destOrd="0" presId="urn:microsoft.com/office/officeart/2005/8/layout/list1"/>
    <dgm:cxn modelId="{F644887E-DF98-794E-AF4D-33560038BC12}" type="presParOf" srcId="{85D5B8CE-8A1A-5643-8C01-93A5B3D44EF7}" destId="{75050250-8887-C941-9258-A325E11030E1}" srcOrd="0" destOrd="0" presId="urn:microsoft.com/office/officeart/2005/8/layout/list1"/>
    <dgm:cxn modelId="{ED446E0E-7F8F-9846-9F59-F645F04ED905}" type="presParOf" srcId="{85D5B8CE-8A1A-5643-8C01-93A5B3D44EF7}" destId="{1BBB5779-D30F-4E47-A130-04CD3B828675}" srcOrd="1" destOrd="0" presId="urn:microsoft.com/office/officeart/2005/8/layout/list1"/>
    <dgm:cxn modelId="{B915BECF-73DC-864F-AA9E-12222B111F6D}" type="presParOf" srcId="{16C48C14-92C0-7E43-A035-4EB27CF3E565}" destId="{E04A44C6-DB7D-3048-A6CA-5E825F0F23C4}" srcOrd="13" destOrd="0" presId="urn:microsoft.com/office/officeart/2005/8/layout/list1"/>
    <dgm:cxn modelId="{E52FDEAE-9636-784C-889F-BB1D557337DB}" type="presParOf" srcId="{16C48C14-92C0-7E43-A035-4EB27CF3E565}" destId="{D7072573-2C00-BC4C-B058-738E2B597A0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A8D560-33B6-5B4C-82D1-BCB108670CD9}"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72B5DD52-7DD3-1C49-8E37-4E7DFCFCEA52}">
      <dgm:prSet phldrT="[Text]"/>
      <dgm:spPr/>
      <dgm:t>
        <a:bodyPr/>
        <a:lstStyle/>
        <a:p>
          <a:r>
            <a:rPr lang="en-US" dirty="0" smtClean="0"/>
            <a:t>KMP</a:t>
          </a:r>
          <a:endParaRPr lang="en-US" dirty="0"/>
        </a:p>
      </dgm:t>
    </dgm:pt>
    <dgm:pt modelId="{BD4B4CBE-334F-FD4F-A916-0F3FE775C6DE}" type="parTrans" cxnId="{CCBFFA23-9E9D-574F-BE92-AF803F50D2E4}">
      <dgm:prSet/>
      <dgm:spPr/>
      <dgm:t>
        <a:bodyPr/>
        <a:lstStyle/>
        <a:p>
          <a:endParaRPr lang="en-US"/>
        </a:p>
      </dgm:t>
    </dgm:pt>
    <dgm:pt modelId="{F0FA7E2B-285C-AF46-A6C3-983E6F7150BE}" type="sibTrans" cxnId="{CCBFFA23-9E9D-574F-BE92-AF803F50D2E4}">
      <dgm:prSet/>
      <dgm:spPr/>
      <dgm:t>
        <a:bodyPr/>
        <a:lstStyle/>
        <a:p>
          <a:endParaRPr lang="en-US"/>
        </a:p>
      </dgm:t>
    </dgm:pt>
    <dgm:pt modelId="{9E5EEEDF-C7E2-BA43-B4EE-FEDD6C1FFF17}">
      <dgm:prSet phldrT="[Text]"/>
      <dgm:spPr/>
      <dgm:t>
        <a:bodyPr/>
        <a:lstStyle/>
        <a:p>
          <a:r>
            <a:rPr lang="en-US" dirty="0" smtClean="0"/>
            <a:t>6LoWPAN</a:t>
          </a:r>
          <a:endParaRPr lang="en-US" dirty="0"/>
        </a:p>
      </dgm:t>
    </dgm:pt>
    <dgm:pt modelId="{70FCD1FA-1627-5D49-81B9-494DA48C7472}" type="parTrans" cxnId="{87C29975-6F20-2242-84EB-0798E32E94D3}">
      <dgm:prSet/>
      <dgm:spPr/>
      <dgm:t>
        <a:bodyPr/>
        <a:lstStyle/>
        <a:p>
          <a:endParaRPr lang="en-US"/>
        </a:p>
      </dgm:t>
    </dgm:pt>
    <dgm:pt modelId="{79DB87E0-FEDE-7F45-9461-14DC3C1FEDED}" type="sibTrans" cxnId="{87C29975-6F20-2242-84EB-0798E32E94D3}">
      <dgm:prSet/>
      <dgm:spPr/>
      <dgm:t>
        <a:bodyPr/>
        <a:lstStyle/>
        <a:p>
          <a:endParaRPr lang="en-US"/>
        </a:p>
      </dgm:t>
    </dgm:pt>
    <dgm:pt modelId="{1B135011-FE20-3740-B709-D1ABB5CFDFAB}">
      <dgm:prSet phldrT="[Text]" custT="1"/>
      <dgm:spPr/>
      <dgm:t>
        <a:bodyPr/>
        <a:lstStyle/>
        <a:p>
          <a:r>
            <a:rPr lang="en-US" sz="1400" dirty="0" smtClean="0"/>
            <a:t>IPv6 network adaption standard for 802.15.4</a:t>
          </a:r>
          <a:br>
            <a:rPr lang="en-US" sz="1400" dirty="0" smtClean="0"/>
          </a:br>
          <a:r>
            <a:rPr lang="en-US" sz="1400" dirty="0" smtClean="0"/>
            <a:t>(RFC 6775)</a:t>
          </a:r>
          <a:endParaRPr lang="en-US" sz="1400" dirty="0"/>
        </a:p>
      </dgm:t>
    </dgm:pt>
    <dgm:pt modelId="{34F8B9DD-D040-C444-BE1D-C1B03804A068}" type="parTrans" cxnId="{3F4354CC-6CA7-BA4D-B3E2-880E89F28CB9}">
      <dgm:prSet/>
      <dgm:spPr/>
      <dgm:t>
        <a:bodyPr/>
        <a:lstStyle/>
        <a:p>
          <a:endParaRPr lang="en-US"/>
        </a:p>
      </dgm:t>
    </dgm:pt>
    <dgm:pt modelId="{E65E4FF8-40C0-F44A-B92F-8B589FD81E17}" type="sibTrans" cxnId="{3F4354CC-6CA7-BA4D-B3E2-880E89F28CB9}">
      <dgm:prSet/>
      <dgm:spPr/>
      <dgm:t>
        <a:bodyPr/>
        <a:lstStyle/>
        <a:p>
          <a:endParaRPr lang="en-US"/>
        </a:p>
      </dgm:t>
    </dgm:pt>
    <dgm:pt modelId="{746514A1-3482-1E40-8A70-A20C35B65725}">
      <dgm:prSet phldrT="[Text]"/>
      <dgm:spPr/>
      <dgm:t>
        <a:bodyPr/>
        <a:lstStyle/>
        <a:p>
          <a:r>
            <a:rPr lang="en-US" dirty="0" smtClean="0"/>
            <a:t>6top</a:t>
          </a:r>
          <a:endParaRPr lang="en-US" dirty="0"/>
        </a:p>
      </dgm:t>
    </dgm:pt>
    <dgm:pt modelId="{07C0F1D9-4C49-D34A-9C15-731B1BEC506B}" type="parTrans" cxnId="{93163F95-57F6-B843-BF6A-5ABF874203EB}">
      <dgm:prSet/>
      <dgm:spPr/>
      <dgm:t>
        <a:bodyPr/>
        <a:lstStyle/>
        <a:p>
          <a:endParaRPr lang="en-US"/>
        </a:p>
      </dgm:t>
    </dgm:pt>
    <dgm:pt modelId="{DF7A2A4A-E14A-304A-82A0-2B7A81E103F7}" type="sibTrans" cxnId="{93163F95-57F6-B843-BF6A-5ABF874203EB}">
      <dgm:prSet/>
      <dgm:spPr/>
      <dgm:t>
        <a:bodyPr/>
        <a:lstStyle/>
        <a:p>
          <a:endParaRPr lang="en-US"/>
        </a:p>
      </dgm:t>
    </dgm:pt>
    <dgm:pt modelId="{5CD4957E-43C5-7948-8B32-67EB7FFC0F1B}">
      <dgm:prSet phldrT="[Text]" custT="1"/>
      <dgm:spPr/>
      <dgm:t>
        <a:bodyPr/>
        <a:lstStyle/>
        <a:p>
          <a:pPr marL="227013" indent="-60325"/>
          <a:r>
            <a:rPr lang="en-US" sz="1400" dirty="0" smtClean="0"/>
            <a:t>Part of IETF 6tisch standard for TSCH (deterministic behavior adapted from WHART and ISA100.11a)</a:t>
          </a:r>
          <a:endParaRPr lang="en-US" sz="1400" dirty="0"/>
        </a:p>
      </dgm:t>
    </dgm:pt>
    <dgm:pt modelId="{0AA8E6B2-8148-6646-9A83-E587855A5BD6}" type="parTrans" cxnId="{13E43940-8F9A-8949-B6B0-777354B78211}">
      <dgm:prSet/>
      <dgm:spPr/>
      <dgm:t>
        <a:bodyPr/>
        <a:lstStyle/>
        <a:p>
          <a:endParaRPr lang="en-US"/>
        </a:p>
      </dgm:t>
    </dgm:pt>
    <dgm:pt modelId="{4C1F32FA-6174-2B49-8E9A-F393B121DCB6}" type="sibTrans" cxnId="{13E43940-8F9A-8949-B6B0-777354B78211}">
      <dgm:prSet/>
      <dgm:spPr/>
      <dgm:t>
        <a:bodyPr/>
        <a:lstStyle/>
        <a:p>
          <a:endParaRPr lang="en-US"/>
        </a:p>
      </dgm:t>
    </dgm:pt>
    <dgm:pt modelId="{C3C395A2-B3C8-8544-B25C-C9C1F15B0801}">
      <dgm:prSet phldrT="[Text]"/>
      <dgm:spPr/>
      <dgm:t>
        <a:bodyPr/>
        <a:lstStyle/>
        <a:p>
          <a:r>
            <a:rPr lang="en-US" dirty="0" smtClean="0"/>
            <a:t>L2R</a:t>
          </a:r>
          <a:endParaRPr lang="en-US" dirty="0"/>
        </a:p>
      </dgm:t>
    </dgm:pt>
    <dgm:pt modelId="{23EEF1D6-ED8F-FC4D-BEEA-872072E4E3E3}" type="parTrans" cxnId="{8E7907EF-8E26-C046-9FEC-87A64867DDAB}">
      <dgm:prSet/>
      <dgm:spPr/>
      <dgm:t>
        <a:bodyPr/>
        <a:lstStyle/>
        <a:p>
          <a:endParaRPr lang="en-US"/>
        </a:p>
      </dgm:t>
    </dgm:pt>
    <dgm:pt modelId="{F12D24FA-78BE-E64B-AF5D-84AC7497B91D}" type="sibTrans" cxnId="{8E7907EF-8E26-C046-9FEC-87A64867DDAB}">
      <dgm:prSet/>
      <dgm:spPr/>
      <dgm:t>
        <a:bodyPr/>
        <a:lstStyle/>
        <a:p>
          <a:endParaRPr lang="en-US"/>
        </a:p>
      </dgm:t>
    </dgm:pt>
    <dgm:pt modelId="{8C6FD1F2-6499-E84E-92FF-DFE0DA0A91DB}">
      <dgm:prSet phldrT="[Text]" custT="1"/>
      <dgm:spPr/>
      <dgm:t>
        <a:bodyPr/>
        <a:lstStyle/>
        <a:p>
          <a:r>
            <a:rPr lang="en-US" sz="1400" dirty="0" smtClean="0"/>
            <a:t>Layer 2 Mesh routing standard (</a:t>
          </a:r>
          <a:r>
            <a:rPr lang="en-US" sz="1400" dirty="0" smtClean="0"/>
            <a:t>IEEE 802.15.10</a:t>
          </a:r>
          <a:r>
            <a:rPr lang="en-US" sz="1400" dirty="0" smtClean="0"/>
            <a:t>)</a:t>
          </a:r>
          <a:endParaRPr lang="en-US" sz="1400" dirty="0"/>
        </a:p>
      </dgm:t>
    </dgm:pt>
    <dgm:pt modelId="{96126908-DF95-CF42-93D3-ABFDFA313704}" type="parTrans" cxnId="{BDA1EC67-FE8C-4044-999E-EDA7C3580B1A}">
      <dgm:prSet/>
      <dgm:spPr/>
      <dgm:t>
        <a:bodyPr/>
        <a:lstStyle/>
        <a:p>
          <a:endParaRPr lang="en-US"/>
        </a:p>
      </dgm:t>
    </dgm:pt>
    <dgm:pt modelId="{2CE912D8-4AD2-BF45-9EF6-C663CEEEBE2A}" type="sibTrans" cxnId="{BDA1EC67-FE8C-4044-999E-EDA7C3580B1A}">
      <dgm:prSet/>
      <dgm:spPr/>
      <dgm:t>
        <a:bodyPr/>
        <a:lstStyle/>
        <a:p>
          <a:endParaRPr lang="en-US"/>
        </a:p>
      </dgm:t>
    </dgm:pt>
    <dgm:pt modelId="{309074DE-31D0-F34C-900F-CC222946B8B1}">
      <dgm:prSet phldrT="[Text]" custT="1"/>
      <dgm:spPr/>
      <dgm:t>
        <a:bodyPr/>
        <a:lstStyle/>
        <a:p>
          <a:r>
            <a:rPr lang="en-US" sz="1400" dirty="0" smtClean="0"/>
            <a:t>Key Management Protocol Layer 2 standard </a:t>
          </a:r>
          <a:br>
            <a:rPr lang="en-US" sz="1400" dirty="0" smtClean="0"/>
          </a:br>
          <a:r>
            <a:rPr lang="en-US" sz="1400" dirty="0" smtClean="0"/>
            <a:t>(IEEE 802.15.9)</a:t>
          </a:r>
          <a:endParaRPr lang="en-US" sz="1400" dirty="0"/>
        </a:p>
      </dgm:t>
    </dgm:pt>
    <dgm:pt modelId="{B2D3551F-60CF-6B4F-AED7-714F31FE94AC}" type="sibTrans" cxnId="{26219F10-AFC7-A240-ABD4-95FB54D46B2C}">
      <dgm:prSet/>
      <dgm:spPr/>
      <dgm:t>
        <a:bodyPr/>
        <a:lstStyle/>
        <a:p>
          <a:endParaRPr lang="en-US"/>
        </a:p>
      </dgm:t>
    </dgm:pt>
    <dgm:pt modelId="{EB171EFB-2740-1142-9EA1-68F2DAB37D4C}" type="parTrans" cxnId="{26219F10-AFC7-A240-ABD4-95FB54D46B2C}">
      <dgm:prSet/>
      <dgm:spPr/>
      <dgm:t>
        <a:bodyPr/>
        <a:lstStyle/>
        <a:p>
          <a:endParaRPr lang="en-US"/>
        </a:p>
      </dgm:t>
    </dgm:pt>
    <dgm:pt modelId="{1D0FAEF4-9F0B-1042-8435-277B89173E9F}" type="pres">
      <dgm:prSet presAssocID="{41A8D560-33B6-5B4C-82D1-BCB108670CD9}" presName="cycleMatrixDiagram" presStyleCnt="0">
        <dgm:presLayoutVars>
          <dgm:chMax val="1"/>
          <dgm:dir/>
          <dgm:animLvl val="lvl"/>
          <dgm:resizeHandles val="exact"/>
        </dgm:presLayoutVars>
      </dgm:prSet>
      <dgm:spPr/>
      <dgm:t>
        <a:bodyPr/>
        <a:lstStyle/>
        <a:p>
          <a:endParaRPr lang="en-US"/>
        </a:p>
      </dgm:t>
    </dgm:pt>
    <dgm:pt modelId="{A43B449E-F631-544A-8872-A6BBF48E6AD5}" type="pres">
      <dgm:prSet presAssocID="{41A8D560-33B6-5B4C-82D1-BCB108670CD9}" presName="children" presStyleCnt="0"/>
      <dgm:spPr/>
    </dgm:pt>
    <dgm:pt modelId="{0C0A2E2A-C425-384D-B535-06605BAA7E50}" type="pres">
      <dgm:prSet presAssocID="{41A8D560-33B6-5B4C-82D1-BCB108670CD9}" presName="child1group" presStyleCnt="0"/>
      <dgm:spPr/>
    </dgm:pt>
    <dgm:pt modelId="{5B4000CB-373F-4542-847F-090F716C983B}" type="pres">
      <dgm:prSet presAssocID="{41A8D560-33B6-5B4C-82D1-BCB108670CD9}" presName="child1" presStyleLbl="bgAcc1" presStyleIdx="0" presStyleCnt="4" custScaleX="112402"/>
      <dgm:spPr/>
      <dgm:t>
        <a:bodyPr/>
        <a:lstStyle/>
        <a:p>
          <a:endParaRPr lang="en-US"/>
        </a:p>
      </dgm:t>
    </dgm:pt>
    <dgm:pt modelId="{5A89D0D1-DDDA-2D44-93BA-60980985385E}" type="pres">
      <dgm:prSet presAssocID="{41A8D560-33B6-5B4C-82D1-BCB108670CD9}" presName="child1Text" presStyleLbl="bgAcc1" presStyleIdx="0" presStyleCnt="4">
        <dgm:presLayoutVars>
          <dgm:bulletEnabled val="1"/>
        </dgm:presLayoutVars>
      </dgm:prSet>
      <dgm:spPr/>
      <dgm:t>
        <a:bodyPr/>
        <a:lstStyle/>
        <a:p>
          <a:endParaRPr lang="en-US"/>
        </a:p>
      </dgm:t>
    </dgm:pt>
    <dgm:pt modelId="{8778D738-FF35-A244-8CF9-3CE0EA74E90E}" type="pres">
      <dgm:prSet presAssocID="{41A8D560-33B6-5B4C-82D1-BCB108670CD9}" presName="child2group" presStyleCnt="0"/>
      <dgm:spPr/>
    </dgm:pt>
    <dgm:pt modelId="{2514DD4E-4710-A941-A849-A5D42D2F731F}" type="pres">
      <dgm:prSet presAssocID="{41A8D560-33B6-5B4C-82D1-BCB108670CD9}" presName="child2" presStyleLbl="bgAcc1" presStyleIdx="1" presStyleCnt="4" custScaleX="115267"/>
      <dgm:spPr/>
      <dgm:t>
        <a:bodyPr/>
        <a:lstStyle/>
        <a:p>
          <a:endParaRPr lang="en-US"/>
        </a:p>
      </dgm:t>
    </dgm:pt>
    <dgm:pt modelId="{BE7B514C-A0B1-344F-9195-A9B39F0D7C4B}" type="pres">
      <dgm:prSet presAssocID="{41A8D560-33B6-5B4C-82D1-BCB108670CD9}" presName="child2Text" presStyleLbl="bgAcc1" presStyleIdx="1" presStyleCnt="4">
        <dgm:presLayoutVars>
          <dgm:bulletEnabled val="1"/>
        </dgm:presLayoutVars>
      </dgm:prSet>
      <dgm:spPr/>
      <dgm:t>
        <a:bodyPr/>
        <a:lstStyle/>
        <a:p>
          <a:endParaRPr lang="en-US"/>
        </a:p>
      </dgm:t>
    </dgm:pt>
    <dgm:pt modelId="{992619D5-B9DA-F144-A9F4-DAD6430A411B}" type="pres">
      <dgm:prSet presAssocID="{41A8D560-33B6-5B4C-82D1-BCB108670CD9}" presName="child3group" presStyleCnt="0"/>
      <dgm:spPr/>
    </dgm:pt>
    <dgm:pt modelId="{245633AD-00BF-604B-B091-EA964560C8D0}" type="pres">
      <dgm:prSet presAssocID="{41A8D560-33B6-5B4C-82D1-BCB108670CD9}" presName="child3" presStyleLbl="bgAcc1" presStyleIdx="2" presStyleCnt="4" custScaleX="141941" custScaleY="115483" custLinFactNeighborX="31297" custLinFactNeighborY="-21711"/>
      <dgm:spPr/>
      <dgm:t>
        <a:bodyPr/>
        <a:lstStyle/>
        <a:p>
          <a:endParaRPr lang="en-US"/>
        </a:p>
      </dgm:t>
    </dgm:pt>
    <dgm:pt modelId="{9C671755-99BE-4543-B0C7-2B9736EFE7DA}" type="pres">
      <dgm:prSet presAssocID="{41A8D560-33B6-5B4C-82D1-BCB108670CD9}" presName="child3Text" presStyleLbl="bgAcc1" presStyleIdx="2" presStyleCnt="4">
        <dgm:presLayoutVars>
          <dgm:bulletEnabled val="1"/>
        </dgm:presLayoutVars>
      </dgm:prSet>
      <dgm:spPr/>
      <dgm:t>
        <a:bodyPr/>
        <a:lstStyle/>
        <a:p>
          <a:endParaRPr lang="en-US"/>
        </a:p>
      </dgm:t>
    </dgm:pt>
    <dgm:pt modelId="{CD5A7CCE-D0D6-6E49-B2DE-4F5082C6FF50}" type="pres">
      <dgm:prSet presAssocID="{41A8D560-33B6-5B4C-82D1-BCB108670CD9}" presName="child4group" presStyleCnt="0"/>
      <dgm:spPr/>
    </dgm:pt>
    <dgm:pt modelId="{3067CC55-0FAD-4D41-AA5E-BBE49F1DB0A3}" type="pres">
      <dgm:prSet presAssocID="{41A8D560-33B6-5B4C-82D1-BCB108670CD9}" presName="child4" presStyleLbl="bgAcc1" presStyleIdx="3" presStyleCnt="4" custScaleX="110208" custScaleY="90332" custLinFactNeighborX="-7173" custLinFactNeighborY="-12971"/>
      <dgm:spPr/>
      <dgm:t>
        <a:bodyPr/>
        <a:lstStyle/>
        <a:p>
          <a:endParaRPr lang="en-US"/>
        </a:p>
      </dgm:t>
    </dgm:pt>
    <dgm:pt modelId="{4BC4BFF7-FF0F-F04A-8678-B87C17DA8835}" type="pres">
      <dgm:prSet presAssocID="{41A8D560-33B6-5B4C-82D1-BCB108670CD9}" presName="child4Text" presStyleLbl="bgAcc1" presStyleIdx="3" presStyleCnt="4">
        <dgm:presLayoutVars>
          <dgm:bulletEnabled val="1"/>
        </dgm:presLayoutVars>
      </dgm:prSet>
      <dgm:spPr/>
      <dgm:t>
        <a:bodyPr/>
        <a:lstStyle/>
        <a:p>
          <a:endParaRPr lang="en-US"/>
        </a:p>
      </dgm:t>
    </dgm:pt>
    <dgm:pt modelId="{41B9C75B-F8E4-2D4E-8064-D70E0F8B7567}" type="pres">
      <dgm:prSet presAssocID="{41A8D560-33B6-5B4C-82D1-BCB108670CD9}" presName="childPlaceholder" presStyleCnt="0"/>
      <dgm:spPr/>
    </dgm:pt>
    <dgm:pt modelId="{40EA47B2-74D3-DF44-B352-92998CC14761}" type="pres">
      <dgm:prSet presAssocID="{41A8D560-33B6-5B4C-82D1-BCB108670CD9}" presName="circle" presStyleCnt="0"/>
      <dgm:spPr/>
    </dgm:pt>
    <dgm:pt modelId="{7656E21D-1739-0D43-BB49-0DD9AC3A5798}" type="pres">
      <dgm:prSet presAssocID="{41A8D560-33B6-5B4C-82D1-BCB108670CD9}" presName="quadrant1" presStyleLbl="node1" presStyleIdx="0" presStyleCnt="4">
        <dgm:presLayoutVars>
          <dgm:chMax val="1"/>
          <dgm:bulletEnabled val="1"/>
        </dgm:presLayoutVars>
      </dgm:prSet>
      <dgm:spPr/>
      <dgm:t>
        <a:bodyPr/>
        <a:lstStyle/>
        <a:p>
          <a:endParaRPr lang="en-US"/>
        </a:p>
      </dgm:t>
    </dgm:pt>
    <dgm:pt modelId="{75FC2C34-284B-DB4F-B593-5DFFEA778138}" type="pres">
      <dgm:prSet presAssocID="{41A8D560-33B6-5B4C-82D1-BCB108670CD9}" presName="quadrant2" presStyleLbl="node1" presStyleIdx="1" presStyleCnt="4">
        <dgm:presLayoutVars>
          <dgm:chMax val="1"/>
          <dgm:bulletEnabled val="1"/>
        </dgm:presLayoutVars>
      </dgm:prSet>
      <dgm:spPr/>
      <dgm:t>
        <a:bodyPr/>
        <a:lstStyle/>
        <a:p>
          <a:endParaRPr lang="en-US"/>
        </a:p>
      </dgm:t>
    </dgm:pt>
    <dgm:pt modelId="{D059BAD1-973F-1F45-A671-24324F17F106}" type="pres">
      <dgm:prSet presAssocID="{41A8D560-33B6-5B4C-82D1-BCB108670CD9}" presName="quadrant3" presStyleLbl="node1" presStyleIdx="2" presStyleCnt="4">
        <dgm:presLayoutVars>
          <dgm:chMax val="1"/>
          <dgm:bulletEnabled val="1"/>
        </dgm:presLayoutVars>
      </dgm:prSet>
      <dgm:spPr/>
      <dgm:t>
        <a:bodyPr/>
        <a:lstStyle/>
        <a:p>
          <a:endParaRPr lang="en-US"/>
        </a:p>
      </dgm:t>
    </dgm:pt>
    <dgm:pt modelId="{FDAF943B-DD8A-AF4F-8B86-14BFEDA1DC54}" type="pres">
      <dgm:prSet presAssocID="{41A8D560-33B6-5B4C-82D1-BCB108670CD9}" presName="quadrant4" presStyleLbl="node1" presStyleIdx="3" presStyleCnt="4">
        <dgm:presLayoutVars>
          <dgm:chMax val="1"/>
          <dgm:bulletEnabled val="1"/>
        </dgm:presLayoutVars>
      </dgm:prSet>
      <dgm:spPr/>
      <dgm:t>
        <a:bodyPr/>
        <a:lstStyle/>
        <a:p>
          <a:endParaRPr lang="en-US"/>
        </a:p>
      </dgm:t>
    </dgm:pt>
    <dgm:pt modelId="{483A372A-D60D-2049-9280-C5B4B3AAD950}" type="pres">
      <dgm:prSet presAssocID="{41A8D560-33B6-5B4C-82D1-BCB108670CD9}" presName="quadrantPlaceholder" presStyleCnt="0"/>
      <dgm:spPr/>
    </dgm:pt>
    <dgm:pt modelId="{BCA558E1-2788-1143-898A-7F2A1CBA58E8}" type="pres">
      <dgm:prSet presAssocID="{41A8D560-33B6-5B4C-82D1-BCB108670CD9}" presName="center1" presStyleLbl="fgShp" presStyleIdx="0" presStyleCnt="2"/>
      <dgm:spPr/>
    </dgm:pt>
    <dgm:pt modelId="{914DF940-2C16-0849-9B6D-510905F70F07}" type="pres">
      <dgm:prSet presAssocID="{41A8D560-33B6-5B4C-82D1-BCB108670CD9}" presName="center2" presStyleLbl="fgShp" presStyleIdx="1" presStyleCnt="2"/>
      <dgm:spPr/>
    </dgm:pt>
  </dgm:ptLst>
  <dgm:cxnLst>
    <dgm:cxn modelId="{CCBFFA23-9E9D-574F-BE92-AF803F50D2E4}" srcId="{41A8D560-33B6-5B4C-82D1-BCB108670CD9}" destId="{72B5DD52-7DD3-1C49-8E37-4E7DFCFCEA52}" srcOrd="0" destOrd="0" parTransId="{BD4B4CBE-334F-FD4F-A916-0F3FE775C6DE}" sibTransId="{F0FA7E2B-285C-AF46-A6C3-983E6F7150BE}"/>
    <dgm:cxn modelId="{E8E99060-E61E-8246-86AA-BA566050FBC4}" type="presOf" srcId="{1B135011-FE20-3740-B709-D1ABB5CFDFAB}" destId="{2514DD4E-4710-A941-A849-A5D42D2F731F}" srcOrd="0" destOrd="0" presId="urn:microsoft.com/office/officeart/2005/8/layout/cycle4"/>
    <dgm:cxn modelId="{8E7907EF-8E26-C046-9FEC-87A64867DDAB}" srcId="{41A8D560-33B6-5B4C-82D1-BCB108670CD9}" destId="{C3C395A2-B3C8-8544-B25C-C9C1F15B0801}" srcOrd="3" destOrd="0" parTransId="{23EEF1D6-ED8F-FC4D-BEEA-872072E4E3E3}" sibTransId="{F12D24FA-78BE-E64B-AF5D-84AC7497B91D}"/>
    <dgm:cxn modelId="{214F42AB-CEAC-7745-AB7B-70CA20FE0D13}" type="presOf" srcId="{41A8D560-33B6-5B4C-82D1-BCB108670CD9}" destId="{1D0FAEF4-9F0B-1042-8435-277B89173E9F}" srcOrd="0" destOrd="0" presId="urn:microsoft.com/office/officeart/2005/8/layout/cycle4"/>
    <dgm:cxn modelId="{534DD83F-08FE-F142-932A-FD607AE9B4A5}" type="presOf" srcId="{C3C395A2-B3C8-8544-B25C-C9C1F15B0801}" destId="{FDAF943B-DD8A-AF4F-8B86-14BFEDA1DC54}" srcOrd="0" destOrd="0" presId="urn:microsoft.com/office/officeart/2005/8/layout/cycle4"/>
    <dgm:cxn modelId="{E1082A60-D2EC-BD4D-AA37-BBB224D6628D}" type="presOf" srcId="{1B135011-FE20-3740-B709-D1ABB5CFDFAB}" destId="{BE7B514C-A0B1-344F-9195-A9B39F0D7C4B}" srcOrd="1" destOrd="0" presId="urn:microsoft.com/office/officeart/2005/8/layout/cycle4"/>
    <dgm:cxn modelId="{A9FBD32F-34BC-4F4C-A52A-BC390C59D260}" type="presOf" srcId="{5CD4957E-43C5-7948-8B32-67EB7FFC0F1B}" destId="{245633AD-00BF-604B-B091-EA964560C8D0}" srcOrd="0" destOrd="0" presId="urn:microsoft.com/office/officeart/2005/8/layout/cycle4"/>
    <dgm:cxn modelId="{BDA1EC67-FE8C-4044-999E-EDA7C3580B1A}" srcId="{C3C395A2-B3C8-8544-B25C-C9C1F15B0801}" destId="{8C6FD1F2-6499-E84E-92FF-DFE0DA0A91DB}" srcOrd="0" destOrd="0" parTransId="{96126908-DF95-CF42-93D3-ABFDFA313704}" sibTransId="{2CE912D8-4AD2-BF45-9EF6-C663CEEEBE2A}"/>
    <dgm:cxn modelId="{93163F95-57F6-B843-BF6A-5ABF874203EB}" srcId="{41A8D560-33B6-5B4C-82D1-BCB108670CD9}" destId="{746514A1-3482-1E40-8A70-A20C35B65725}" srcOrd="2" destOrd="0" parTransId="{07C0F1D9-4C49-D34A-9C15-731B1BEC506B}" sibTransId="{DF7A2A4A-E14A-304A-82A0-2B7A81E103F7}"/>
    <dgm:cxn modelId="{6E72828A-CFBF-7C42-908C-58B3DCCBBCBB}" type="presOf" srcId="{746514A1-3482-1E40-8A70-A20C35B65725}" destId="{D059BAD1-973F-1F45-A671-24324F17F106}" srcOrd="0" destOrd="0" presId="urn:microsoft.com/office/officeart/2005/8/layout/cycle4"/>
    <dgm:cxn modelId="{D445B348-5E76-FF44-ACEC-6F173A57AE0F}" type="presOf" srcId="{5CD4957E-43C5-7948-8B32-67EB7FFC0F1B}" destId="{9C671755-99BE-4543-B0C7-2B9736EFE7DA}" srcOrd="1" destOrd="0" presId="urn:microsoft.com/office/officeart/2005/8/layout/cycle4"/>
    <dgm:cxn modelId="{3F4354CC-6CA7-BA4D-B3E2-880E89F28CB9}" srcId="{9E5EEEDF-C7E2-BA43-B4EE-FEDD6C1FFF17}" destId="{1B135011-FE20-3740-B709-D1ABB5CFDFAB}" srcOrd="0" destOrd="0" parTransId="{34F8B9DD-D040-C444-BE1D-C1B03804A068}" sibTransId="{E65E4FF8-40C0-F44A-B92F-8B589FD81E17}"/>
    <dgm:cxn modelId="{B92A2215-715A-F84E-BF57-593B164C56DB}" type="presOf" srcId="{309074DE-31D0-F34C-900F-CC222946B8B1}" destId="{5A89D0D1-DDDA-2D44-93BA-60980985385E}" srcOrd="1" destOrd="0" presId="urn:microsoft.com/office/officeart/2005/8/layout/cycle4"/>
    <dgm:cxn modelId="{ADC5341E-894D-8146-A3C8-D8B63B528E09}" type="presOf" srcId="{9E5EEEDF-C7E2-BA43-B4EE-FEDD6C1FFF17}" destId="{75FC2C34-284B-DB4F-B593-5DFFEA778138}" srcOrd="0" destOrd="0" presId="urn:microsoft.com/office/officeart/2005/8/layout/cycle4"/>
    <dgm:cxn modelId="{13E43940-8F9A-8949-B6B0-777354B78211}" srcId="{746514A1-3482-1E40-8A70-A20C35B65725}" destId="{5CD4957E-43C5-7948-8B32-67EB7FFC0F1B}" srcOrd="0" destOrd="0" parTransId="{0AA8E6B2-8148-6646-9A83-E587855A5BD6}" sibTransId="{4C1F32FA-6174-2B49-8E9A-F393B121DCB6}"/>
    <dgm:cxn modelId="{87C29975-6F20-2242-84EB-0798E32E94D3}" srcId="{41A8D560-33B6-5B4C-82D1-BCB108670CD9}" destId="{9E5EEEDF-C7E2-BA43-B4EE-FEDD6C1FFF17}" srcOrd="1" destOrd="0" parTransId="{70FCD1FA-1627-5D49-81B9-494DA48C7472}" sibTransId="{79DB87E0-FEDE-7F45-9461-14DC3C1FEDED}"/>
    <dgm:cxn modelId="{C792EC55-0D6D-9346-AFC7-96CFD75F62A1}" type="presOf" srcId="{8C6FD1F2-6499-E84E-92FF-DFE0DA0A91DB}" destId="{3067CC55-0FAD-4D41-AA5E-BBE49F1DB0A3}" srcOrd="0" destOrd="0" presId="urn:microsoft.com/office/officeart/2005/8/layout/cycle4"/>
    <dgm:cxn modelId="{8A34D543-DB06-AE4E-AE16-EF036C751391}" type="presOf" srcId="{8C6FD1F2-6499-E84E-92FF-DFE0DA0A91DB}" destId="{4BC4BFF7-FF0F-F04A-8678-B87C17DA8835}" srcOrd="1" destOrd="0" presId="urn:microsoft.com/office/officeart/2005/8/layout/cycle4"/>
    <dgm:cxn modelId="{9075620D-BBB6-2746-B134-701ED5F43D8A}" type="presOf" srcId="{309074DE-31D0-F34C-900F-CC222946B8B1}" destId="{5B4000CB-373F-4542-847F-090F716C983B}" srcOrd="0" destOrd="0" presId="urn:microsoft.com/office/officeart/2005/8/layout/cycle4"/>
    <dgm:cxn modelId="{0AE8B59D-BDC0-C648-AFF5-2A259B3B8481}" type="presOf" srcId="{72B5DD52-7DD3-1C49-8E37-4E7DFCFCEA52}" destId="{7656E21D-1739-0D43-BB49-0DD9AC3A5798}" srcOrd="0" destOrd="0" presId="urn:microsoft.com/office/officeart/2005/8/layout/cycle4"/>
    <dgm:cxn modelId="{26219F10-AFC7-A240-ABD4-95FB54D46B2C}" srcId="{72B5DD52-7DD3-1C49-8E37-4E7DFCFCEA52}" destId="{309074DE-31D0-F34C-900F-CC222946B8B1}" srcOrd="0" destOrd="0" parTransId="{EB171EFB-2740-1142-9EA1-68F2DAB37D4C}" sibTransId="{B2D3551F-60CF-6B4F-AED7-714F31FE94AC}"/>
    <dgm:cxn modelId="{D46CBC86-C724-1542-8976-E1DC7F37D5A2}" type="presParOf" srcId="{1D0FAEF4-9F0B-1042-8435-277B89173E9F}" destId="{A43B449E-F631-544A-8872-A6BBF48E6AD5}" srcOrd="0" destOrd="0" presId="urn:microsoft.com/office/officeart/2005/8/layout/cycle4"/>
    <dgm:cxn modelId="{8F25B6E1-F1AE-1143-B11F-ED69D8ED7C58}" type="presParOf" srcId="{A43B449E-F631-544A-8872-A6BBF48E6AD5}" destId="{0C0A2E2A-C425-384D-B535-06605BAA7E50}" srcOrd="0" destOrd="0" presId="urn:microsoft.com/office/officeart/2005/8/layout/cycle4"/>
    <dgm:cxn modelId="{AAB8010C-E3A7-354E-811C-78301C1992FB}" type="presParOf" srcId="{0C0A2E2A-C425-384D-B535-06605BAA7E50}" destId="{5B4000CB-373F-4542-847F-090F716C983B}" srcOrd="0" destOrd="0" presId="urn:microsoft.com/office/officeart/2005/8/layout/cycle4"/>
    <dgm:cxn modelId="{CF1080FC-4A0C-954E-8034-8BE5FDDD9C21}" type="presParOf" srcId="{0C0A2E2A-C425-384D-B535-06605BAA7E50}" destId="{5A89D0D1-DDDA-2D44-93BA-60980985385E}" srcOrd="1" destOrd="0" presId="urn:microsoft.com/office/officeart/2005/8/layout/cycle4"/>
    <dgm:cxn modelId="{DE08A3F4-253C-B543-A90B-7F4022590499}" type="presParOf" srcId="{A43B449E-F631-544A-8872-A6BBF48E6AD5}" destId="{8778D738-FF35-A244-8CF9-3CE0EA74E90E}" srcOrd="1" destOrd="0" presId="urn:microsoft.com/office/officeart/2005/8/layout/cycle4"/>
    <dgm:cxn modelId="{5D698D03-722D-CF4A-A8AC-82FB1B3C5DA0}" type="presParOf" srcId="{8778D738-FF35-A244-8CF9-3CE0EA74E90E}" destId="{2514DD4E-4710-A941-A849-A5D42D2F731F}" srcOrd="0" destOrd="0" presId="urn:microsoft.com/office/officeart/2005/8/layout/cycle4"/>
    <dgm:cxn modelId="{5CF8CEA8-6093-F543-BE00-0C1700100D9C}" type="presParOf" srcId="{8778D738-FF35-A244-8CF9-3CE0EA74E90E}" destId="{BE7B514C-A0B1-344F-9195-A9B39F0D7C4B}" srcOrd="1" destOrd="0" presId="urn:microsoft.com/office/officeart/2005/8/layout/cycle4"/>
    <dgm:cxn modelId="{C0214303-10DE-2F41-901C-66E059061A39}" type="presParOf" srcId="{A43B449E-F631-544A-8872-A6BBF48E6AD5}" destId="{992619D5-B9DA-F144-A9F4-DAD6430A411B}" srcOrd="2" destOrd="0" presId="urn:microsoft.com/office/officeart/2005/8/layout/cycle4"/>
    <dgm:cxn modelId="{A48D70F4-192E-074B-B096-756D1C4BFD18}" type="presParOf" srcId="{992619D5-B9DA-F144-A9F4-DAD6430A411B}" destId="{245633AD-00BF-604B-B091-EA964560C8D0}" srcOrd="0" destOrd="0" presId="urn:microsoft.com/office/officeart/2005/8/layout/cycle4"/>
    <dgm:cxn modelId="{BD07B695-711A-CB4B-94CB-0B220D1700B1}" type="presParOf" srcId="{992619D5-B9DA-F144-A9F4-DAD6430A411B}" destId="{9C671755-99BE-4543-B0C7-2B9736EFE7DA}" srcOrd="1" destOrd="0" presId="urn:microsoft.com/office/officeart/2005/8/layout/cycle4"/>
    <dgm:cxn modelId="{94EC46AC-56E8-1843-B7AB-A13CD866DE8E}" type="presParOf" srcId="{A43B449E-F631-544A-8872-A6BBF48E6AD5}" destId="{CD5A7CCE-D0D6-6E49-B2DE-4F5082C6FF50}" srcOrd="3" destOrd="0" presId="urn:microsoft.com/office/officeart/2005/8/layout/cycle4"/>
    <dgm:cxn modelId="{40F967DD-BF8B-9541-BAC0-83CDCD3B2CE8}" type="presParOf" srcId="{CD5A7CCE-D0D6-6E49-B2DE-4F5082C6FF50}" destId="{3067CC55-0FAD-4D41-AA5E-BBE49F1DB0A3}" srcOrd="0" destOrd="0" presId="urn:microsoft.com/office/officeart/2005/8/layout/cycle4"/>
    <dgm:cxn modelId="{92E6797A-9014-AC49-8F8E-5A735C9E99BC}" type="presParOf" srcId="{CD5A7CCE-D0D6-6E49-B2DE-4F5082C6FF50}" destId="{4BC4BFF7-FF0F-F04A-8678-B87C17DA8835}" srcOrd="1" destOrd="0" presId="urn:microsoft.com/office/officeart/2005/8/layout/cycle4"/>
    <dgm:cxn modelId="{1AC3F4CE-F522-6140-A708-F85E53702107}" type="presParOf" srcId="{A43B449E-F631-544A-8872-A6BBF48E6AD5}" destId="{41B9C75B-F8E4-2D4E-8064-D70E0F8B7567}" srcOrd="4" destOrd="0" presId="urn:microsoft.com/office/officeart/2005/8/layout/cycle4"/>
    <dgm:cxn modelId="{0229AEBD-B4CC-5E41-84E0-D120A0787C1C}" type="presParOf" srcId="{1D0FAEF4-9F0B-1042-8435-277B89173E9F}" destId="{40EA47B2-74D3-DF44-B352-92998CC14761}" srcOrd="1" destOrd="0" presId="urn:microsoft.com/office/officeart/2005/8/layout/cycle4"/>
    <dgm:cxn modelId="{EB09BE6B-13EB-3F4A-AFF1-C5A98406C598}" type="presParOf" srcId="{40EA47B2-74D3-DF44-B352-92998CC14761}" destId="{7656E21D-1739-0D43-BB49-0DD9AC3A5798}" srcOrd="0" destOrd="0" presId="urn:microsoft.com/office/officeart/2005/8/layout/cycle4"/>
    <dgm:cxn modelId="{1F7E8FDE-D139-964A-949C-95EFD36AB2A4}" type="presParOf" srcId="{40EA47B2-74D3-DF44-B352-92998CC14761}" destId="{75FC2C34-284B-DB4F-B593-5DFFEA778138}" srcOrd="1" destOrd="0" presId="urn:microsoft.com/office/officeart/2005/8/layout/cycle4"/>
    <dgm:cxn modelId="{E04D5569-145C-9E40-BC5D-D43E3C1ED4A3}" type="presParOf" srcId="{40EA47B2-74D3-DF44-B352-92998CC14761}" destId="{D059BAD1-973F-1F45-A671-24324F17F106}" srcOrd="2" destOrd="0" presId="urn:microsoft.com/office/officeart/2005/8/layout/cycle4"/>
    <dgm:cxn modelId="{ED81C5C4-FDB9-6644-93EF-A92BE040E9D1}" type="presParOf" srcId="{40EA47B2-74D3-DF44-B352-92998CC14761}" destId="{FDAF943B-DD8A-AF4F-8B86-14BFEDA1DC54}" srcOrd="3" destOrd="0" presId="urn:microsoft.com/office/officeart/2005/8/layout/cycle4"/>
    <dgm:cxn modelId="{C9787A2A-C3C5-0045-B054-0F7C16C6D373}" type="presParOf" srcId="{40EA47B2-74D3-DF44-B352-92998CC14761}" destId="{483A372A-D60D-2049-9280-C5B4B3AAD950}" srcOrd="4" destOrd="0" presId="urn:microsoft.com/office/officeart/2005/8/layout/cycle4"/>
    <dgm:cxn modelId="{FDBCC7BA-D89B-0745-9CC8-49A8A4B12D8E}" type="presParOf" srcId="{1D0FAEF4-9F0B-1042-8435-277B89173E9F}" destId="{BCA558E1-2788-1143-898A-7F2A1CBA58E8}" srcOrd="2" destOrd="0" presId="urn:microsoft.com/office/officeart/2005/8/layout/cycle4"/>
    <dgm:cxn modelId="{3E865579-6F51-7946-865F-1DA711F954FD}" type="presParOf" srcId="{1D0FAEF4-9F0B-1042-8435-277B89173E9F}" destId="{914DF940-2C16-0849-9B6D-510905F70F0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1547A2-BADA-F84C-A673-F86758C023C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764F949-D7BD-7046-8445-5CFA59E8222E}">
      <dgm:prSet phldrT="[Text]"/>
      <dgm:spPr/>
      <dgm:t>
        <a:bodyPr/>
        <a:lstStyle/>
        <a:p>
          <a:r>
            <a:rPr lang="en-US" dirty="0" smtClean="0"/>
            <a:t>802.15.4 MAC</a:t>
          </a:r>
          <a:endParaRPr lang="en-US" dirty="0"/>
        </a:p>
      </dgm:t>
    </dgm:pt>
    <dgm:pt modelId="{D19D23AF-FE3A-A04A-8305-49A5A20D4BF1}" type="parTrans" cxnId="{01CBA2C4-6E1D-8B49-9F82-44598CB8FCF3}">
      <dgm:prSet/>
      <dgm:spPr/>
      <dgm:t>
        <a:bodyPr/>
        <a:lstStyle/>
        <a:p>
          <a:endParaRPr lang="en-US"/>
        </a:p>
      </dgm:t>
    </dgm:pt>
    <dgm:pt modelId="{BCAC2A90-3503-D247-B154-F9E62FC983E7}" type="sibTrans" cxnId="{01CBA2C4-6E1D-8B49-9F82-44598CB8FCF3}">
      <dgm:prSet/>
      <dgm:spPr/>
      <dgm:t>
        <a:bodyPr/>
        <a:lstStyle/>
        <a:p>
          <a:endParaRPr lang="en-US"/>
        </a:p>
      </dgm:t>
    </dgm:pt>
    <dgm:pt modelId="{BEF87686-A98E-9746-8AB0-30A8B9C112BA}">
      <dgm:prSet phldrT="[Text]"/>
      <dgm:spPr/>
      <dgm:t>
        <a:bodyPr/>
        <a:lstStyle/>
        <a:p>
          <a:r>
            <a:rPr lang="en-US" dirty="0" smtClean="0"/>
            <a:t>PAN Configuration</a:t>
          </a:r>
          <a:endParaRPr lang="en-US" dirty="0"/>
        </a:p>
      </dgm:t>
    </dgm:pt>
    <dgm:pt modelId="{096EBDDE-DE8A-AA4C-B11D-CF0D47E53AB1}" type="parTrans" cxnId="{25D27DAF-A68F-1E48-B44F-9FE3BB6066F8}">
      <dgm:prSet/>
      <dgm:spPr/>
      <dgm:t>
        <a:bodyPr/>
        <a:lstStyle/>
        <a:p>
          <a:endParaRPr lang="en-US"/>
        </a:p>
      </dgm:t>
    </dgm:pt>
    <dgm:pt modelId="{4DFBF42B-499D-7E44-9B48-0FB336DDCD7E}" type="sibTrans" cxnId="{25D27DAF-A68F-1E48-B44F-9FE3BB6066F8}">
      <dgm:prSet/>
      <dgm:spPr/>
      <dgm:t>
        <a:bodyPr/>
        <a:lstStyle/>
        <a:p>
          <a:endParaRPr lang="en-US"/>
        </a:p>
      </dgm:t>
    </dgm:pt>
    <dgm:pt modelId="{D7046B82-4D54-5B46-9848-B26417514D78}">
      <dgm:prSet phldrT="[Text]"/>
      <dgm:spPr/>
      <dgm:t>
        <a:bodyPr/>
        <a:lstStyle/>
        <a:p>
          <a:r>
            <a:rPr lang="en-US" dirty="0" smtClean="0"/>
            <a:t>Security Configuration</a:t>
          </a:r>
          <a:endParaRPr lang="en-US" dirty="0"/>
        </a:p>
      </dgm:t>
    </dgm:pt>
    <dgm:pt modelId="{0226AB84-C7A4-0F4B-A681-D3B5DD74A764}" type="parTrans" cxnId="{B836EAD2-6428-9B4F-9A66-8967CFED8860}">
      <dgm:prSet/>
      <dgm:spPr/>
      <dgm:t>
        <a:bodyPr/>
        <a:lstStyle/>
        <a:p>
          <a:endParaRPr lang="en-US"/>
        </a:p>
      </dgm:t>
    </dgm:pt>
    <dgm:pt modelId="{B6366E34-0B5A-2E4C-A8FC-D28BABB324F4}" type="sibTrans" cxnId="{B836EAD2-6428-9B4F-9A66-8967CFED8860}">
      <dgm:prSet/>
      <dgm:spPr/>
      <dgm:t>
        <a:bodyPr/>
        <a:lstStyle/>
        <a:p>
          <a:endParaRPr lang="en-US"/>
        </a:p>
      </dgm:t>
    </dgm:pt>
    <dgm:pt modelId="{090B7699-E298-2B4B-A73F-E89D745D9C70}">
      <dgm:prSet phldrT="[Text]"/>
      <dgm:spPr/>
      <dgm:t>
        <a:bodyPr/>
        <a:lstStyle/>
        <a:p>
          <a:r>
            <a:rPr lang="en-US" dirty="0" smtClean="0"/>
            <a:t>Channel Configuration</a:t>
          </a:r>
          <a:endParaRPr lang="en-US" dirty="0"/>
        </a:p>
      </dgm:t>
    </dgm:pt>
    <dgm:pt modelId="{ABCA7752-FC28-5143-929A-D10123245D32}" type="parTrans" cxnId="{B9D37E64-2AD2-7648-96E3-6DBFF4743F37}">
      <dgm:prSet/>
      <dgm:spPr/>
      <dgm:t>
        <a:bodyPr/>
        <a:lstStyle/>
        <a:p>
          <a:endParaRPr lang="en-US"/>
        </a:p>
      </dgm:t>
    </dgm:pt>
    <dgm:pt modelId="{7C9FE88F-6C29-BC42-85B7-87C68AF3270A}" type="sibTrans" cxnId="{B9D37E64-2AD2-7648-96E3-6DBFF4743F37}">
      <dgm:prSet/>
      <dgm:spPr/>
      <dgm:t>
        <a:bodyPr/>
        <a:lstStyle/>
        <a:p>
          <a:endParaRPr lang="en-US"/>
        </a:p>
      </dgm:t>
    </dgm:pt>
    <dgm:pt modelId="{31307CF0-0EB7-0949-944A-412E7B4FFD85}">
      <dgm:prSet custT="1"/>
      <dgm:spPr/>
      <dgm:t>
        <a:bodyPr/>
        <a:lstStyle/>
        <a:p>
          <a:pPr algn="l">
            <a:spcAft>
              <a:spcPts val="324"/>
            </a:spcAft>
          </a:pPr>
          <a:r>
            <a:rPr lang="en-US" sz="2200" dirty="0" smtClean="0"/>
            <a:t>New features such as:</a:t>
          </a:r>
          <a:br>
            <a:rPr lang="en-US" sz="2200" dirty="0" smtClean="0"/>
          </a:br>
          <a:r>
            <a:rPr lang="en-US" sz="2200" dirty="0" smtClean="0"/>
            <a:t>- </a:t>
          </a:r>
          <a:r>
            <a:rPr lang="en-US" sz="1600" dirty="0" smtClean="0"/>
            <a:t>Duplicate frames detection</a:t>
          </a:r>
          <a:br>
            <a:rPr lang="en-US" sz="1600" dirty="0" smtClean="0"/>
          </a:br>
          <a:r>
            <a:rPr lang="en-US" sz="1600" dirty="0" smtClean="0"/>
            <a:t>-  Priority operation</a:t>
          </a:r>
        </a:p>
        <a:p>
          <a:pPr algn="l">
            <a:spcAft>
              <a:spcPts val="324"/>
            </a:spcAft>
          </a:pPr>
          <a:r>
            <a:rPr lang="en-US" sz="1600" dirty="0" smtClean="0"/>
            <a:t>-  </a:t>
          </a:r>
          <a:r>
            <a:rPr lang="en-US" sz="1600" dirty="0" err="1" smtClean="0"/>
            <a:t>EtherType</a:t>
          </a:r>
          <a:r>
            <a:rPr lang="en-US" sz="1600" dirty="0" smtClean="0"/>
            <a:t> (indicates protocol)</a:t>
          </a:r>
          <a:endParaRPr lang="en-US" sz="1600" dirty="0"/>
        </a:p>
      </dgm:t>
    </dgm:pt>
    <dgm:pt modelId="{220EBEA5-84A3-7A4F-AC26-2CFD2ED0731F}" type="parTrans" cxnId="{CA8624A2-7462-B542-B728-D00FCECC6569}">
      <dgm:prSet/>
      <dgm:spPr/>
      <dgm:t>
        <a:bodyPr/>
        <a:lstStyle/>
        <a:p>
          <a:endParaRPr lang="en-US"/>
        </a:p>
      </dgm:t>
    </dgm:pt>
    <dgm:pt modelId="{938712B6-E090-5A42-B872-DD271749AEA2}" type="sibTrans" cxnId="{CA8624A2-7462-B542-B728-D00FCECC6569}">
      <dgm:prSet/>
      <dgm:spPr/>
      <dgm:t>
        <a:bodyPr/>
        <a:lstStyle/>
        <a:p>
          <a:endParaRPr lang="en-US"/>
        </a:p>
      </dgm:t>
    </dgm:pt>
    <dgm:pt modelId="{39346FC0-091D-7245-8F24-C9F52648BC25}">
      <dgm:prSet/>
      <dgm:spPr/>
      <dgm:t>
        <a:bodyPr/>
        <a:lstStyle/>
        <a:p>
          <a:pPr algn="l"/>
          <a:r>
            <a:rPr lang="en-US" dirty="0" smtClean="0"/>
            <a:t>Information Element (IE) use</a:t>
          </a:r>
        </a:p>
        <a:p>
          <a:pPr algn="l"/>
          <a:r>
            <a:rPr lang="en-US" dirty="0" smtClean="0"/>
            <a:t>-Standardized L2 data </a:t>
          </a:r>
          <a:r>
            <a:rPr lang="en-US" dirty="0" smtClean="0"/>
            <a:t>handling</a:t>
          </a:r>
        </a:p>
        <a:p>
          <a:pPr algn="l"/>
          <a:r>
            <a:rPr lang="en-US" dirty="0" smtClean="0"/>
            <a:t>- Upper layer creation/use</a:t>
          </a:r>
          <a:endParaRPr lang="en-US" dirty="0"/>
        </a:p>
      </dgm:t>
    </dgm:pt>
    <dgm:pt modelId="{7AA528AF-773D-8D44-8C3F-A156DB169EB7}" type="parTrans" cxnId="{170A695A-EEEA-D340-88E7-52D43DCBFD53}">
      <dgm:prSet/>
      <dgm:spPr/>
      <dgm:t>
        <a:bodyPr/>
        <a:lstStyle/>
        <a:p>
          <a:endParaRPr lang="en-US"/>
        </a:p>
      </dgm:t>
    </dgm:pt>
    <dgm:pt modelId="{F134C2F2-18C4-E04B-92C4-F7A441D595D4}" type="sibTrans" cxnId="{170A695A-EEEA-D340-88E7-52D43DCBFD53}">
      <dgm:prSet/>
      <dgm:spPr/>
      <dgm:t>
        <a:bodyPr/>
        <a:lstStyle/>
        <a:p>
          <a:endParaRPr lang="en-US"/>
        </a:p>
      </dgm:t>
    </dgm:pt>
    <dgm:pt modelId="{B733F93D-70F6-BB40-B13F-CDC65ABDFAC0}" type="pres">
      <dgm:prSet presAssocID="{111547A2-BADA-F84C-A673-F86758C023C0}" presName="cycle" presStyleCnt="0">
        <dgm:presLayoutVars>
          <dgm:chMax val="1"/>
          <dgm:dir/>
          <dgm:animLvl val="ctr"/>
          <dgm:resizeHandles val="exact"/>
        </dgm:presLayoutVars>
      </dgm:prSet>
      <dgm:spPr/>
      <dgm:t>
        <a:bodyPr/>
        <a:lstStyle/>
        <a:p>
          <a:endParaRPr lang="en-US"/>
        </a:p>
      </dgm:t>
    </dgm:pt>
    <dgm:pt modelId="{A7C99F65-E070-FF44-B0BB-BE71A17A7145}" type="pres">
      <dgm:prSet presAssocID="{E764F949-D7BD-7046-8445-5CFA59E8222E}" presName="centerShape" presStyleLbl="node0" presStyleIdx="0" presStyleCnt="1"/>
      <dgm:spPr/>
      <dgm:t>
        <a:bodyPr/>
        <a:lstStyle/>
        <a:p>
          <a:endParaRPr lang="en-US"/>
        </a:p>
      </dgm:t>
    </dgm:pt>
    <dgm:pt modelId="{7284A858-4F09-1B49-8C8B-632B327B1D05}" type="pres">
      <dgm:prSet presAssocID="{096EBDDE-DE8A-AA4C-B11D-CF0D47E53AB1}" presName="parTrans" presStyleLbl="bgSibTrans2D1" presStyleIdx="0" presStyleCnt="5"/>
      <dgm:spPr/>
      <dgm:t>
        <a:bodyPr/>
        <a:lstStyle/>
        <a:p>
          <a:endParaRPr lang="en-US"/>
        </a:p>
      </dgm:t>
    </dgm:pt>
    <dgm:pt modelId="{A1ED1998-5B6E-4D47-A71E-CD1AE22914B6}" type="pres">
      <dgm:prSet presAssocID="{BEF87686-A98E-9746-8AB0-30A8B9C112BA}" presName="node" presStyleLbl="node1" presStyleIdx="0" presStyleCnt="5">
        <dgm:presLayoutVars>
          <dgm:bulletEnabled val="1"/>
        </dgm:presLayoutVars>
      </dgm:prSet>
      <dgm:spPr/>
      <dgm:t>
        <a:bodyPr/>
        <a:lstStyle/>
        <a:p>
          <a:endParaRPr lang="en-US"/>
        </a:p>
      </dgm:t>
    </dgm:pt>
    <dgm:pt modelId="{4475E642-A156-B64A-BBAE-AF68D8D07EED}" type="pres">
      <dgm:prSet presAssocID="{0226AB84-C7A4-0F4B-A681-D3B5DD74A764}" presName="parTrans" presStyleLbl="bgSibTrans2D1" presStyleIdx="1" presStyleCnt="5"/>
      <dgm:spPr/>
      <dgm:t>
        <a:bodyPr/>
        <a:lstStyle/>
        <a:p>
          <a:endParaRPr lang="en-US"/>
        </a:p>
      </dgm:t>
    </dgm:pt>
    <dgm:pt modelId="{99DFA503-D0C5-8E45-8BD7-AF52DD019B24}" type="pres">
      <dgm:prSet presAssocID="{D7046B82-4D54-5B46-9848-B26417514D78}" presName="node" presStyleLbl="node1" presStyleIdx="1" presStyleCnt="5" custRadScaleRad="119512" custRadScaleInc="-28070">
        <dgm:presLayoutVars>
          <dgm:bulletEnabled val="1"/>
        </dgm:presLayoutVars>
      </dgm:prSet>
      <dgm:spPr/>
      <dgm:t>
        <a:bodyPr/>
        <a:lstStyle/>
        <a:p>
          <a:endParaRPr lang="en-US"/>
        </a:p>
      </dgm:t>
    </dgm:pt>
    <dgm:pt modelId="{B7363238-A028-A842-A8E0-8D8D2B0DB7E5}" type="pres">
      <dgm:prSet presAssocID="{ABCA7752-FC28-5143-929A-D10123245D32}" presName="parTrans" presStyleLbl="bgSibTrans2D1" presStyleIdx="2" presStyleCnt="5"/>
      <dgm:spPr/>
      <dgm:t>
        <a:bodyPr/>
        <a:lstStyle/>
        <a:p>
          <a:endParaRPr lang="en-US"/>
        </a:p>
      </dgm:t>
    </dgm:pt>
    <dgm:pt modelId="{49B2516D-46C3-5C42-82B6-FAB20F1D11CE}" type="pres">
      <dgm:prSet presAssocID="{090B7699-E298-2B4B-A73F-E89D745D9C70}" presName="node" presStyleLbl="node1" presStyleIdx="2" presStyleCnt="5" custRadScaleRad="96047" custRadScaleInc="-27224">
        <dgm:presLayoutVars>
          <dgm:bulletEnabled val="1"/>
        </dgm:presLayoutVars>
      </dgm:prSet>
      <dgm:spPr/>
      <dgm:t>
        <a:bodyPr/>
        <a:lstStyle/>
        <a:p>
          <a:endParaRPr lang="en-US"/>
        </a:p>
      </dgm:t>
    </dgm:pt>
    <dgm:pt modelId="{A45A7DA5-7059-3F4D-BEDF-26301F2ACA23}" type="pres">
      <dgm:prSet presAssocID="{220EBEA5-84A3-7A4F-AC26-2CFD2ED0731F}" presName="parTrans" presStyleLbl="bgSibTrans2D1" presStyleIdx="3" presStyleCnt="5"/>
      <dgm:spPr/>
      <dgm:t>
        <a:bodyPr/>
        <a:lstStyle/>
        <a:p>
          <a:endParaRPr lang="en-US"/>
        </a:p>
      </dgm:t>
    </dgm:pt>
    <dgm:pt modelId="{CF0A0D58-AD2F-FF4B-B550-43602E0CF10F}" type="pres">
      <dgm:prSet presAssocID="{31307CF0-0EB7-0949-944A-412E7B4FFD85}" presName="node" presStyleLbl="node1" presStyleIdx="3" presStyleCnt="5" custScaleX="178890" custRadScaleRad="113832" custRadScaleInc="3823">
        <dgm:presLayoutVars>
          <dgm:bulletEnabled val="1"/>
        </dgm:presLayoutVars>
      </dgm:prSet>
      <dgm:spPr/>
      <dgm:t>
        <a:bodyPr/>
        <a:lstStyle/>
        <a:p>
          <a:endParaRPr lang="en-US"/>
        </a:p>
      </dgm:t>
    </dgm:pt>
    <dgm:pt modelId="{73E47D25-3DFA-D441-B2A7-49DA4E427502}" type="pres">
      <dgm:prSet presAssocID="{7AA528AF-773D-8D44-8C3F-A156DB169EB7}" presName="parTrans" presStyleLbl="bgSibTrans2D1" presStyleIdx="4" presStyleCnt="5"/>
      <dgm:spPr/>
      <dgm:t>
        <a:bodyPr/>
        <a:lstStyle/>
        <a:p>
          <a:endParaRPr lang="en-US"/>
        </a:p>
      </dgm:t>
    </dgm:pt>
    <dgm:pt modelId="{00E9F1E9-FEF4-4343-851D-6B0D1F555C22}" type="pres">
      <dgm:prSet presAssocID="{39346FC0-091D-7245-8F24-C9F52648BC25}" presName="node" presStyleLbl="node1" presStyleIdx="4" presStyleCnt="5">
        <dgm:presLayoutVars>
          <dgm:bulletEnabled val="1"/>
        </dgm:presLayoutVars>
      </dgm:prSet>
      <dgm:spPr/>
      <dgm:t>
        <a:bodyPr/>
        <a:lstStyle/>
        <a:p>
          <a:endParaRPr lang="en-US"/>
        </a:p>
      </dgm:t>
    </dgm:pt>
  </dgm:ptLst>
  <dgm:cxnLst>
    <dgm:cxn modelId="{61F14B5B-2146-C142-B4BC-BE6701A85B12}" type="presOf" srcId="{220EBEA5-84A3-7A4F-AC26-2CFD2ED0731F}" destId="{A45A7DA5-7059-3F4D-BEDF-26301F2ACA23}" srcOrd="0" destOrd="0" presId="urn:microsoft.com/office/officeart/2005/8/layout/radial4"/>
    <dgm:cxn modelId="{B97D827B-C1E7-354F-8347-7A9E7C830237}" type="presOf" srcId="{0226AB84-C7A4-0F4B-A681-D3B5DD74A764}" destId="{4475E642-A156-B64A-BBAE-AF68D8D07EED}" srcOrd="0" destOrd="0" presId="urn:microsoft.com/office/officeart/2005/8/layout/radial4"/>
    <dgm:cxn modelId="{093AAEC3-79B7-FF4D-8A1A-35B8A2EF2AE4}" type="presOf" srcId="{E764F949-D7BD-7046-8445-5CFA59E8222E}" destId="{A7C99F65-E070-FF44-B0BB-BE71A17A7145}" srcOrd="0" destOrd="0" presId="urn:microsoft.com/office/officeart/2005/8/layout/radial4"/>
    <dgm:cxn modelId="{658C4C48-C976-2549-B2D2-21BFA7A78F69}" type="presOf" srcId="{096EBDDE-DE8A-AA4C-B11D-CF0D47E53AB1}" destId="{7284A858-4F09-1B49-8C8B-632B327B1D05}" srcOrd="0" destOrd="0" presId="urn:microsoft.com/office/officeart/2005/8/layout/radial4"/>
    <dgm:cxn modelId="{527D3C50-9BBB-8F4B-B0DC-989475EF4A33}" type="presOf" srcId="{39346FC0-091D-7245-8F24-C9F52648BC25}" destId="{00E9F1E9-FEF4-4343-851D-6B0D1F555C22}" srcOrd="0" destOrd="0" presId="urn:microsoft.com/office/officeart/2005/8/layout/radial4"/>
    <dgm:cxn modelId="{202FDDBB-508D-D740-A149-5EB42B23BC01}" type="presOf" srcId="{31307CF0-0EB7-0949-944A-412E7B4FFD85}" destId="{CF0A0D58-AD2F-FF4B-B550-43602E0CF10F}" srcOrd="0" destOrd="0" presId="urn:microsoft.com/office/officeart/2005/8/layout/radial4"/>
    <dgm:cxn modelId="{6C1B1BBC-0F25-CC48-8E84-23F43B301734}" type="presOf" srcId="{ABCA7752-FC28-5143-929A-D10123245D32}" destId="{B7363238-A028-A842-A8E0-8D8D2B0DB7E5}" srcOrd="0" destOrd="0" presId="urn:microsoft.com/office/officeart/2005/8/layout/radial4"/>
    <dgm:cxn modelId="{549A0302-06AB-524C-B14E-25D82221A40A}" type="presOf" srcId="{D7046B82-4D54-5B46-9848-B26417514D78}" destId="{99DFA503-D0C5-8E45-8BD7-AF52DD019B24}" srcOrd="0" destOrd="0" presId="urn:microsoft.com/office/officeart/2005/8/layout/radial4"/>
    <dgm:cxn modelId="{B9D37E64-2AD2-7648-96E3-6DBFF4743F37}" srcId="{E764F949-D7BD-7046-8445-5CFA59E8222E}" destId="{090B7699-E298-2B4B-A73F-E89D745D9C70}" srcOrd="2" destOrd="0" parTransId="{ABCA7752-FC28-5143-929A-D10123245D32}" sibTransId="{7C9FE88F-6C29-BC42-85B7-87C68AF3270A}"/>
    <dgm:cxn modelId="{01CBA2C4-6E1D-8B49-9F82-44598CB8FCF3}" srcId="{111547A2-BADA-F84C-A673-F86758C023C0}" destId="{E764F949-D7BD-7046-8445-5CFA59E8222E}" srcOrd="0" destOrd="0" parTransId="{D19D23AF-FE3A-A04A-8305-49A5A20D4BF1}" sibTransId="{BCAC2A90-3503-D247-B154-F9E62FC983E7}"/>
    <dgm:cxn modelId="{B836EAD2-6428-9B4F-9A66-8967CFED8860}" srcId="{E764F949-D7BD-7046-8445-5CFA59E8222E}" destId="{D7046B82-4D54-5B46-9848-B26417514D78}" srcOrd="1" destOrd="0" parTransId="{0226AB84-C7A4-0F4B-A681-D3B5DD74A764}" sibTransId="{B6366E34-0B5A-2E4C-A8FC-D28BABB324F4}"/>
    <dgm:cxn modelId="{77B46B07-1A48-5443-9A20-42EF15C8F809}" type="presOf" srcId="{7AA528AF-773D-8D44-8C3F-A156DB169EB7}" destId="{73E47D25-3DFA-D441-B2A7-49DA4E427502}" srcOrd="0" destOrd="0" presId="urn:microsoft.com/office/officeart/2005/8/layout/radial4"/>
    <dgm:cxn modelId="{91907EB6-1963-A045-AEE4-DA9FCF00724E}" type="presOf" srcId="{090B7699-E298-2B4B-A73F-E89D745D9C70}" destId="{49B2516D-46C3-5C42-82B6-FAB20F1D11CE}" srcOrd="0" destOrd="0" presId="urn:microsoft.com/office/officeart/2005/8/layout/radial4"/>
    <dgm:cxn modelId="{FF7BF305-DF39-A447-8F51-B94DA1C2E534}" type="presOf" srcId="{111547A2-BADA-F84C-A673-F86758C023C0}" destId="{B733F93D-70F6-BB40-B13F-CDC65ABDFAC0}" srcOrd="0" destOrd="0" presId="urn:microsoft.com/office/officeart/2005/8/layout/radial4"/>
    <dgm:cxn modelId="{170A695A-EEEA-D340-88E7-52D43DCBFD53}" srcId="{E764F949-D7BD-7046-8445-5CFA59E8222E}" destId="{39346FC0-091D-7245-8F24-C9F52648BC25}" srcOrd="4" destOrd="0" parTransId="{7AA528AF-773D-8D44-8C3F-A156DB169EB7}" sibTransId="{F134C2F2-18C4-E04B-92C4-F7A441D595D4}"/>
    <dgm:cxn modelId="{25D27DAF-A68F-1E48-B44F-9FE3BB6066F8}" srcId="{E764F949-D7BD-7046-8445-5CFA59E8222E}" destId="{BEF87686-A98E-9746-8AB0-30A8B9C112BA}" srcOrd="0" destOrd="0" parTransId="{096EBDDE-DE8A-AA4C-B11D-CF0D47E53AB1}" sibTransId="{4DFBF42B-499D-7E44-9B48-0FB336DDCD7E}"/>
    <dgm:cxn modelId="{CE641CB8-0CF0-134F-9F14-39F0330FE521}" type="presOf" srcId="{BEF87686-A98E-9746-8AB0-30A8B9C112BA}" destId="{A1ED1998-5B6E-4D47-A71E-CD1AE22914B6}" srcOrd="0" destOrd="0" presId="urn:microsoft.com/office/officeart/2005/8/layout/radial4"/>
    <dgm:cxn modelId="{CA8624A2-7462-B542-B728-D00FCECC6569}" srcId="{E764F949-D7BD-7046-8445-5CFA59E8222E}" destId="{31307CF0-0EB7-0949-944A-412E7B4FFD85}" srcOrd="3" destOrd="0" parTransId="{220EBEA5-84A3-7A4F-AC26-2CFD2ED0731F}" sibTransId="{938712B6-E090-5A42-B872-DD271749AEA2}"/>
    <dgm:cxn modelId="{16B03614-CEC3-AD49-B9DE-0B7CBA830E77}" type="presParOf" srcId="{B733F93D-70F6-BB40-B13F-CDC65ABDFAC0}" destId="{A7C99F65-E070-FF44-B0BB-BE71A17A7145}" srcOrd="0" destOrd="0" presId="urn:microsoft.com/office/officeart/2005/8/layout/radial4"/>
    <dgm:cxn modelId="{51D3DDD0-1629-6340-A2F3-58E6CAEF0642}" type="presParOf" srcId="{B733F93D-70F6-BB40-B13F-CDC65ABDFAC0}" destId="{7284A858-4F09-1B49-8C8B-632B327B1D05}" srcOrd="1" destOrd="0" presId="urn:microsoft.com/office/officeart/2005/8/layout/radial4"/>
    <dgm:cxn modelId="{C29624D5-F83D-A64A-9178-9BD7DABEB21C}" type="presParOf" srcId="{B733F93D-70F6-BB40-B13F-CDC65ABDFAC0}" destId="{A1ED1998-5B6E-4D47-A71E-CD1AE22914B6}" srcOrd="2" destOrd="0" presId="urn:microsoft.com/office/officeart/2005/8/layout/radial4"/>
    <dgm:cxn modelId="{496CCEF4-7ED3-CD4C-8371-B80985442D5C}" type="presParOf" srcId="{B733F93D-70F6-BB40-B13F-CDC65ABDFAC0}" destId="{4475E642-A156-B64A-BBAE-AF68D8D07EED}" srcOrd="3" destOrd="0" presId="urn:microsoft.com/office/officeart/2005/8/layout/radial4"/>
    <dgm:cxn modelId="{752FDB64-9D1C-0945-B5A4-53C1207C7DFC}" type="presParOf" srcId="{B733F93D-70F6-BB40-B13F-CDC65ABDFAC0}" destId="{99DFA503-D0C5-8E45-8BD7-AF52DD019B24}" srcOrd="4" destOrd="0" presId="urn:microsoft.com/office/officeart/2005/8/layout/radial4"/>
    <dgm:cxn modelId="{75736FDC-69E6-5A46-B201-D14934273E72}" type="presParOf" srcId="{B733F93D-70F6-BB40-B13F-CDC65ABDFAC0}" destId="{B7363238-A028-A842-A8E0-8D8D2B0DB7E5}" srcOrd="5" destOrd="0" presId="urn:microsoft.com/office/officeart/2005/8/layout/radial4"/>
    <dgm:cxn modelId="{C9F6733C-78B6-9247-A83A-61A8B40FE7F9}" type="presParOf" srcId="{B733F93D-70F6-BB40-B13F-CDC65ABDFAC0}" destId="{49B2516D-46C3-5C42-82B6-FAB20F1D11CE}" srcOrd="6" destOrd="0" presId="urn:microsoft.com/office/officeart/2005/8/layout/radial4"/>
    <dgm:cxn modelId="{E1294BBB-1EC0-D94F-8611-7E2B217E834D}" type="presParOf" srcId="{B733F93D-70F6-BB40-B13F-CDC65ABDFAC0}" destId="{A45A7DA5-7059-3F4D-BEDF-26301F2ACA23}" srcOrd="7" destOrd="0" presId="urn:microsoft.com/office/officeart/2005/8/layout/radial4"/>
    <dgm:cxn modelId="{CFE88D0A-67B8-0F4D-9F30-EF0D217BCCDA}" type="presParOf" srcId="{B733F93D-70F6-BB40-B13F-CDC65ABDFAC0}" destId="{CF0A0D58-AD2F-FF4B-B550-43602E0CF10F}" srcOrd="8" destOrd="0" presId="urn:microsoft.com/office/officeart/2005/8/layout/radial4"/>
    <dgm:cxn modelId="{C5EAE8AF-9F8C-9542-BC71-D606965DA172}" type="presParOf" srcId="{B733F93D-70F6-BB40-B13F-CDC65ABDFAC0}" destId="{73E47D25-3DFA-D441-B2A7-49DA4E427502}" srcOrd="9" destOrd="0" presId="urn:microsoft.com/office/officeart/2005/8/layout/radial4"/>
    <dgm:cxn modelId="{5E29EBB3-7C18-4B49-9B48-D7F4741C09CE}" type="presParOf" srcId="{B733F93D-70F6-BB40-B13F-CDC65ABDFAC0}" destId="{00E9F1E9-FEF4-4343-851D-6B0D1F555C2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5FF56-F1A1-1649-A756-0FC147A5A046}">
      <dsp:nvSpPr>
        <dsp:cNvPr id="0" name=""/>
        <dsp:cNvSpPr/>
      </dsp:nvSpPr>
      <dsp:spPr>
        <a:xfrm>
          <a:off x="0" y="28442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UDP, TCP, ICMP</a:t>
          </a:r>
          <a:endParaRPr lang="en-US" sz="1600" kern="1200" dirty="0"/>
        </a:p>
      </dsp:txBody>
      <dsp:txXfrm>
        <a:off x="0" y="284421"/>
        <a:ext cx="7467600" cy="680400"/>
      </dsp:txXfrm>
    </dsp:sp>
    <dsp:sp modelId="{62AB647D-96A4-A34F-A627-EA800815CC0A}">
      <dsp:nvSpPr>
        <dsp:cNvPr id="0" name=""/>
        <dsp:cNvSpPr/>
      </dsp:nvSpPr>
      <dsp:spPr>
        <a:xfrm>
          <a:off x="373380" y="4826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Transport Layer</a:t>
          </a:r>
          <a:endParaRPr lang="en-US" sz="1600" kern="1200" dirty="0"/>
        </a:p>
      </dsp:txBody>
      <dsp:txXfrm>
        <a:off x="396437" y="71318"/>
        <a:ext cx="5181206" cy="426206"/>
      </dsp:txXfrm>
    </dsp:sp>
    <dsp:sp modelId="{A1B44D00-F5FE-534C-AAE0-28FFBA3FB34C}">
      <dsp:nvSpPr>
        <dsp:cNvPr id="0" name=""/>
        <dsp:cNvSpPr/>
      </dsp:nvSpPr>
      <dsp:spPr>
        <a:xfrm>
          <a:off x="0" y="128738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IPv6 (IPv4 with adapter)</a:t>
          </a:r>
          <a:endParaRPr lang="en-US" sz="1600" kern="1200" dirty="0"/>
        </a:p>
      </dsp:txBody>
      <dsp:txXfrm>
        <a:off x="0" y="1287381"/>
        <a:ext cx="7467600" cy="680400"/>
      </dsp:txXfrm>
    </dsp:sp>
    <dsp:sp modelId="{5757361F-A5BD-7B41-8737-0C95BE014668}">
      <dsp:nvSpPr>
        <dsp:cNvPr id="0" name=""/>
        <dsp:cNvSpPr/>
      </dsp:nvSpPr>
      <dsp:spPr>
        <a:xfrm>
          <a:off x="373380" y="105122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Network Layer</a:t>
          </a:r>
          <a:endParaRPr lang="en-US" sz="1600" kern="1200" dirty="0"/>
        </a:p>
      </dsp:txBody>
      <dsp:txXfrm>
        <a:off x="396437" y="1074278"/>
        <a:ext cx="5181206" cy="426206"/>
      </dsp:txXfrm>
    </dsp:sp>
    <dsp:sp modelId="{EDAF1564-F71D-724A-8BC5-73A8B6AB2ADE}">
      <dsp:nvSpPr>
        <dsp:cNvPr id="0" name=""/>
        <dsp:cNvSpPr/>
      </dsp:nvSpPr>
      <dsp:spPr>
        <a:xfrm>
          <a:off x="0" y="229034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FF0000"/>
              </a:solidFill>
              <a:effectLst/>
            </a:rPr>
            <a:t>LLC (802.15.12)</a:t>
          </a:r>
          <a:endParaRPr lang="en-US" sz="1600" b="1" kern="1200" dirty="0">
            <a:solidFill>
              <a:srgbClr val="FF0000"/>
            </a:solidFill>
            <a:effectLst/>
          </a:endParaRPr>
        </a:p>
        <a:p>
          <a:pPr marL="171450" lvl="1" indent="-171450" algn="l" defTabSz="711200">
            <a:lnSpc>
              <a:spcPct val="90000"/>
            </a:lnSpc>
            <a:spcBef>
              <a:spcPct val="0"/>
            </a:spcBef>
            <a:spcAft>
              <a:spcPct val="15000"/>
            </a:spcAft>
            <a:buChar char="••"/>
          </a:pPr>
          <a:r>
            <a:rPr lang="en-US" sz="1600" kern="1200" dirty="0" smtClean="0"/>
            <a:t>MAC (802.15.4)</a:t>
          </a:r>
          <a:endParaRPr lang="en-US" sz="1600" kern="1200" dirty="0"/>
        </a:p>
      </dsp:txBody>
      <dsp:txXfrm>
        <a:off x="0" y="2290341"/>
        <a:ext cx="7467600" cy="932400"/>
      </dsp:txXfrm>
    </dsp:sp>
    <dsp:sp modelId="{D7C0B216-F4D7-F949-98AD-D48CC813219E}">
      <dsp:nvSpPr>
        <dsp:cNvPr id="0" name=""/>
        <dsp:cNvSpPr/>
      </dsp:nvSpPr>
      <dsp:spPr>
        <a:xfrm>
          <a:off x="373380" y="205418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Data Link Layer</a:t>
          </a:r>
          <a:endParaRPr lang="en-US" sz="1600" kern="1200" dirty="0"/>
        </a:p>
      </dsp:txBody>
      <dsp:txXfrm>
        <a:off x="396437" y="2077238"/>
        <a:ext cx="5181206" cy="426206"/>
      </dsp:txXfrm>
    </dsp:sp>
    <dsp:sp modelId="{D7072573-2C00-BC4C-B058-738E2B597A06}">
      <dsp:nvSpPr>
        <dsp:cNvPr id="0" name=""/>
        <dsp:cNvSpPr/>
      </dsp:nvSpPr>
      <dsp:spPr>
        <a:xfrm>
          <a:off x="0" y="354530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802.15.4 Modulations: O-QPSK,BFSK, FSK, OFDM </a:t>
          </a:r>
          <a:endParaRPr lang="en-US" sz="1600" kern="1200" dirty="0"/>
        </a:p>
        <a:p>
          <a:pPr marL="171450" lvl="1" indent="-171450" algn="l" defTabSz="711200">
            <a:lnSpc>
              <a:spcPct val="90000"/>
            </a:lnSpc>
            <a:spcBef>
              <a:spcPct val="0"/>
            </a:spcBef>
            <a:spcAft>
              <a:spcPct val="15000"/>
            </a:spcAft>
            <a:buChar char="••"/>
          </a:pPr>
          <a:r>
            <a:rPr lang="en-US" sz="1600" kern="1200" dirty="0" smtClean="0"/>
            <a:t>802.15.4 Frequency Bands: (433, 890, 915, 2450, et al)</a:t>
          </a:r>
          <a:endParaRPr lang="en-US" sz="1600" kern="1200" dirty="0"/>
        </a:p>
      </dsp:txBody>
      <dsp:txXfrm>
        <a:off x="0" y="3545301"/>
        <a:ext cx="7467600" cy="932400"/>
      </dsp:txXfrm>
    </dsp:sp>
    <dsp:sp modelId="{1BBB5779-D30F-4E47-A130-04CD3B828675}">
      <dsp:nvSpPr>
        <dsp:cNvPr id="0" name=""/>
        <dsp:cNvSpPr/>
      </dsp:nvSpPr>
      <dsp:spPr>
        <a:xfrm>
          <a:off x="373380" y="330914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Physical Layer</a:t>
          </a:r>
          <a:endParaRPr lang="en-US" sz="1600" kern="1200" dirty="0"/>
        </a:p>
      </dsp:txBody>
      <dsp:txXfrm>
        <a:off x="396437" y="3332198"/>
        <a:ext cx="5181206"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633AD-00BF-604B-B091-EA964560C8D0}">
      <dsp:nvSpPr>
        <dsp:cNvPr id="0" name=""/>
        <dsp:cNvSpPr/>
      </dsp:nvSpPr>
      <dsp:spPr>
        <a:xfrm>
          <a:off x="4334421" y="2590807"/>
          <a:ext cx="3133178" cy="16512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27013" lvl="1" indent="-60325" algn="l" defTabSz="622300">
            <a:lnSpc>
              <a:spcPct val="90000"/>
            </a:lnSpc>
            <a:spcBef>
              <a:spcPct val="0"/>
            </a:spcBef>
            <a:spcAft>
              <a:spcPct val="15000"/>
            </a:spcAft>
            <a:buChar char="••"/>
          </a:pPr>
          <a:r>
            <a:rPr lang="en-US" sz="1400" kern="1200" dirty="0" smtClean="0"/>
            <a:t>Part of IETF 6tisch standard for TSCH (deterministic behavior adapted from WHART and ISA100.11a)</a:t>
          </a:r>
          <a:endParaRPr lang="en-US" sz="1400" kern="1200" dirty="0"/>
        </a:p>
      </dsp:txBody>
      <dsp:txXfrm>
        <a:off x="5310648" y="3039897"/>
        <a:ext cx="2120678" cy="1165907"/>
      </dsp:txXfrm>
    </dsp:sp>
    <dsp:sp modelId="{3067CC55-0FAD-4D41-AA5E-BBE49F1DB0A3}">
      <dsp:nvSpPr>
        <dsp:cNvPr id="0" name=""/>
        <dsp:cNvSpPr/>
      </dsp:nvSpPr>
      <dsp:spPr>
        <a:xfrm>
          <a:off x="395342" y="2895593"/>
          <a:ext cx="2432709" cy="129164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Layer 2 Mesh routing standard (</a:t>
          </a:r>
          <a:r>
            <a:rPr lang="en-US" sz="1400" kern="1200" dirty="0" smtClean="0"/>
            <a:t>IEEE 802.15.10</a:t>
          </a:r>
          <a:r>
            <a:rPr lang="en-US" sz="1400" kern="1200" dirty="0" smtClean="0"/>
            <a:t>)</a:t>
          </a:r>
          <a:endParaRPr lang="en-US" sz="1400" kern="1200" dirty="0"/>
        </a:p>
      </dsp:txBody>
      <dsp:txXfrm>
        <a:off x="423715" y="3246876"/>
        <a:ext cx="1646150" cy="911984"/>
      </dsp:txXfrm>
    </dsp:sp>
    <dsp:sp modelId="{2514DD4E-4710-A941-A849-A5D42D2F731F}">
      <dsp:nvSpPr>
        <dsp:cNvPr id="0" name=""/>
        <dsp:cNvSpPr/>
      </dsp:nvSpPr>
      <dsp:spPr>
        <a:xfrm>
          <a:off x="4099357" y="-26556"/>
          <a:ext cx="2544381"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IPv6 network adaption standard for 802.15.4</a:t>
          </a:r>
          <a:br>
            <a:rPr lang="en-US" sz="1400" kern="1200" dirty="0" smtClean="0"/>
          </a:br>
          <a:r>
            <a:rPr lang="en-US" sz="1400" kern="1200" dirty="0" smtClean="0"/>
            <a:t>(RFC 6775)</a:t>
          </a:r>
          <a:endParaRPr lang="en-US" sz="1400" kern="1200" dirty="0"/>
        </a:p>
      </dsp:txBody>
      <dsp:txXfrm>
        <a:off x="4894082" y="4854"/>
        <a:ext cx="1718246" cy="1009591"/>
      </dsp:txXfrm>
    </dsp:sp>
    <dsp:sp modelId="{5B4000CB-373F-4542-847F-090F716C983B}">
      <dsp:nvSpPr>
        <dsp:cNvPr id="0" name=""/>
        <dsp:cNvSpPr/>
      </dsp:nvSpPr>
      <dsp:spPr>
        <a:xfrm>
          <a:off x="529462" y="-26556"/>
          <a:ext cx="2481139"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Key Management Protocol Layer 2 standard </a:t>
          </a:r>
          <a:br>
            <a:rPr lang="en-US" sz="1400" kern="1200" dirty="0" smtClean="0"/>
          </a:br>
          <a:r>
            <a:rPr lang="en-US" sz="1400" kern="1200" dirty="0" smtClean="0"/>
            <a:t>(IEEE 802.15.9)</a:t>
          </a:r>
          <a:endParaRPr lang="en-US" sz="1400" kern="1200" dirty="0"/>
        </a:p>
      </dsp:txBody>
      <dsp:txXfrm>
        <a:off x="560872" y="4854"/>
        <a:ext cx="1673977" cy="1009591"/>
      </dsp:txXfrm>
    </dsp:sp>
    <dsp:sp modelId="{7656E21D-1739-0D43-BB49-0DD9AC3A5798}">
      <dsp:nvSpPr>
        <dsp:cNvPr id="0" name=""/>
        <dsp:cNvSpPr/>
      </dsp:nvSpPr>
      <dsp:spPr>
        <a:xfrm>
          <a:off x="1754306"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KMP</a:t>
          </a:r>
          <a:endParaRPr lang="en-US" sz="1800" kern="1200" dirty="0"/>
        </a:p>
      </dsp:txBody>
      <dsp:txXfrm>
        <a:off x="2320998" y="850180"/>
        <a:ext cx="1368117" cy="1368117"/>
      </dsp:txXfrm>
    </dsp:sp>
    <dsp:sp modelId="{75FC2C34-284B-DB4F-B593-5DFFEA778138}">
      <dsp:nvSpPr>
        <dsp:cNvPr id="0" name=""/>
        <dsp:cNvSpPr/>
      </dsp:nvSpPr>
      <dsp:spPr>
        <a:xfrm rot="5400000">
          <a:off x="3778483"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6LoWPAN</a:t>
          </a:r>
          <a:endParaRPr lang="en-US" sz="1800" kern="1200" dirty="0"/>
        </a:p>
      </dsp:txBody>
      <dsp:txXfrm rot="-5400000">
        <a:off x="3778483" y="850180"/>
        <a:ext cx="1368117" cy="1368117"/>
      </dsp:txXfrm>
    </dsp:sp>
    <dsp:sp modelId="{D059BAD1-973F-1F45-A671-24324F17F106}">
      <dsp:nvSpPr>
        <dsp:cNvPr id="0" name=""/>
        <dsp:cNvSpPr/>
      </dsp:nvSpPr>
      <dsp:spPr>
        <a:xfrm rot="10800000">
          <a:off x="3778483"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6top</a:t>
          </a:r>
          <a:endParaRPr lang="en-US" sz="1800" kern="1200" dirty="0"/>
        </a:p>
      </dsp:txBody>
      <dsp:txXfrm rot="10800000">
        <a:off x="3778483" y="2307665"/>
        <a:ext cx="1368117" cy="1368117"/>
      </dsp:txXfrm>
    </dsp:sp>
    <dsp:sp modelId="{FDAF943B-DD8A-AF4F-8B86-14BFEDA1DC54}">
      <dsp:nvSpPr>
        <dsp:cNvPr id="0" name=""/>
        <dsp:cNvSpPr/>
      </dsp:nvSpPr>
      <dsp:spPr>
        <a:xfrm rot="16200000">
          <a:off x="1754306"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L2R</a:t>
          </a:r>
          <a:endParaRPr lang="en-US" sz="1800" kern="1200" dirty="0"/>
        </a:p>
      </dsp:txBody>
      <dsp:txXfrm rot="5400000">
        <a:off x="2320998" y="2307665"/>
        <a:ext cx="1368117" cy="1368117"/>
      </dsp:txXfrm>
    </dsp:sp>
    <dsp:sp modelId="{BCA558E1-2788-1143-898A-7F2A1CBA58E8}">
      <dsp:nvSpPr>
        <dsp:cNvPr id="0" name=""/>
        <dsp:cNvSpPr/>
      </dsp:nvSpPr>
      <dsp:spPr>
        <a:xfrm>
          <a:off x="3399788" y="1860827"/>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14DF940-2C16-0849-9B6D-510905F70F07}">
      <dsp:nvSpPr>
        <dsp:cNvPr id="0" name=""/>
        <dsp:cNvSpPr/>
      </dsp:nvSpPr>
      <dsp:spPr>
        <a:xfrm rot="10800000">
          <a:off x="3399788" y="2084246"/>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99F65-E070-FF44-B0BB-BE71A17A7145}">
      <dsp:nvSpPr>
        <dsp:cNvPr id="0" name=""/>
        <dsp:cNvSpPr/>
      </dsp:nvSpPr>
      <dsp:spPr>
        <a:xfrm>
          <a:off x="3005390" y="2600060"/>
          <a:ext cx="1925061" cy="1925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802.15.4 MAC</a:t>
          </a:r>
          <a:endParaRPr lang="en-US" sz="2600" kern="1200" dirty="0"/>
        </a:p>
      </dsp:txBody>
      <dsp:txXfrm>
        <a:off x="3287309" y="2881979"/>
        <a:ext cx="1361223" cy="1361223"/>
      </dsp:txXfrm>
    </dsp:sp>
    <dsp:sp modelId="{7284A858-4F09-1B49-8C8B-632B327B1D05}">
      <dsp:nvSpPr>
        <dsp:cNvPr id="0" name=""/>
        <dsp:cNvSpPr/>
      </dsp:nvSpPr>
      <dsp:spPr>
        <a:xfrm rot="10800000">
          <a:off x="1137693"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1ED1998-5B6E-4D47-A71E-CD1AE22914B6}">
      <dsp:nvSpPr>
        <dsp:cNvPr id="0" name=""/>
        <dsp:cNvSpPr/>
      </dsp:nvSpPr>
      <dsp:spPr>
        <a:xfrm>
          <a:off x="223289"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PAN Configuration</a:t>
          </a:r>
          <a:endParaRPr lang="en-US" sz="1400" kern="1200" dirty="0"/>
        </a:p>
      </dsp:txBody>
      <dsp:txXfrm>
        <a:off x="266140" y="2873919"/>
        <a:ext cx="1743106" cy="1377345"/>
      </dsp:txXfrm>
    </dsp:sp>
    <dsp:sp modelId="{4475E642-A156-B64A-BBAE-AF68D8D07EED}">
      <dsp:nvSpPr>
        <dsp:cNvPr id="0" name=""/>
        <dsp:cNvSpPr/>
      </dsp:nvSpPr>
      <dsp:spPr>
        <a:xfrm rot="12893688">
          <a:off x="988031" y="2007376"/>
          <a:ext cx="2286834"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9DFA503-D0C5-8E45-8BD7-AF52DD019B24}">
      <dsp:nvSpPr>
        <dsp:cNvPr id="0" name=""/>
        <dsp:cNvSpPr/>
      </dsp:nvSpPr>
      <dsp:spPr>
        <a:xfrm>
          <a:off x="279209" y="89605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Security Configuration</a:t>
          </a:r>
          <a:endParaRPr lang="en-US" sz="1400" kern="1200" dirty="0"/>
        </a:p>
      </dsp:txBody>
      <dsp:txXfrm>
        <a:off x="322060" y="938909"/>
        <a:ext cx="1743106" cy="1377345"/>
      </dsp:txXfrm>
    </dsp:sp>
    <dsp:sp modelId="{B7363238-A028-A842-A8E0-8D8D2B0DB7E5}">
      <dsp:nvSpPr>
        <dsp:cNvPr id="0" name=""/>
        <dsp:cNvSpPr/>
      </dsp:nvSpPr>
      <dsp:spPr>
        <a:xfrm rot="15611962">
          <a:off x="2816797" y="1427109"/>
          <a:ext cx="1659247"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9B2516D-46C3-5C42-82B6-FAB20F1D11CE}">
      <dsp:nvSpPr>
        <dsp:cNvPr id="0" name=""/>
        <dsp:cNvSpPr/>
      </dsp:nvSpPr>
      <dsp:spPr>
        <a:xfrm>
          <a:off x="2590798" y="152390"/>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Channel Configuration</a:t>
          </a:r>
          <a:endParaRPr lang="en-US" sz="1400" kern="1200" dirty="0"/>
        </a:p>
      </dsp:txBody>
      <dsp:txXfrm>
        <a:off x="2633649" y="195241"/>
        <a:ext cx="1743106" cy="1377345"/>
      </dsp:txXfrm>
    </dsp:sp>
    <dsp:sp modelId="{A45A7DA5-7059-3F4D-BEDF-26301F2ACA23}">
      <dsp:nvSpPr>
        <dsp:cNvPr id="0" name=""/>
        <dsp:cNvSpPr/>
      </dsp:nvSpPr>
      <dsp:spPr>
        <a:xfrm rot="18982573">
          <a:off x="4459889" y="1802014"/>
          <a:ext cx="2134916"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0A0D58-AD2F-FF4B-B550-43602E0CF10F}">
      <dsp:nvSpPr>
        <dsp:cNvPr id="0" name=""/>
        <dsp:cNvSpPr/>
      </dsp:nvSpPr>
      <dsp:spPr>
        <a:xfrm>
          <a:off x="4664286" y="608351"/>
          <a:ext cx="3271556"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977900">
            <a:lnSpc>
              <a:spcPct val="90000"/>
            </a:lnSpc>
            <a:spcBef>
              <a:spcPct val="0"/>
            </a:spcBef>
            <a:spcAft>
              <a:spcPts val="324"/>
            </a:spcAft>
          </a:pPr>
          <a:r>
            <a:rPr lang="en-US" sz="2200" kern="1200" dirty="0" smtClean="0"/>
            <a:t>New features such as:</a:t>
          </a:r>
          <a:br>
            <a:rPr lang="en-US" sz="2200" kern="1200" dirty="0" smtClean="0"/>
          </a:br>
          <a:r>
            <a:rPr lang="en-US" sz="2200" kern="1200" dirty="0" smtClean="0"/>
            <a:t>- </a:t>
          </a:r>
          <a:r>
            <a:rPr lang="en-US" sz="1600" kern="1200" dirty="0" smtClean="0"/>
            <a:t>Duplicate frames detection</a:t>
          </a:r>
          <a:br>
            <a:rPr lang="en-US" sz="1600" kern="1200" dirty="0" smtClean="0"/>
          </a:br>
          <a:r>
            <a:rPr lang="en-US" sz="1600" kern="1200" dirty="0" smtClean="0"/>
            <a:t>-  Priority operation</a:t>
          </a:r>
        </a:p>
        <a:p>
          <a:pPr lvl="0" algn="l" defTabSz="977900">
            <a:lnSpc>
              <a:spcPct val="90000"/>
            </a:lnSpc>
            <a:spcBef>
              <a:spcPct val="0"/>
            </a:spcBef>
            <a:spcAft>
              <a:spcPts val="324"/>
            </a:spcAft>
          </a:pPr>
          <a:r>
            <a:rPr lang="en-US" sz="1600" kern="1200" dirty="0" smtClean="0"/>
            <a:t>-  </a:t>
          </a:r>
          <a:r>
            <a:rPr lang="en-US" sz="1600" kern="1200" dirty="0" err="1" smtClean="0"/>
            <a:t>EtherType</a:t>
          </a:r>
          <a:r>
            <a:rPr lang="en-US" sz="1600" kern="1200" dirty="0" smtClean="0"/>
            <a:t> (indicates protocol)</a:t>
          </a:r>
          <a:endParaRPr lang="en-US" sz="1600" kern="1200" dirty="0"/>
        </a:p>
      </dsp:txBody>
      <dsp:txXfrm>
        <a:off x="4707137" y="651202"/>
        <a:ext cx="3185854" cy="1377345"/>
      </dsp:txXfrm>
    </dsp:sp>
    <dsp:sp modelId="{73E47D25-3DFA-D441-B2A7-49DA4E427502}">
      <dsp:nvSpPr>
        <dsp:cNvPr id="0" name=""/>
        <dsp:cNvSpPr/>
      </dsp:nvSpPr>
      <dsp:spPr>
        <a:xfrm>
          <a:off x="5033175"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E9F1E9-FEF4-4343-851D-6B0D1F555C22}">
      <dsp:nvSpPr>
        <dsp:cNvPr id="0" name=""/>
        <dsp:cNvSpPr/>
      </dsp:nvSpPr>
      <dsp:spPr>
        <a:xfrm>
          <a:off x="5883744"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l" defTabSz="622300">
            <a:lnSpc>
              <a:spcPct val="90000"/>
            </a:lnSpc>
            <a:spcBef>
              <a:spcPct val="0"/>
            </a:spcBef>
            <a:spcAft>
              <a:spcPct val="35000"/>
            </a:spcAft>
          </a:pPr>
          <a:r>
            <a:rPr lang="en-US" sz="1400" kern="1200" dirty="0" smtClean="0"/>
            <a:t>Information Element (IE) use</a:t>
          </a:r>
        </a:p>
        <a:p>
          <a:pPr lvl="0" algn="l" defTabSz="622300">
            <a:lnSpc>
              <a:spcPct val="90000"/>
            </a:lnSpc>
            <a:spcBef>
              <a:spcPct val="0"/>
            </a:spcBef>
            <a:spcAft>
              <a:spcPct val="35000"/>
            </a:spcAft>
          </a:pPr>
          <a:r>
            <a:rPr lang="en-US" sz="1400" kern="1200" dirty="0" smtClean="0"/>
            <a:t>-Standardized L2 data </a:t>
          </a:r>
          <a:r>
            <a:rPr lang="en-US" sz="1400" kern="1200" dirty="0" smtClean="0"/>
            <a:t>handling</a:t>
          </a:r>
        </a:p>
        <a:p>
          <a:pPr lvl="0" algn="l" defTabSz="622300">
            <a:lnSpc>
              <a:spcPct val="90000"/>
            </a:lnSpc>
            <a:spcBef>
              <a:spcPct val="0"/>
            </a:spcBef>
            <a:spcAft>
              <a:spcPct val="35000"/>
            </a:spcAft>
          </a:pPr>
          <a:r>
            <a:rPr lang="en-US" sz="1400" kern="1200" dirty="0" smtClean="0"/>
            <a:t>- Upper layer creation/use</a:t>
          </a:r>
          <a:endParaRPr lang="en-US" sz="1400" kern="1200" dirty="0"/>
        </a:p>
      </dsp:txBody>
      <dsp:txXfrm>
        <a:off x="5926595" y="2873919"/>
        <a:ext cx="1743106" cy="137734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2015&gt;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2015&gt;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2015&gt;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&lt;July 2015&gt;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25475" lvl="4" indent="0" algn="r"/>
            <a:r>
              <a:rPr lang="en-US" sz="1400" b="1" dirty="0"/>
              <a:t>doc.: IEEE 802.15</a:t>
            </a:r>
            <a:r>
              <a:rPr lang="en-US" sz="1400" b="1" dirty="0" smtClean="0"/>
              <a:t>-&lt;15-15-0521-00&gt;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slide" Target="slide13.xml"/><Relationship Id="rId5" Type="http://schemas.openxmlformats.org/officeDocument/2006/relationships/slide" Target="slide14.xml"/><Relationship Id="rId6" Type="http://schemas.openxmlformats.org/officeDocument/2006/relationships/slide" Target="slide19.xml"/><Relationship Id="rId7" Type="http://schemas.openxmlformats.org/officeDocument/2006/relationships/slide" Target="slide20.xml"/><Relationship Id="rId1" Type="http://schemas.openxmlformats.org/officeDocument/2006/relationships/slideLayout" Target="../slideLayouts/slideLayout2.xml"/><Relationship Id="rId2" Type="http://schemas.openxmlformats.org/officeDocument/2006/relationships/slide" Target="slide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&lt;July 2015&gt;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B2618013-AE9A-224A-99A4-BF83DB549EAA}"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LLC Proposal for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13 July 2015</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IL</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FAX: </a:t>
            </a:r>
            <a:r>
              <a:rPr lang="en-US" sz="1600" dirty="0" smtClean="0">
                <a:solidFill>
                  <a:schemeClr val="tx2"/>
                </a:solidFill>
              </a:rPr>
              <a:t>[]</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by IG LLC</a:t>
            </a:r>
            <a:r>
              <a:rPr lang="en-US" sz="1600" dirty="0" smtClean="0">
                <a:solidFill>
                  <a:srgbClr val="000090"/>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a:t>
            </a:r>
            <a:r>
              <a:rPr lang="en-US" sz="1600" dirty="0" smtClean="0">
                <a:solidFill>
                  <a:srgbClr val="FF0000"/>
                </a:solidFill>
              </a:rPr>
              <a:t>an LLC proposal for 802.15.4</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of a new project within 802.15, i.e. 802.15.12</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t>Background</a:t>
            </a:r>
            <a:endParaRPr lang="en-US" b="1" dirty="0"/>
          </a:p>
        </p:txBody>
      </p:sp>
      <p:sp>
        <p:nvSpPr>
          <p:cNvPr id="3" name="Content Placeholder 2"/>
          <p:cNvSpPr>
            <a:spLocks noGrp="1"/>
          </p:cNvSpPr>
          <p:nvPr>
            <p:ph idx="1"/>
          </p:nvPr>
        </p:nvSpPr>
        <p:spPr>
          <a:xfrm>
            <a:off x="141323" y="1417638"/>
            <a:ext cx="8649286" cy="5053840"/>
          </a:xfrm>
        </p:spPr>
        <p:txBody>
          <a:bodyPr>
            <a:normAutofit fontScale="85000" lnSpcReduction="10000"/>
          </a:bodyPr>
          <a:lstStyle/>
          <a:p>
            <a:r>
              <a:rPr lang="en-US" dirty="0" smtClean="0"/>
              <a:t>IEEE 802.15.4’s culture </a:t>
            </a:r>
            <a:r>
              <a:rPr lang="en-US" dirty="0"/>
              <a:t>is to keep the MAC simple and the PHY simpler</a:t>
            </a:r>
            <a:r>
              <a:rPr lang="en-US" dirty="0" smtClean="0"/>
              <a:t>.  </a:t>
            </a:r>
            <a:endParaRPr lang="en-US" dirty="0" smtClean="0"/>
          </a:p>
          <a:p>
            <a:r>
              <a:rPr lang="en-US" dirty="0" smtClean="0"/>
              <a:t>Complex decisions determining MAC behaviors were passed to the next higher layer.  For example: </a:t>
            </a:r>
          </a:p>
          <a:p>
            <a:pPr lvl="1"/>
            <a:r>
              <a:rPr lang="en-US" dirty="0"/>
              <a:t>S</a:t>
            </a:r>
            <a:r>
              <a:rPr lang="en-US" dirty="0" smtClean="0"/>
              <a:t>hould the node join a specific network?  </a:t>
            </a:r>
          </a:p>
          <a:p>
            <a:pPr lvl="1"/>
            <a:r>
              <a:rPr lang="en-US" dirty="0" smtClean="0"/>
              <a:t>What short address should the coordinator allocate to a node? </a:t>
            </a:r>
          </a:p>
          <a:p>
            <a:pPr lvl="1"/>
            <a:r>
              <a:rPr lang="en-US" dirty="0" smtClean="0"/>
              <a:t>What data rates, modulations, et al should be used? </a:t>
            </a:r>
          </a:p>
          <a:p>
            <a:r>
              <a:rPr lang="en-US" dirty="0" smtClean="0"/>
              <a:t>The a</a:t>
            </a:r>
            <a:r>
              <a:rPr lang="en-US" dirty="0" smtClean="0"/>
              <a:t>bove culture resulted </a:t>
            </a:r>
            <a:r>
              <a:rPr lang="en-US" dirty="0" smtClean="0"/>
              <a:t>in 802.15.4 not being </a:t>
            </a:r>
            <a:r>
              <a:rPr lang="en-US" dirty="0"/>
              <a:t>as easily used </a:t>
            </a:r>
            <a:r>
              <a:rPr lang="en-US" dirty="0" smtClean="0"/>
              <a:t>as 802.11 and 802.3, since </a:t>
            </a:r>
            <a:r>
              <a:rPr lang="en-US" dirty="0"/>
              <a:t>the </a:t>
            </a:r>
            <a:r>
              <a:rPr lang="en-US" dirty="0" smtClean="0"/>
              <a:t>802.15.4 higher layers must do many additional </a:t>
            </a:r>
            <a:r>
              <a:rPr lang="en-US" dirty="0" smtClean="0"/>
              <a:t>operations </a:t>
            </a:r>
            <a:r>
              <a:rPr lang="en-US" sz="2800" dirty="0" smtClean="0"/>
              <a:t>(which may be poorly described)</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10</a:t>
            </a:fld>
            <a:endParaRPr lang="en-US"/>
          </a:p>
        </p:txBody>
      </p:sp>
    </p:spTree>
    <p:extLst>
      <p:ext uri="{BB962C8B-B14F-4D97-AF65-F5344CB8AC3E}">
        <p14:creationId xmlns:p14="http://schemas.microsoft.com/office/powerpoint/2010/main" val="391222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b="1" dirty="0" smtClean="0"/>
              <a:t>Issues</a:t>
            </a:r>
            <a:endParaRPr lang="en-US" b="1" dirty="0"/>
          </a:p>
        </p:txBody>
      </p:sp>
      <p:sp>
        <p:nvSpPr>
          <p:cNvPr id="3" name="Content Placeholder 2"/>
          <p:cNvSpPr>
            <a:spLocks noGrp="1"/>
          </p:cNvSpPr>
          <p:nvPr>
            <p:ph idx="1"/>
          </p:nvPr>
        </p:nvSpPr>
        <p:spPr>
          <a:xfrm>
            <a:off x="309517" y="1417638"/>
            <a:ext cx="8624657" cy="4857863"/>
          </a:xfrm>
        </p:spPr>
        <p:txBody>
          <a:bodyPr>
            <a:normAutofit lnSpcReduction="10000"/>
          </a:bodyPr>
          <a:lstStyle/>
          <a:p>
            <a:r>
              <a:rPr lang="en-US" dirty="0" smtClean="0"/>
              <a:t>Although IEEE 802.15.4 is extremely popular with vendors and users, each user application needs a specific protocol stack</a:t>
            </a:r>
          </a:p>
          <a:p>
            <a:r>
              <a:rPr lang="en-US" dirty="0" smtClean="0"/>
              <a:t>Older versions of 802.15.4 didn’t address many of the new application needs, hence user application stacks added their own enhancements</a:t>
            </a:r>
          </a:p>
          <a:p>
            <a:r>
              <a:rPr lang="en-US" dirty="0" smtClean="0"/>
              <a:t>Security on older versions of 802.15.4 did not function correctly, hence user application stacks used their own security</a:t>
            </a:r>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11</a:t>
            </a:fld>
            <a:endParaRPr lang="en-US"/>
          </a:p>
        </p:txBody>
      </p:sp>
    </p:spTree>
    <p:extLst>
      <p:ext uri="{BB962C8B-B14F-4D97-AF65-F5344CB8AC3E}">
        <p14:creationId xmlns:p14="http://schemas.microsoft.com/office/powerpoint/2010/main" val="1439865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b="1" dirty="0" smtClean="0"/>
              <a:t>Issues (continued)</a:t>
            </a:r>
            <a:endParaRPr lang="en-US" b="1" dirty="0"/>
          </a:p>
        </p:txBody>
      </p:sp>
      <p:sp>
        <p:nvSpPr>
          <p:cNvPr id="3" name="Content Placeholder 2"/>
          <p:cNvSpPr>
            <a:spLocks noGrp="1"/>
          </p:cNvSpPr>
          <p:nvPr>
            <p:ph idx="1"/>
          </p:nvPr>
        </p:nvSpPr>
        <p:spPr>
          <a:xfrm>
            <a:off x="309517" y="1417638"/>
            <a:ext cx="8529683" cy="4857863"/>
          </a:xfrm>
        </p:spPr>
        <p:txBody>
          <a:bodyPr>
            <a:normAutofit lnSpcReduction="10000"/>
          </a:bodyPr>
          <a:lstStyle/>
          <a:p>
            <a:r>
              <a:rPr lang="en-US" dirty="0" smtClean="0"/>
              <a:t>802.15.4 couldn’t optimally address application needs ranging from very small protocol code space to complicated protocol structures</a:t>
            </a:r>
          </a:p>
          <a:p>
            <a:r>
              <a:rPr lang="en-US" dirty="0" smtClean="0"/>
              <a:t>Different, often proprietary, protocols such as </a:t>
            </a:r>
            <a:r>
              <a:rPr lang="en-US" dirty="0" err="1" smtClean="0"/>
              <a:t>LoRa</a:t>
            </a:r>
            <a:r>
              <a:rPr lang="en-US" dirty="0" smtClean="0"/>
              <a:t>, SIGFOX, Thread, and Z-Wave have arisen due to the complexity of 802.15.4 </a:t>
            </a:r>
            <a:r>
              <a:rPr lang="en-US" dirty="0" smtClean="0"/>
              <a:t>protocols, misunderstanding </a:t>
            </a:r>
            <a:r>
              <a:rPr lang="en-US" dirty="0" smtClean="0"/>
              <a:t>of how to use specific 802.15.4 </a:t>
            </a:r>
            <a:r>
              <a:rPr lang="en-US" dirty="0" smtClean="0"/>
              <a:t>modes and the performance gains they can give.</a:t>
            </a:r>
            <a:endParaRPr lang="en-US" dirty="0" smtClean="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12</a:t>
            </a:fld>
            <a:endParaRPr lang="en-US"/>
          </a:p>
        </p:txBody>
      </p:sp>
    </p:spTree>
    <p:extLst>
      <p:ext uri="{BB962C8B-B14F-4D97-AF65-F5344CB8AC3E}">
        <p14:creationId xmlns:p14="http://schemas.microsoft.com/office/powerpoint/2010/main" val="336458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normAutofit/>
          </a:bodyPr>
          <a:lstStyle/>
          <a:p>
            <a:r>
              <a:rPr lang="en-US" b="1" dirty="0" smtClean="0"/>
              <a:t>802.15.12 Benefits</a:t>
            </a:r>
            <a:endParaRPr lang="en-US" b="1" dirty="0"/>
          </a:p>
        </p:txBody>
      </p:sp>
      <p:sp>
        <p:nvSpPr>
          <p:cNvPr id="3" name="Content Placeholder 2"/>
          <p:cNvSpPr>
            <a:spLocks noGrp="1"/>
          </p:cNvSpPr>
          <p:nvPr>
            <p:ph idx="1"/>
          </p:nvPr>
        </p:nvSpPr>
        <p:spPr>
          <a:xfrm>
            <a:off x="309517" y="1417638"/>
            <a:ext cx="8393897" cy="4857863"/>
          </a:xfrm>
        </p:spPr>
        <p:txBody>
          <a:bodyPr>
            <a:normAutofit fontScale="92500"/>
          </a:bodyPr>
          <a:lstStyle/>
          <a:p>
            <a:r>
              <a:rPr lang="en-US" dirty="0" smtClean="0"/>
              <a:t>802.15.12 will be able to configure the 802.15.4 MAC and PHY with security, network, and channel settings via defaults or settings received via an out-of-band means</a:t>
            </a:r>
          </a:p>
          <a:p>
            <a:r>
              <a:rPr lang="en-US" dirty="0" smtClean="0"/>
              <a:t>802.15.12 will enable IC or stack vendors to provide consistent and standardized mechanisms to set up networks and links</a:t>
            </a:r>
          </a:p>
          <a:p>
            <a:r>
              <a:rPr lang="en-US" dirty="0" smtClean="0"/>
              <a:t>802.15.12 will enable IEEE 802.15.4 to address new applications or to better address existing applications</a:t>
            </a:r>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13</a:t>
            </a:fld>
            <a:endParaRPr lang="en-US"/>
          </a:p>
        </p:txBody>
      </p:sp>
    </p:spTree>
    <p:extLst>
      <p:ext uri="{BB962C8B-B14F-4D97-AF65-F5344CB8AC3E}">
        <p14:creationId xmlns:p14="http://schemas.microsoft.com/office/powerpoint/2010/main" val="4209944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fontScale="90000"/>
          </a:bodyPr>
          <a:lstStyle/>
          <a:p>
            <a:pPr algn="ctr"/>
            <a:r>
              <a:rPr lang="en-US" b="1" dirty="0"/>
              <a:t>Network Discovery and Selection </a:t>
            </a:r>
            <a:r>
              <a:rPr lang="en-US" b="1" dirty="0" smtClean="0"/>
              <a:t>Support</a:t>
            </a:r>
            <a:endParaRPr lang="en-US" dirty="0"/>
          </a:p>
        </p:txBody>
      </p:sp>
      <p:sp>
        <p:nvSpPr>
          <p:cNvPr id="3" name="Content Placeholder 2"/>
          <p:cNvSpPr>
            <a:spLocks noGrp="1"/>
          </p:cNvSpPr>
          <p:nvPr>
            <p:ph idx="1"/>
          </p:nvPr>
        </p:nvSpPr>
        <p:spPr>
          <a:xfrm>
            <a:off x="457200" y="2072742"/>
            <a:ext cx="8334824" cy="4251858"/>
          </a:xfrm>
        </p:spPr>
        <p:txBody>
          <a:bodyPr/>
          <a:lstStyle/>
          <a:p>
            <a:r>
              <a:rPr lang="en-US" dirty="0"/>
              <a:t>Generic advertisement service (GAS)</a:t>
            </a:r>
            <a:br>
              <a:rPr lang="en-US" dirty="0"/>
            </a:br>
            <a:r>
              <a:rPr lang="en-US" dirty="0"/>
              <a:t>Functionality (borrowed from 802.11) </a:t>
            </a:r>
            <a:r>
              <a:rPr lang="en-US" dirty="0" smtClean="0"/>
              <a:t>enables </a:t>
            </a:r>
            <a:r>
              <a:rPr lang="en-US" dirty="0"/>
              <a:t>nodes to discover the availability of information related to desired network </a:t>
            </a:r>
            <a:r>
              <a:rPr lang="en-US" dirty="0" smtClean="0"/>
              <a:t>services in a standardized fashion</a:t>
            </a:r>
          </a:p>
          <a:p>
            <a:pPr lvl="1"/>
            <a:r>
              <a:rPr lang="en-US" dirty="0" smtClean="0"/>
              <a:t>e.g</a:t>
            </a:r>
            <a:r>
              <a:rPr lang="en-US" dirty="0"/>
              <a:t>., information about services such as provided in a WPAN, local access services, or other external networks</a:t>
            </a:r>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14</a:t>
            </a:fld>
            <a:endParaRPr lang="en-US"/>
          </a:p>
        </p:txBody>
      </p:sp>
    </p:spTree>
    <p:extLst>
      <p:ext uri="{BB962C8B-B14F-4D97-AF65-F5344CB8AC3E}">
        <p14:creationId xmlns:p14="http://schemas.microsoft.com/office/powerpoint/2010/main" val="2546721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b="1" dirty="0" smtClean="0"/>
              <a:t>Network Setup</a:t>
            </a:r>
            <a:endParaRPr lang="en-US" b="1" dirty="0"/>
          </a:p>
        </p:txBody>
      </p:sp>
      <p:sp>
        <p:nvSpPr>
          <p:cNvPr id="3" name="Content Placeholder 2"/>
          <p:cNvSpPr>
            <a:spLocks noGrp="1"/>
          </p:cNvSpPr>
          <p:nvPr>
            <p:ph idx="1"/>
          </p:nvPr>
        </p:nvSpPr>
        <p:spPr>
          <a:xfrm>
            <a:off x="304800" y="1447800"/>
            <a:ext cx="8610498" cy="4724400"/>
          </a:xfrm>
        </p:spPr>
        <p:txBody>
          <a:bodyPr>
            <a:normAutofit fontScale="77500" lnSpcReduction="20000"/>
          </a:bodyPr>
          <a:lstStyle/>
          <a:p>
            <a:r>
              <a:rPr lang="en-US" dirty="0"/>
              <a:t>PAN Coordinator default parameters</a:t>
            </a:r>
          </a:p>
          <a:p>
            <a:pPr lvl="1"/>
            <a:r>
              <a:rPr lang="en-US" dirty="0"/>
              <a:t>Addressing</a:t>
            </a:r>
          </a:p>
          <a:p>
            <a:pPr lvl="1"/>
            <a:r>
              <a:rPr lang="en-US" dirty="0" smtClean="0"/>
              <a:t>PAN </a:t>
            </a:r>
            <a:r>
              <a:rPr lang="en-US" dirty="0"/>
              <a:t>ID (or no PAN ID)</a:t>
            </a:r>
          </a:p>
          <a:p>
            <a:pPr lvl="1"/>
            <a:r>
              <a:rPr lang="en-US" dirty="0" smtClean="0"/>
              <a:t>Mode: Beacon-enabled</a:t>
            </a:r>
            <a:r>
              <a:rPr lang="en-US" sz="2200" dirty="0"/>
              <a:t> </a:t>
            </a:r>
            <a:r>
              <a:rPr lang="en-US" sz="2200" dirty="0" smtClean="0"/>
              <a:t>or </a:t>
            </a:r>
            <a:r>
              <a:rPr lang="en-US" dirty="0" smtClean="0"/>
              <a:t>Nonbeacon</a:t>
            </a:r>
            <a:r>
              <a:rPr lang="en-US" dirty="0"/>
              <a:t>-enabled</a:t>
            </a:r>
          </a:p>
          <a:p>
            <a:r>
              <a:rPr lang="en-US" sz="3200" dirty="0"/>
              <a:t>Topology</a:t>
            </a:r>
          </a:p>
          <a:p>
            <a:pPr lvl="1"/>
            <a:r>
              <a:rPr lang="en-US" dirty="0" smtClean="0"/>
              <a:t>Mesh or Star</a:t>
            </a:r>
            <a:endParaRPr lang="en-US" sz="2200" dirty="0"/>
          </a:p>
          <a:p>
            <a:r>
              <a:rPr lang="en-US" sz="3200" dirty="0" smtClean="0"/>
              <a:t>Link </a:t>
            </a:r>
            <a:r>
              <a:rPr lang="en-US" sz="3200" dirty="0"/>
              <a:t>set up</a:t>
            </a:r>
          </a:p>
          <a:p>
            <a:pPr lvl="1"/>
            <a:r>
              <a:rPr lang="en-US" dirty="0"/>
              <a:t>channel(s), modulation parameters, data rate(s), transmit power(s), Low Energy mode(s), FCS size, CSMA </a:t>
            </a:r>
            <a:r>
              <a:rPr lang="en-US" dirty="0" smtClean="0"/>
              <a:t>settings</a:t>
            </a:r>
          </a:p>
          <a:p>
            <a:r>
              <a:rPr lang="en-US" dirty="0" smtClean="0"/>
              <a:t>Channel Hopping Network </a:t>
            </a:r>
            <a:endParaRPr lang="en-US" dirty="0"/>
          </a:p>
          <a:p>
            <a:pPr lvl="1"/>
            <a:r>
              <a:rPr lang="en-US" dirty="0" smtClean="0"/>
              <a:t>changing frequencies periodically</a:t>
            </a:r>
          </a:p>
          <a:p>
            <a:r>
              <a:rPr lang="en-US" sz="3200" dirty="0" smtClean="0"/>
              <a:t>Asymmetric Network</a:t>
            </a:r>
            <a:endParaRPr lang="en-US" dirty="0"/>
          </a:p>
          <a:p>
            <a:pPr lvl="1"/>
            <a:r>
              <a:rPr lang="en-US" dirty="0" smtClean="0"/>
              <a:t>devices are either high or low capability  </a:t>
            </a:r>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15</a:t>
            </a:fld>
            <a:endParaRPr lang="en-US"/>
          </a:p>
        </p:txBody>
      </p:sp>
    </p:spTree>
    <p:extLst>
      <p:ext uri="{BB962C8B-B14F-4D97-AF65-F5344CB8AC3E}">
        <p14:creationId xmlns:p14="http://schemas.microsoft.com/office/powerpoint/2010/main" val="748842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Set-up</a:t>
            </a:r>
            <a:endParaRPr lang="en-US" b="1" dirty="0"/>
          </a:p>
        </p:txBody>
      </p:sp>
      <p:sp>
        <p:nvSpPr>
          <p:cNvPr id="3" name="Content Placeholder 2"/>
          <p:cNvSpPr>
            <a:spLocks noGrp="1"/>
          </p:cNvSpPr>
          <p:nvPr>
            <p:ph idx="1"/>
          </p:nvPr>
        </p:nvSpPr>
        <p:spPr>
          <a:xfrm>
            <a:off x="457199" y="1600200"/>
            <a:ext cx="7813013" cy="4525963"/>
          </a:xfrm>
        </p:spPr>
        <p:txBody>
          <a:bodyPr/>
          <a:lstStyle/>
          <a:p>
            <a:r>
              <a:rPr lang="en-US" sz="3200" dirty="0"/>
              <a:t>Authentication and encryption</a:t>
            </a:r>
            <a:endParaRPr lang="en-US" sz="2800" dirty="0"/>
          </a:p>
          <a:p>
            <a:r>
              <a:rPr lang="en-US" sz="3200" dirty="0"/>
              <a:t>Policy settings (network keys only or link keys, security level by frame type, by IE type, etc.)</a:t>
            </a:r>
            <a:endParaRPr lang="en-US" sz="2800" dirty="0"/>
          </a:p>
          <a:p>
            <a:r>
              <a:rPr lang="en-US" sz="3200" dirty="0"/>
              <a:t>Key </a:t>
            </a:r>
            <a:r>
              <a:rPr lang="en-US" sz="3200" dirty="0" smtClean="0"/>
              <a:t>management protocol, such as 802.15.9</a:t>
            </a:r>
            <a:endParaRPr lang="en-US" sz="2800" dirty="0"/>
          </a:p>
          <a:p>
            <a:r>
              <a:rPr lang="en-US" sz="3200" dirty="0" smtClean="0"/>
              <a:t>Authorization</a:t>
            </a:r>
            <a:endParaRPr lang="en-US" sz="2800"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16</a:t>
            </a:fld>
            <a:endParaRPr lang="en-US"/>
          </a:p>
        </p:txBody>
      </p:sp>
    </p:spTree>
    <p:extLst>
      <p:ext uri="{BB962C8B-B14F-4D97-AF65-F5344CB8AC3E}">
        <p14:creationId xmlns:p14="http://schemas.microsoft.com/office/powerpoint/2010/main" val="2566376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a:xfrm>
            <a:off x="457199" y="1600200"/>
            <a:ext cx="7970541" cy="4525963"/>
          </a:xfrm>
        </p:spPr>
        <p:txBody>
          <a:bodyPr>
            <a:normAutofit/>
          </a:bodyPr>
          <a:lstStyle/>
          <a:p>
            <a:r>
              <a:rPr lang="en-US" sz="3200" dirty="0"/>
              <a:t>Collection of network metrics</a:t>
            </a:r>
            <a:endParaRPr lang="en-US" sz="2800" dirty="0"/>
          </a:p>
          <a:p>
            <a:r>
              <a:rPr lang="en-US" sz="3200" dirty="0"/>
              <a:t>Neighbor tables</a:t>
            </a:r>
            <a:endParaRPr lang="en-US" sz="2800" dirty="0"/>
          </a:p>
          <a:p>
            <a:r>
              <a:rPr lang="en-US" sz="3200" dirty="0" smtClean="0"/>
              <a:t>Information Elements</a:t>
            </a:r>
            <a:endParaRPr lang="en-US" sz="2800" dirty="0"/>
          </a:p>
          <a:p>
            <a:pPr lvl="1"/>
            <a:r>
              <a:rPr lang="en-US" dirty="0"/>
              <a:t>Build </a:t>
            </a:r>
            <a:r>
              <a:rPr lang="en-US" dirty="0" smtClean="0"/>
              <a:t>IEs for transmission to other devices</a:t>
            </a:r>
          </a:p>
          <a:p>
            <a:pPr lvl="1"/>
            <a:r>
              <a:rPr lang="en-US" dirty="0" smtClean="0"/>
              <a:t>Decode IEs received from other devices</a:t>
            </a:r>
            <a:endParaRPr lang="en-US" sz="2200" dirty="0"/>
          </a:p>
          <a:p>
            <a:pPr lvl="1"/>
            <a:r>
              <a:rPr lang="en-US" dirty="0" smtClean="0"/>
              <a:t>Prepare </a:t>
            </a:r>
            <a:r>
              <a:rPr lang="en-US" dirty="0"/>
              <a:t>IEs such as ESDUs intended for other device’s higher </a:t>
            </a:r>
            <a:r>
              <a:rPr lang="en-US" dirty="0" smtClean="0"/>
              <a:t>layers</a:t>
            </a:r>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17</a:t>
            </a:fld>
            <a:endParaRPr lang="en-US"/>
          </a:p>
        </p:txBody>
      </p:sp>
    </p:spTree>
    <p:extLst>
      <p:ext uri="{BB962C8B-B14F-4D97-AF65-F5344CB8AC3E}">
        <p14:creationId xmlns:p14="http://schemas.microsoft.com/office/powerpoint/2010/main" val="3878621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Matters</a:t>
            </a:r>
            <a:endParaRPr lang="en-US" b="1" dirty="0"/>
          </a:p>
        </p:txBody>
      </p:sp>
      <p:sp>
        <p:nvSpPr>
          <p:cNvPr id="3" name="Content Placeholder 2"/>
          <p:cNvSpPr>
            <a:spLocks noGrp="1"/>
          </p:cNvSpPr>
          <p:nvPr>
            <p:ph idx="1"/>
          </p:nvPr>
        </p:nvSpPr>
        <p:spPr/>
        <p:txBody>
          <a:bodyPr/>
          <a:lstStyle/>
          <a:p>
            <a:r>
              <a:rPr lang="en-US" sz="3200" dirty="0"/>
              <a:t>Country of operation</a:t>
            </a:r>
            <a:endParaRPr lang="en-US" sz="2800" dirty="0"/>
          </a:p>
          <a:p>
            <a:r>
              <a:rPr lang="en-US" sz="3200" dirty="0"/>
              <a:t>Device class</a:t>
            </a:r>
            <a:endParaRPr lang="en-US" sz="2800" dirty="0"/>
          </a:p>
          <a:p>
            <a:pPr lvl="1"/>
            <a:r>
              <a:rPr lang="en-US" dirty="0"/>
              <a:t>Duty cycle constraints</a:t>
            </a:r>
            <a:endParaRPr lang="en-US" sz="2200" dirty="0"/>
          </a:p>
          <a:p>
            <a:r>
              <a:rPr lang="en-US" sz="3200" dirty="0"/>
              <a:t>CCA settings (time, threshold, mode</a:t>
            </a:r>
            <a:r>
              <a:rPr lang="en-US" sz="3200" dirty="0" smtClean="0"/>
              <a:t>)</a:t>
            </a:r>
            <a:endParaRPr lang="en-US" sz="2800"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18</a:t>
            </a:fld>
            <a:endParaRPr lang="en-US"/>
          </a:p>
        </p:txBody>
      </p:sp>
    </p:spTree>
    <p:extLst>
      <p:ext uri="{BB962C8B-B14F-4D97-AF65-F5344CB8AC3E}">
        <p14:creationId xmlns:p14="http://schemas.microsoft.com/office/powerpoint/2010/main" val="4039586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1143000"/>
          </a:xfrm>
        </p:spPr>
        <p:txBody>
          <a:bodyPr/>
          <a:lstStyle/>
          <a:p>
            <a:r>
              <a:rPr lang="en-US" b="1" dirty="0" smtClean="0"/>
              <a:t>Dynamic Behaviors</a:t>
            </a:r>
            <a:endParaRPr lang="en-US" b="1" dirty="0"/>
          </a:p>
        </p:txBody>
      </p:sp>
      <p:sp>
        <p:nvSpPr>
          <p:cNvPr id="3" name="Content Placeholder 2"/>
          <p:cNvSpPr>
            <a:spLocks noGrp="1"/>
          </p:cNvSpPr>
          <p:nvPr>
            <p:ph idx="1"/>
          </p:nvPr>
        </p:nvSpPr>
        <p:spPr>
          <a:xfrm>
            <a:off x="152400" y="1371600"/>
            <a:ext cx="8883711" cy="5334752"/>
          </a:xfrm>
        </p:spPr>
        <p:txBody>
          <a:bodyPr>
            <a:normAutofit fontScale="55000" lnSpcReduction="20000"/>
          </a:bodyPr>
          <a:lstStyle/>
          <a:p>
            <a:pPr marL="36576" indent="0">
              <a:buNone/>
            </a:pPr>
            <a:r>
              <a:rPr lang="en-US" sz="3200" b="1" dirty="0" smtClean="0"/>
              <a:t>Dynamic behaviors allow a network/device to adapt to changing conditions and maintain performance.  IEEE 802.15.12 proposed dynamic behaviors include:</a:t>
            </a:r>
          </a:p>
          <a:p>
            <a:pPr>
              <a:spcBef>
                <a:spcPts val="1032"/>
              </a:spcBef>
            </a:pPr>
            <a:r>
              <a:rPr lang="en-US" sz="3200" b="1" u="sng" dirty="0" smtClean="0"/>
              <a:t>Dynamic </a:t>
            </a:r>
            <a:r>
              <a:rPr lang="en-US" sz="3200" b="1" u="sng" dirty="0"/>
              <a:t>Data Rate Selection</a:t>
            </a:r>
          </a:p>
          <a:p>
            <a:pPr marL="796925" lvl="1" indent="0">
              <a:buNone/>
            </a:pPr>
            <a:r>
              <a:rPr lang="en-US" sz="2900" dirty="0" smtClean="0"/>
              <a:t>For those PHYs with multiple </a:t>
            </a:r>
            <a:r>
              <a:rPr lang="en-US" sz="2900" dirty="0"/>
              <a:t>data </a:t>
            </a:r>
            <a:r>
              <a:rPr lang="en-US" sz="2900" dirty="0" smtClean="0"/>
              <a:t>rates, data </a:t>
            </a:r>
            <a:r>
              <a:rPr lang="en-US" sz="2900" dirty="0"/>
              <a:t>rates could be better set by </a:t>
            </a:r>
            <a:r>
              <a:rPr lang="en-US" sz="2900" dirty="0" smtClean="0"/>
              <a:t>802.15.12 on </a:t>
            </a:r>
            <a:r>
              <a:rPr lang="en-US" sz="2900" dirty="0"/>
              <a:t>a link-by-link </a:t>
            </a:r>
            <a:r>
              <a:rPr lang="en-US" sz="2900" dirty="0" smtClean="0"/>
              <a:t>basis</a:t>
            </a:r>
            <a:endParaRPr lang="en-US" sz="2900" dirty="0"/>
          </a:p>
          <a:p>
            <a:pPr>
              <a:spcBef>
                <a:spcPts val="1032"/>
              </a:spcBef>
            </a:pPr>
            <a:r>
              <a:rPr lang="en-US" sz="3200" b="1" u="sng" dirty="0" smtClean="0"/>
              <a:t>Dynamic </a:t>
            </a:r>
            <a:r>
              <a:rPr lang="en-US" sz="3200" b="1" u="sng" dirty="0"/>
              <a:t>Transmit Power Selection</a:t>
            </a:r>
          </a:p>
          <a:p>
            <a:pPr marL="796925" lvl="1" indent="0">
              <a:buNone/>
            </a:pPr>
            <a:r>
              <a:rPr lang="en-US" sz="2900" dirty="0"/>
              <a:t>For PHYs with defined multiple transmit power levels, 802.15.12 could set transmit power level on a link-by-link basis considering CSMA impact, PHY Preambles, PHY FEC, signal strength, failed packets</a:t>
            </a:r>
          </a:p>
          <a:p>
            <a:pPr>
              <a:spcBef>
                <a:spcPts val="1032"/>
              </a:spcBef>
            </a:pPr>
            <a:r>
              <a:rPr lang="en-US" sz="3200" b="1" u="sng" dirty="0" smtClean="0"/>
              <a:t>Dynamic </a:t>
            </a:r>
            <a:r>
              <a:rPr lang="en-US" sz="3200" b="1" u="sng" dirty="0"/>
              <a:t>Channel Selection</a:t>
            </a:r>
          </a:p>
          <a:p>
            <a:pPr marL="796925" lvl="1" indent="0">
              <a:buNone/>
            </a:pPr>
            <a:r>
              <a:rPr lang="en-US" sz="2900" dirty="0"/>
              <a:t>For fixed frequency operation maintain current channel status such as coexistence issues and interferers and periodically search other channels for better link quality conditions and change to another channel if advantageous</a:t>
            </a:r>
          </a:p>
          <a:p>
            <a:pPr>
              <a:spcBef>
                <a:spcPts val="1032"/>
              </a:spcBef>
            </a:pPr>
            <a:r>
              <a:rPr lang="en-US" sz="3300" b="1" u="sng" dirty="0"/>
              <a:t>Dynamic Preamble Selection</a:t>
            </a:r>
          </a:p>
          <a:p>
            <a:pPr marL="796925" lvl="1" indent="0">
              <a:buNone/>
            </a:pPr>
            <a:r>
              <a:rPr lang="en-US" sz="2900" dirty="0"/>
              <a:t>For PHYs with multiple preamble, 802.15.12 will configure the MAC to verify the preamble’s effect on the link and then configure the MAC for the best preamble</a:t>
            </a:r>
          </a:p>
          <a:p>
            <a:pPr>
              <a:spcBef>
                <a:spcPts val="1032"/>
              </a:spcBef>
            </a:pPr>
            <a:r>
              <a:rPr lang="en-US" sz="3300" b="1" u="sng" dirty="0"/>
              <a:t>Dynamic Modulation Selection</a:t>
            </a:r>
          </a:p>
          <a:p>
            <a:pPr marL="796925" lvl="1" indent="0">
              <a:buNone/>
            </a:pPr>
            <a:r>
              <a:rPr lang="en-US" sz="2900" dirty="0"/>
              <a:t>For PHYs with multiple modulation options 802.15.12 will configure the MAC to test modulation effectiveness and then configure the MAC for the best modulation</a:t>
            </a:r>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19</a:t>
            </a:fld>
            <a:endParaRPr lang="en-US"/>
          </a:p>
        </p:txBody>
      </p:sp>
    </p:spTree>
    <p:extLst>
      <p:ext uri="{BB962C8B-B14F-4D97-AF65-F5344CB8AC3E}">
        <p14:creationId xmlns:p14="http://schemas.microsoft.com/office/powerpoint/2010/main" val="351309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971800"/>
            <a:ext cx="6480048" cy="2277165"/>
          </a:xfrm>
        </p:spPr>
        <p:txBody>
          <a:bodyPr>
            <a:normAutofit/>
          </a:bodyPr>
          <a:lstStyle/>
          <a:p>
            <a:pPr algn="ctr"/>
            <a:r>
              <a:rPr lang="en-US" b="1" dirty="0" smtClean="0"/>
              <a:t>A new standards project </a:t>
            </a:r>
            <a:r>
              <a:rPr lang="en-US" b="1" dirty="0" smtClean="0"/>
              <a:t>focused on IEEE 802.15.4</a:t>
            </a:r>
            <a:endParaRPr lang="en-US" b="1" dirty="0"/>
          </a:p>
        </p:txBody>
      </p:sp>
      <p:sp>
        <p:nvSpPr>
          <p:cNvPr id="3" name="Subtitle 2"/>
          <p:cNvSpPr>
            <a:spLocks noGrp="1"/>
          </p:cNvSpPr>
          <p:nvPr>
            <p:ph type="subTitle" idx="1"/>
          </p:nvPr>
        </p:nvSpPr>
        <p:spPr>
          <a:xfrm>
            <a:off x="457200" y="1828800"/>
            <a:ext cx="6480048" cy="1022455"/>
          </a:xfrm>
        </p:spPr>
        <p:txBody>
          <a:bodyPr/>
          <a:lstStyle/>
          <a:p>
            <a:pPr algn="l"/>
            <a:r>
              <a:rPr lang="en-US" dirty="0" smtClean="0"/>
              <a:t>Proposal of </a:t>
            </a:r>
            <a:r>
              <a:rPr lang="en-US" dirty="0" smtClean="0"/>
              <a:t>a </a:t>
            </a:r>
            <a:r>
              <a:rPr lang="en-US" dirty="0" smtClean="0"/>
              <a:t>new LLC specifically for </a:t>
            </a:r>
            <a:r>
              <a:rPr lang="en-US" dirty="0" smtClean="0"/>
              <a:t>IEEE </a:t>
            </a:r>
            <a:r>
              <a:rPr lang="en-US" dirty="0" smtClean="0"/>
              <a:t>802.15.4</a:t>
            </a:r>
            <a:endParaRPr lang="en-US" i="1"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138E980A-8510-894C-9EF2-229AA75F6517}" type="slidenum">
              <a:rPr lang="en-US" smtClean="0"/>
              <a:pPr/>
              <a:t>2</a:t>
            </a:fld>
            <a:endParaRPr lang="en-US"/>
          </a:p>
        </p:txBody>
      </p:sp>
    </p:spTree>
    <p:extLst>
      <p:ext uri="{BB962C8B-B14F-4D97-AF65-F5344CB8AC3E}">
        <p14:creationId xmlns:p14="http://schemas.microsoft.com/office/powerpoint/2010/main" val="859592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1066800"/>
          </a:xfrm>
        </p:spPr>
        <p:txBody>
          <a:bodyPr/>
          <a:lstStyle/>
          <a:p>
            <a:r>
              <a:rPr lang="en-US" b="1" dirty="0" smtClean="0"/>
              <a:t>Emulation of standard’s </a:t>
            </a:r>
            <a:br>
              <a:rPr lang="en-US" b="1" dirty="0" smtClean="0"/>
            </a:br>
            <a:r>
              <a:rPr lang="en-US" b="1" dirty="0" smtClean="0"/>
              <a:t>L2 protocols based upon 802.15.4</a:t>
            </a:r>
            <a:endParaRPr lang="en-US" b="1" dirty="0"/>
          </a:p>
        </p:txBody>
      </p:sp>
      <p:sp>
        <p:nvSpPr>
          <p:cNvPr id="3" name="Content Placeholder 2"/>
          <p:cNvSpPr>
            <a:spLocks noGrp="1"/>
          </p:cNvSpPr>
          <p:nvPr>
            <p:ph idx="1"/>
          </p:nvPr>
        </p:nvSpPr>
        <p:spPr>
          <a:xfrm>
            <a:off x="152400" y="2209800"/>
            <a:ext cx="8630189" cy="2895600"/>
          </a:xfrm>
        </p:spPr>
        <p:txBody>
          <a:bodyPr/>
          <a:lstStyle/>
          <a:p>
            <a:pPr>
              <a:spcBef>
                <a:spcPts val="1320"/>
              </a:spcBef>
            </a:pPr>
            <a:r>
              <a:rPr lang="en-US" dirty="0" smtClean="0"/>
              <a:t>802.15.12 </a:t>
            </a:r>
            <a:r>
              <a:rPr lang="en-US" dirty="0" smtClean="0"/>
              <a:t>could be enhanced with further ISA100.11a behaviors </a:t>
            </a:r>
            <a:r>
              <a:rPr lang="en-US" dirty="0" smtClean="0"/>
              <a:t>since TSCH and IETF 6top have already been developed</a:t>
            </a:r>
          </a:p>
          <a:p>
            <a:pPr>
              <a:spcBef>
                <a:spcPts val="1320"/>
              </a:spcBef>
            </a:pPr>
            <a:r>
              <a:rPr lang="en-US" dirty="0" smtClean="0"/>
              <a:t>Others?</a:t>
            </a:r>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20</a:t>
            </a:fld>
            <a:endParaRPr lang="en-US"/>
          </a:p>
        </p:txBody>
      </p:sp>
    </p:spTree>
    <p:extLst>
      <p:ext uri="{BB962C8B-B14F-4D97-AF65-F5344CB8AC3E}">
        <p14:creationId xmlns:p14="http://schemas.microsoft.com/office/powerpoint/2010/main" val="3306803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IEEE 802.15.12 </a:t>
            </a:r>
            <a:br>
              <a:rPr lang="en-US" b="1" dirty="0" smtClean="0"/>
            </a:br>
            <a:r>
              <a:rPr lang="en-US" b="1" dirty="0" smtClean="0"/>
              <a:t>Logical Link </a:t>
            </a:r>
            <a:r>
              <a:rPr lang="en-US" b="1" dirty="0" smtClean="0"/>
              <a:t>Control (LLC)</a:t>
            </a:r>
            <a:endParaRPr lang="en-US" b="1" dirty="0"/>
          </a:p>
        </p:txBody>
      </p:sp>
      <p:sp>
        <p:nvSpPr>
          <p:cNvPr id="3" name="Content Placeholder 2"/>
          <p:cNvSpPr>
            <a:spLocks noGrp="1"/>
          </p:cNvSpPr>
          <p:nvPr>
            <p:ph idx="1"/>
          </p:nvPr>
        </p:nvSpPr>
        <p:spPr>
          <a:xfrm>
            <a:off x="209827" y="1600200"/>
            <a:ext cx="8601888" cy="4782930"/>
          </a:xfrm>
        </p:spPr>
        <p:txBody>
          <a:bodyPr>
            <a:normAutofit/>
          </a:bodyPr>
          <a:lstStyle/>
          <a:p>
            <a:r>
              <a:rPr lang="en-US" dirty="0" smtClean="0"/>
              <a:t>A new IEEE 802.15 project is being conceived to: </a:t>
            </a:r>
          </a:p>
          <a:p>
            <a:pPr lvl="1"/>
            <a:r>
              <a:rPr lang="en-US" dirty="0" smtClean="0"/>
              <a:t>Make IEEE 802.15.4 easier to use, like IEEE 802.11 (WiFi) and IEEE 802.3 (Ethernet)</a:t>
            </a:r>
          </a:p>
          <a:p>
            <a:pPr lvl="1"/>
            <a:r>
              <a:rPr lang="en-US" dirty="0" smtClean="0"/>
              <a:t>Enable IEEE 802.15.4 to use many of the higher layer protocol stacks used by IEEE 802.11 and IEEE 802.3 without changes</a:t>
            </a:r>
          </a:p>
          <a:p>
            <a:pPr lvl="1"/>
            <a:r>
              <a:rPr lang="en-US" dirty="0" smtClean="0"/>
              <a:t>Allow IEEE 802.15.4 to address new applications yet maintain backward compatibility with existing devices and applications</a:t>
            </a:r>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84831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Target Applications for 802.15.12</a:t>
            </a:r>
            <a:endParaRPr lang="en-US" b="1" dirty="0"/>
          </a:p>
        </p:txBody>
      </p:sp>
      <p:sp>
        <p:nvSpPr>
          <p:cNvPr id="3" name="Content Placeholder 2"/>
          <p:cNvSpPr>
            <a:spLocks noGrp="1"/>
          </p:cNvSpPr>
          <p:nvPr>
            <p:ph idx="1"/>
          </p:nvPr>
        </p:nvSpPr>
        <p:spPr>
          <a:xfrm>
            <a:off x="609600" y="1676400"/>
            <a:ext cx="7772400" cy="4114800"/>
          </a:xfrm>
        </p:spPr>
        <p:txBody>
          <a:bodyPr/>
          <a:lstStyle/>
          <a:p>
            <a:r>
              <a:rPr lang="en-US" dirty="0" smtClean="0"/>
              <a:t>Deterministic</a:t>
            </a:r>
          </a:p>
          <a:p>
            <a:pPr lvl="1"/>
            <a:r>
              <a:rPr lang="en-US" dirty="0" smtClean="0"/>
              <a:t>ISA100.11a</a:t>
            </a:r>
          </a:p>
          <a:p>
            <a:pPr lvl="1"/>
            <a:r>
              <a:rPr lang="en-US" dirty="0" smtClean="0"/>
              <a:t>IETF 6tisch</a:t>
            </a:r>
          </a:p>
          <a:p>
            <a:pPr lvl="1"/>
            <a:r>
              <a:rPr lang="en-US" dirty="0" smtClean="0"/>
              <a:t>Industrial Internet of Things (</a:t>
            </a:r>
            <a:r>
              <a:rPr lang="en-US" dirty="0" err="1" smtClean="0"/>
              <a:t>IIoT</a:t>
            </a:r>
            <a:r>
              <a:rPr lang="en-US" dirty="0" smtClean="0"/>
              <a:t>)</a:t>
            </a:r>
          </a:p>
          <a:p>
            <a:r>
              <a:rPr lang="en-US" dirty="0" smtClean="0"/>
              <a:t>Non-Deterministic (best effort)</a:t>
            </a:r>
          </a:p>
          <a:p>
            <a:pPr lvl="1"/>
            <a:r>
              <a:rPr lang="en-US" dirty="0" smtClean="0"/>
              <a:t>Smart Grid (e.g. </a:t>
            </a:r>
            <a:r>
              <a:rPr lang="en-US" dirty="0" err="1" smtClean="0"/>
              <a:t>WiSUN</a:t>
            </a:r>
            <a:r>
              <a:rPr lang="en-US" dirty="0" smtClean="0"/>
              <a:t>™)</a:t>
            </a:r>
            <a:endParaRPr lang="en-US" dirty="0" smtClean="0"/>
          </a:p>
          <a:p>
            <a:pPr lvl="1"/>
            <a:r>
              <a:rPr lang="en-US" dirty="0" smtClean="0"/>
              <a:t>Internet of Things (e.g. IoT)</a:t>
            </a:r>
          </a:p>
          <a:p>
            <a:pPr lvl="1"/>
            <a:r>
              <a:rPr lang="en-US" dirty="0" smtClean="0"/>
              <a:t>Long Range Infrastructure (e.g. LECIM, </a:t>
            </a:r>
            <a:r>
              <a:rPr lang="en-US" dirty="0" err="1" smtClean="0"/>
              <a:t>LoRA</a:t>
            </a:r>
            <a:r>
              <a:rPr lang="en-US" dirty="0" smtClean="0"/>
              <a:t>™, </a:t>
            </a:r>
            <a:r>
              <a:rPr lang="en-US" dirty="0" err="1" smtClean="0"/>
              <a:t>SigFox</a:t>
            </a:r>
            <a:r>
              <a:rPr lang="en-US" dirty="0" smtClean="0"/>
              <a:t>™, etc</a:t>
            </a:r>
            <a:r>
              <a:rPr lang="en-US" dirty="0" smtClean="0"/>
              <a:t>.)</a:t>
            </a:r>
            <a:endParaRPr lang="en-US" dirty="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Tree>
    <p:extLst>
      <p:ext uri="{BB962C8B-B14F-4D97-AF65-F5344CB8AC3E}">
        <p14:creationId xmlns:p14="http://schemas.microsoft.com/office/powerpoint/2010/main" val="154959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of Contents</a:t>
            </a:r>
            <a:endParaRPr lang="en-US" b="1" dirty="0"/>
          </a:p>
        </p:txBody>
      </p:sp>
      <p:sp>
        <p:nvSpPr>
          <p:cNvPr id="3" name="Content Placeholder 2"/>
          <p:cNvSpPr>
            <a:spLocks noGrp="1"/>
          </p:cNvSpPr>
          <p:nvPr>
            <p:ph idx="1"/>
          </p:nvPr>
        </p:nvSpPr>
        <p:spPr>
          <a:xfrm>
            <a:off x="609600" y="1676400"/>
            <a:ext cx="7772400" cy="4572000"/>
          </a:xfrm>
        </p:spPr>
        <p:txBody>
          <a:bodyPr/>
          <a:lstStyle/>
          <a:p>
            <a:r>
              <a:rPr lang="en-US" dirty="0" smtClean="0">
                <a:hlinkClick r:id="" action="ppaction://hlinkshowjump?jump=nextslide"/>
              </a:rPr>
              <a:t>Conceptual Overview</a:t>
            </a:r>
            <a:endParaRPr lang="en-US" dirty="0" smtClean="0"/>
          </a:p>
          <a:p>
            <a:r>
              <a:rPr lang="en-US" dirty="0" smtClean="0">
                <a:hlinkClick r:id="rId2" action="ppaction://hlinksldjump"/>
              </a:rPr>
              <a:t>Background</a:t>
            </a:r>
            <a:endParaRPr lang="en-US" dirty="0" smtClean="0"/>
          </a:p>
          <a:p>
            <a:r>
              <a:rPr lang="en-US" dirty="0" smtClean="0">
                <a:hlinkClick r:id="rId3" action="ppaction://hlinksldjump"/>
              </a:rPr>
              <a:t>Issues</a:t>
            </a:r>
            <a:endParaRPr lang="en-US" dirty="0" smtClean="0"/>
          </a:p>
          <a:p>
            <a:r>
              <a:rPr lang="en-US" dirty="0" smtClean="0">
                <a:hlinkClick r:id="rId4" action="ppaction://hlinksldjump"/>
              </a:rPr>
              <a:t>General Benefits</a:t>
            </a:r>
            <a:endParaRPr lang="en-US" dirty="0" smtClean="0"/>
          </a:p>
          <a:p>
            <a:pPr lvl="1"/>
            <a:r>
              <a:rPr lang="en-US" dirty="0" smtClean="0">
                <a:hlinkClick r:id="rId5" action="ppaction://hlinksldjump"/>
              </a:rPr>
              <a:t>Set up behaviors</a:t>
            </a:r>
            <a:endParaRPr lang="en-US" dirty="0" smtClean="0"/>
          </a:p>
          <a:p>
            <a:pPr lvl="1"/>
            <a:r>
              <a:rPr lang="en-US" dirty="0" smtClean="0">
                <a:hlinkClick r:id="rId6" action="ppaction://hlinksldjump"/>
              </a:rPr>
              <a:t>Dynamic </a:t>
            </a:r>
            <a:r>
              <a:rPr lang="en-US" dirty="0" smtClean="0">
                <a:hlinkClick r:id="rId6" action="ppaction://hlinksldjump"/>
              </a:rPr>
              <a:t>behaviors</a:t>
            </a:r>
            <a:endParaRPr lang="en-US" dirty="0" smtClean="0"/>
          </a:p>
          <a:p>
            <a:r>
              <a:rPr lang="en-US" dirty="0" smtClean="0">
                <a:hlinkClick r:id="rId7" action="ppaction://hlinksldjump"/>
              </a:rPr>
              <a:t>Emulations of L2 protocols for standards based upon 802.15.4</a:t>
            </a:r>
            <a:endParaRPr lang="en-US" dirty="0" smtClean="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Tree>
    <p:extLst>
      <p:ext uri="{BB962C8B-B14F-4D97-AF65-F5344CB8AC3E}">
        <p14:creationId xmlns:p14="http://schemas.microsoft.com/office/powerpoint/2010/main" val="34975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Concept</a:t>
            </a:r>
            <a:endParaRPr lang="en-US" b="1" dirty="0"/>
          </a:p>
        </p:txBody>
      </p:sp>
      <p:sp>
        <p:nvSpPr>
          <p:cNvPr id="3" name="Content Placeholder 2"/>
          <p:cNvSpPr>
            <a:spLocks noGrp="1"/>
          </p:cNvSpPr>
          <p:nvPr>
            <p:ph idx="1"/>
          </p:nvPr>
        </p:nvSpPr>
        <p:spPr>
          <a:xfrm>
            <a:off x="228600" y="1752600"/>
            <a:ext cx="8476975" cy="3733800"/>
          </a:xfrm>
        </p:spPr>
        <p:txBody>
          <a:bodyPr>
            <a:normAutofit/>
          </a:bodyPr>
          <a:lstStyle/>
          <a:p>
            <a:pPr marL="36576" indent="0">
              <a:buNone/>
            </a:pPr>
            <a:r>
              <a:rPr lang="en-US" dirty="0" smtClean="0"/>
              <a:t>Create a Data Link sublayer above the MAC that </a:t>
            </a:r>
            <a:r>
              <a:rPr lang="en-US" dirty="0" smtClean="0"/>
              <a:t>adapts and configures </a:t>
            </a:r>
            <a:r>
              <a:rPr lang="en-US" dirty="0" smtClean="0"/>
              <a:t>the 802.15.4 MAC for desired operation, and contains existing and soon to be released sub-layers for 802.15.4 such as 6LoWPAN, Key Management Protocol (KMP), Layer 2 Routing Mesh (L2R), 6top (IETF 6tisch</a:t>
            </a:r>
            <a:r>
              <a:rPr lang="en-US" dirty="0" smtClean="0"/>
              <a:t>)</a:t>
            </a:r>
            <a:endParaRPr lang="en-US" dirty="0" smtClean="0"/>
          </a:p>
        </p:txBody>
      </p:sp>
      <p:sp>
        <p:nvSpPr>
          <p:cNvPr id="4" name="Date Placeholder 3"/>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extLst>
      <p:ext uri="{BB962C8B-B14F-4D97-AF65-F5344CB8AC3E}">
        <p14:creationId xmlns:p14="http://schemas.microsoft.com/office/powerpoint/2010/main" val="147532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772400" cy="838200"/>
          </a:xfrm>
        </p:spPr>
        <p:txBody>
          <a:bodyPr/>
          <a:lstStyle/>
          <a:p>
            <a:r>
              <a:rPr lang="en-US" b="1" dirty="0" smtClean="0"/>
              <a:t>Protocol Layers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4224315"/>
              </p:ext>
            </p:extLst>
          </p:nvPr>
        </p:nvGraphicFramePr>
        <p:xfrm>
          <a:off x="390939" y="1390374"/>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7</a:t>
            </a:fld>
            <a:endParaRPr lang="en-US"/>
          </a:p>
        </p:txBody>
      </p:sp>
    </p:spTree>
    <p:extLst>
      <p:ext uri="{BB962C8B-B14F-4D97-AF65-F5344CB8AC3E}">
        <p14:creationId xmlns:p14="http://schemas.microsoft.com/office/powerpoint/2010/main" val="4247247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1066800"/>
          </a:xfrm>
        </p:spPr>
        <p:txBody>
          <a:bodyPr/>
          <a:lstStyle/>
          <a:p>
            <a:r>
              <a:rPr lang="en-US" b="1" dirty="0" smtClean="0"/>
              <a:t>802.15.12 LLC </a:t>
            </a:r>
            <a:r>
              <a:rPr lang="en-US" b="1" dirty="0" smtClean="0"/>
              <a:t>would contain: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9030917"/>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8</a:t>
            </a:fld>
            <a:endParaRPr lang="en-US"/>
          </a:p>
        </p:txBody>
      </p:sp>
    </p:spTree>
    <p:extLst>
      <p:ext uri="{BB962C8B-B14F-4D97-AF65-F5344CB8AC3E}">
        <p14:creationId xmlns:p14="http://schemas.microsoft.com/office/powerpoint/2010/main" val="2785829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802.15.12 </a:t>
            </a:r>
            <a:r>
              <a:rPr lang="en-US" b="1" dirty="0" smtClean="0"/>
              <a:t>would also include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0626725"/>
              </p:ext>
            </p:extLst>
          </p:nvPr>
        </p:nvGraphicFramePr>
        <p:xfrm>
          <a:off x="457199" y="1600200"/>
          <a:ext cx="793584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&lt;July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9</a:t>
            </a:fld>
            <a:endParaRPr lang="en-US"/>
          </a:p>
        </p:txBody>
      </p:sp>
    </p:spTree>
    <p:extLst>
      <p:ext uri="{BB962C8B-B14F-4D97-AF65-F5344CB8AC3E}">
        <p14:creationId xmlns:p14="http://schemas.microsoft.com/office/powerpoint/2010/main" val="792958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4841</TotalTime>
  <Words>1361</Words>
  <Application>Microsoft Macintosh PowerPoint</Application>
  <PresentationFormat>On-screen Show (4:3)</PresentationFormat>
  <Paragraphs>194</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Times New Roman</vt:lpstr>
      <vt:lpstr>Arial</vt:lpstr>
      <vt:lpstr>Office Theme</vt:lpstr>
      <vt:lpstr>PowerPoint Presentation</vt:lpstr>
      <vt:lpstr>A new standards project focused on IEEE 802.15.4</vt:lpstr>
      <vt:lpstr>IEEE 802.15.12  Logical Link Control (LLC)</vt:lpstr>
      <vt:lpstr>Target Applications for 802.15.12</vt:lpstr>
      <vt:lpstr>Table of Contents</vt:lpstr>
      <vt:lpstr>General Concept</vt:lpstr>
      <vt:lpstr>Protocol Layers</vt:lpstr>
      <vt:lpstr>802.15.12 LLC would contain:</vt:lpstr>
      <vt:lpstr>802.15.12 would also include</vt:lpstr>
      <vt:lpstr>Background</vt:lpstr>
      <vt:lpstr>Issues</vt:lpstr>
      <vt:lpstr>Issues (continued)</vt:lpstr>
      <vt:lpstr>802.15.12 Benefits</vt:lpstr>
      <vt:lpstr>Network Discovery and Selection Support</vt:lpstr>
      <vt:lpstr>Network Setup</vt:lpstr>
      <vt:lpstr>Security Set-up</vt:lpstr>
      <vt:lpstr>Management</vt:lpstr>
      <vt:lpstr>Regulatory Matters</vt:lpstr>
      <vt:lpstr>Dynamic Behaviors</vt:lpstr>
      <vt:lpstr>Emulation of standard’s  L2 protocols based upon 802.15.4</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cp:keywords/>
  <dc:description>&lt;15-15-0521-00-wng0&gt;</dc:description>
  <cp:lastModifiedBy>Pat Kinney</cp:lastModifiedBy>
  <cp:revision>19</cp:revision>
  <cp:lastPrinted>1998-02-10T13:28:06Z</cp:lastPrinted>
  <dcterms:created xsi:type="dcterms:W3CDTF">1999-11-08T18:59:45Z</dcterms:created>
  <dcterms:modified xsi:type="dcterms:W3CDTF">2015-07-15T04:15:09Z</dcterms:modified>
  <cp:category/>
</cp:coreProperties>
</file>