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19" r:id="rId2"/>
    <p:sldId id="417" r:id="rId3"/>
    <p:sldId id="423" r:id="rId4"/>
    <p:sldId id="422" r:id="rId5"/>
    <p:sldId id="421"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xmlns=""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802.15-15-0465-00-0010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262979"/>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Comments R89 and R223 from Charlie Perkins</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31</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SYCA, </a:t>
            </a:r>
            <a:r>
              <a:rPr lang="en-US" altLang="ko-KR" sz="1600" dirty="0" err="1" smtClean="0"/>
              <a:t>Ajou</a:t>
            </a:r>
            <a:r>
              <a:rPr lang="en-US" altLang="ko-KR" sz="1600" dirty="0" smtClean="0"/>
              <a:t> Univ. 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two comments from Charlie Perkins</a:t>
            </a:r>
            <a:endParaRPr kumimoji="0" lang="en-US" altLang="ko-KR" sz="1600" dirty="0"/>
          </a:p>
          <a:p>
            <a:pPr>
              <a:spcBef>
                <a:spcPts val="600"/>
              </a:spcBef>
              <a:spcAft>
                <a:spcPts val="600"/>
              </a:spcAft>
              <a:defRPr/>
            </a:pPr>
            <a:r>
              <a:rPr kumimoji="0" lang="en-US" altLang="ko-KR" sz="1600" b="1" dirty="0"/>
              <a:t>Purpose:</a:t>
            </a:r>
            <a:r>
              <a:rPr kumimoji="0" lang="en-US" altLang="ko-KR" sz="1600" dirty="0"/>
              <a:t>	To </a:t>
            </a:r>
            <a:r>
              <a:rPr kumimoji="0" lang="en-US" altLang="ko-KR" sz="1600" dirty="0" smtClean="0"/>
              <a:t>suggest</a:t>
            </a:r>
            <a:r>
              <a:rPr lang="en-US" altLang="ko-KR" sz="1600" dirty="0" smtClean="0"/>
              <a:t> comment resolution</a:t>
            </a:r>
            <a:r>
              <a:rPr kumimoji="0" lang="en-US" altLang="ko-KR" sz="1600" dirty="0" smtClean="0"/>
              <a:t> for Comments R89 and R223 from Charlie Perkins</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R89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Commenter</a:t>
            </a:r>
          </a:p>
          <a:p>
            <a:pPr lvl="1"/>
            <a:r>
              <a:rPr lang="en-US" altLang="ko-KR" sz="1600" dirty="0" smtClean="0">
                <a:ea typeface="굴림" charset="-127"/>
              </a:rPr>
              <a:t>Charlie Perkins</a:t>
            </a:r>
          </a:p>
          <a:p>
            <a:r>
              <a:rPr lang="en-US" altLang="ko-KR" sz="2000" dirty="0" smtClean="0">
                <a:ea typeface="굴림" charset="-127"/>
              </a:rPr>
              <a:t>Related text in draft</a:t>
            </a:r>
          </a:p>
          <a:p>
            <a:pPr lvl="1"/>
            <a:r>
              <a:rPr lang="en-US" altLang="ko-KR" sz="1600" dirty="0" smtClean="0">
                <a:ea typeface="굴림" charset="-127"/>
              </a:rPr>
              <a:t>5.2.2.1, Page 26, line 1</a:t>
            </a:r>
          </a:p>
          <a:p>
            <a:r>
              <a:rPr lang="en-US" altLang="ko-KR" sz="2000" dirty="0" smtClean="0">
                <a:ea typeface="굴림" charset="-127"/>
              </a:rPr>
              <a:t>Comment</a:t>
            </a:r>
          </a:p>
          <a:p>
            <a:pPr lvl="1"/>
            <a:r>
              <a:rPr lang="en-US" altLang="ko-KR" sz="1600" dirty="0" smtClean="0">
                <a:ea typeface="굴림" charset="-127"/>
              </a:rPr>
              <a:t>Is "Inactive time aware airtime" different than "link occupancy"?</a:t>
            </a:r>
          </a:p>
          <a:p>
            <a:r>
              <a:rPr lang="en-US" altLang="ko-KR" sz="2000" dirty="0" smtClean="0">
                <a:ea typeface="굴림" charset="-127"/>
              </a:rPr>
              <a:t>Proposed Change</a:t>
            </a:r>
          </a:p>
          <a:p>
            <a:pPr lvl="1"/>
            <a:r>
              <a:rPr lang="en-US" altLang="ko-KR" sz="1600" dirty="0" smtClean="0">
                <a:ea typeface="굴림" charset="-127"/>
              </a:rPr>
              <a:t>If it means the same, use "link occupancy“.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a:t>
            </a:r>
            <a:br>
              <a:rPr lang="en-US" altLang="ko-KR" dirty="0" smtClean="0">
                <a:ea typeface="굴림" charset="-127"/>
              </a:rPr>
            </a:br>
            <a:r>
              <a:rPr lang="en-US" altLang="ko-KR" dirty="0" smtClean="0">
                <a:ea typeface="굴림" charset="-127"/>
              </a:rPr>
              <a:t>(Reject)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Explanation</a:t>
            </a:r>
          </a:p>
          <a:p>
            <a:pPr lvl="1"/>
            <a:r>
              <a:rPr lang="en-US" altLang="ko-KR" sz="1600" dirty="0" smtClean="0"/>
              <a:t>The result from the corresponding expression in Page 26 is the value of a metric representing an expected transmit time, after taking link errors and inactive time of the PAN into consideration.</a:t>
            </a:r>
          </a:p>
          <a:p>
            <a:pPr lvl="1"/>
            <a:r>
              <a:rPr lang="en-US" altLang="ko-KR" sz="1600" dirty="0" smtClean="0"/>
              <a:t>Therefore it is more appropriate to keep this term rather than to change to “link occupancy”.</a:t>
            </a:r>
          </a:p>
          <a:p>
            <a:r>
              <a:rPr lang="en-US" altLang="ko-KR" sz="2000" dirty="0" smtClean="0"/>
              <a:t>Proposed Change</a:t>
            </a:r>
          </a:p>
          <a:p>
            <a:pPr lvl="1"/>
            <a:r>
              <a:rPr lang="en-US" altLang="ko-KR" sz="1600" dirty="0" smtClean="0"/>
              <a:t>No change</a:t>
            </a:r>
            <a:endParaRPr lang="en-US"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R223</a:t>
            </a:r>
            <a:endParaRPr lang="en-US" altLang="ko-KR" dirty="0">
              <a:ea typeface="굴림" charset="-127"/>
            </a:endParaRPr>
          </a:p>
        </p:txBody>
      </p:sp>
      <p:sp>
        <p:nvSpPr>
          <p:cNvPr id="3077" name="내용 개체 틀 2"/>
          <p:cNvSpPr>
            <a:spLocks noGrp="1"/>
          </p:cNvSpPr>
          <p:nvPr>
            <p:ph idx="1"/>
          </p:nvPr>
        </p:nvSpPr>
        <p:spPr>
          <a:xfrm>
            <a:off x="683568" y="1844824"/>
            <a:ext cx="7847013" cy="4322762"/>
          </a:xfrm>
        </p:spPr>
        <p:txBody>
          <a:bodyPr/>
          <a:lstStyle/>
          <a:p>
            <a:r>
              <a:rPr lang="en-US" altLang="ko-KR" sz="2000" dirty="0" smtClean="0">
                <a:ea typeface="굴림" charset="-127"/>
              </a:rPr>
              <a:t>Commenter</a:t>
            </a:r>
          </a:p>
          <a:p>
            <a:pPr lvl="1"/>
            <a:r>
              <a:rPr lang="en-US" altLang="ko-KR" sz="1600" dirty="0" smtClean="0">
                <a:ea typeface="굴림" charset="-127"/>
              </a:rPr>
              <a:t>Charlie Perkins</a:t>
            </a:r>
          </a:p>
          <a:p>
            <a:r>
              <a:rPr lang="en-US" altLang="ko-KR" sz="2000" dirty="0" smtClean="0">
                <a:ea typeface="굴림" charset="-127"/>
              </a:rPr>
              <a:t>Related text in draft</a:t>
            </a:r>
          </a:p>
          <a:p>
            <a:pPr lvl="1"/>
            <a:r>
              <a:rPr lang="en-US" altLang="ko-KR" sz="1600" dirty="0" smtClean="0">
                <a:ea typeface="굴림" charset="-127"/>
              </a:rPr>
              <a:t>6.2.9.1, Page 67, line 25</a:t>
            </a:r>
          </a:p>
          <a:p>
            <a:r>
              <a:rPr lang="en-US" altLang="ko-KR" sz="2000" dirty="0" smtClean="0">
                <a:ea typeface="굴림" charset="-127"/>
              </a:rPr>
              <a:t>Comment</a:t>
            </a:r>
          </a:p>
          <a:p>
            <a:pPr lvl="1"/>
            <a:r>
              <a:rPr lang="en-US" altLang="ko-KR" sz="1600" dirty="0" smtClean="0">
                <a:ea typeface="굴림" charset="-127"/>
              </a:rPr>
              <a:t>Not clear why MCO determines Intermediate Address Mode</a:t>
            </a:r>
          </a:p>
          <a:p>
            <a:r>
              <a:rPr lang="en-US" altLang="ko-KR" sz="2000" dirty="0" smtClean="0">
                <a:ea typeface="굴림" charset="-127"/>
              </a:rPr>
              <a:t>Proposed Change</a:t>
            </a:r>
          </a:p>
          <a:p>
            <a:pPr lvl="1"/>
            <a:r>
              <a:rPr lang="en-US" altLang="ko-KR" sz="1600" dirty="0" smtClean="0">
                <a:ea typeface="굴림" charset="-127"/>
              </a:rPr>
              <a:t>Insert clarifying text.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a:t>
            </a:r>
            <a:br>
              <a:rPr lang="en-US" altLang="ko-KR" dirty="0" smtClean="0">
                <a:ea typeface="굴림" charset="-127"/>
              </a:rPr>
            </a:br>
            <a:r>
              <a:rPr lang="en-US" altLang="ko-KR" dirty="0" smtClean="0">
                <a:ea typeface="굴림" charset="-127"/>
              </a:rPr>
              <a:t>(Accept)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Simply delete the text, “I</a:t>
            </a:r>
            <a:r>
              <a:rPr lang="en-US" sz="1600" dirty="0" smtClean="0"/>
              <a:t>f MCO is enabled, the Intermediate Address List is set to 1).”.</a:t>
            </a:r>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51288</TotalTime>
  <Words>258</Words>
  <Application>Microsoft Office PowerPoint</Application>
  <PresentationFormat>화면 슬라이드 쇼(4:3)</PresentationFormat>
  <Paragraphs>60</Paragraphs>
  <Slides>5</Slides>
  <Notes>1</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Office 테마</vt:lpstr>
      <vt:lpstr>슬라이드 1</vt:lpstr>
      <vt:lpstr>Comment R89</vt:lpstr>
      <vt:lpstr>Proposed Resolution  (Reject)</vt:lpstr>
      <vt:lpstr>Comment R223</vt:lpstr>
      <vt:lpstr>Proposed Resolution  (Accept)</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823</cp:revision>
  <cp:lastPrinted>1998-02-10T13:28:06Z</cp:lastPrinted>
  <dcterms:created xsi:type="dcterms:W3CDTF">1999-11-08T18:59:45Z</dcterms:created>
  <dcterms:modified xsi:type="dcterms:W3CDTF">2015-06-08T05:45:06Z</dcterms:modified>
</cp:coreProperties>
</file>