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419" r:id="rId2"/>
    <p:sldId id="417" r:id="rId3"/>
    <p:sldId id="423" r:id="rId4"/>
    <p:sldId id="422" r:id="rId5"/>
    <p:sldId id="421"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96" autoAdjust="0"/>
    <p:restoredTop sz="99824" autoAdjust="0"/>
  </p:normalViewPr>
  <p:slideViewPr>
    <p:cSldViewPr>
      <p:cViewPr varScale="1">
        <p:scale>
          <a:sx n="84" d="100"/>
          <a:sy n="84" d="100"/>
        </p:scale>
        <p:origin x="-1315" y="-6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BD05A700-BA78-421C-A37A-5AAE1C708A2D}" type="slidenum">
              <a:rPr lang="en-US" altLang="ko-KR"/>
              <a:pPr>
                <a:defRPr/>
              </a:pPr>
              <a:t>‹#›</a:t>
            </a:fld>
            <a:endParaRPr lang="en-US" altLang="ko-KR"/>
          </a:p>
        </p:txBody>
      </p:sp>
      <p:sp>
        <p:nvSpPr>
          <p:cNvPr id="922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9223"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a:defRPr/>
            </a:pPr>
            <a:r>
              <a:rPr lang="en-US" altLang="ko-KR">
                <a:ea typeface="굴림" pitchFamily="50" charset="-127"/>
              </a:rPr>
              <a:t>Submission</a:t>
            </a:r>
          </a:p>
        </p:txBody>
      </p:sp>
      <p:sp>
        <p:nvSpPr>
          <p:cNvPr id="922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p14="http://schemas.microsoft.com/office/powerpoint/2010/main" xmlns="" val="2874184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71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5D484542-D160-4DC6-98CE-B3F80D4A0826}" type="slidenum">
              <a:rPr lang="en-US" altLang="ko-KR"/>
              <a:pPr>
                <a:defRPr/>
              </a:pPr>
              <a:t>‹#›</a:t>
            </a:fld>
            <a:endParaRPr lang="en-US" altLang="ko-KR"/>
          </a:p>
        </p:txBody>
      </p:sp>
      <p:sp>
        <p:nvSpPr>
          <p:cNvPr id="7176"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717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p14="http://schemas.microsoft.com/office/powerpoint/2010/main" xmlns="" val="35391147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467100" y="95706"/>
            <a:ext cx="2814638" cy="215444"/>
          </a:xfrm>
          <a:noFill/>
        </p:spPr>
        <p:txBody>
          <a:bodyPr/>
          <a:lstStyle/>
          <a:p>
            <a:r>
              <a:rPr lang="ko-KR" altLang="en-US" smtClean="0"/>
              <a:t>doc.: IEEE 802.15-&lt;doc#&gt;</a:t>
            </a:r>
            <a:endParaRPr lang="en-US" altLang="ko-KR" smtClean="0"/>
          </a:p>
        </p:txBody>
      </p:sp>
      <p:sp>
        <p:nvSpPr>
          <p:cNvPr id="7171" name="Rectangle 3"/>
          <p:cNvSpPr>
            <a:spLocks noGrp="1" noChangeArrowheads="1"/>
          </p:cNvSpPr>
          <p:nvPr>
            <p:ph type="dt" sz="quarter" idx="1"/>
          </p:nvPr>
        </p:nvSpPr>
        <p:spPr>
          <a:xfrm>
            <a:off x="654050" y="95706"/>
            <a:ext cx="2736850" cy="215444"/>
          </a:xfrm>
          <a:noFill/>
        </p:spPr>
        <p:txBody>
          <a:bodyPr/>
          <a:lstStyle/>
          <a:p>
            <a:r>
              <a:rPr lang="ko-KR" altLang="en-US" smtClean="0"/>
              <a:t>&lt;month year&gt;</a:t>
            </a:r>
            <a:endParaRPr lang="en-US" altLang="ko-KR" smtClean="0"/>
          </a:p>
        </p:txBody>
      </p:sp>
      <p:sp>
        <p:nvSpPr>
          <p:cNvPr id="7172" name="Rectangle 6"/>
          <p:cNvSpPr>
            <a:spLocks noGrp="1" noChangeArrowheads="1"/>
          </p:cNvSpPr>
          <p:nvPr>
            <p:ph type="ftr" sz="quarter" idx="4"/>
          </p:nvPr>
        </p:nvSpPr>
        <p:spPr>
          <a:xfrm>
            <a:off x="3771900" y="8985250"/>
            <a:ext cx="2509838" cy="184666"/>
          </a:xfrm>
          <a:noFill/>
        </p:spPr>
        <p:txBody>
          <a:bodyPr/>
          <a:lstStyle/>
          <a:p>
            <a:pPr lvl="4"/>
            <a:r>
              <a:rPr lang="ko-KR" altLang="en-US" smtClean="0"/>
              <a:t>&lt;author&gt;, &lt;company&gt;</a:t>
            </a:r>
            <a:endParaRPr lang="en-US" altLang="ko-KR" smtClean="0"/>
          </a:p>
        </p:txBody>
      </p:sp>
      <p:sp>
        <p:nvSpPr>
          <p:cNvPr id="7173" name="Rectangle 7"/>
          <p:cNvSpPr>
            <a:spLocks noGrp="1" noChangeArrowheads="1"/>
          </p:cNvSpPr>
          <p:nvPr>
            <p:ph type="sldNum" sz="quarter" idx="5"/>
          </p:nvPr>
        </p:nvSpPr>
        <p:spPr>
          <a:xfrm>
            <a:off x="2933700" y="8985250"/>
            <a:ext cx="801688" cy="184666"/>
          </a:xfrm>
          <a:noFill/>
        </p:spPr>
        <p:txBody>
          <a:bodyPr/>
          <a:lstStyle/>
          <a:p>
            <a:r>
              <a:rPr lang="en-US" altLang="ko-KR" smtClean="0">
                <a:ea typeface="Gulim" pitchFamily="34" charset="-127"/>
              </a:rPr>
              <a:t>Page </a:t>
            </a:r>
            <a:fld id="{9921F1DE-A05C-4985-8EA4-5F6A5154CF91}" type="slidenum">
              <a:rPr lang="en-US" altLang="ko-KR" smtClean="0">
                <a:ea typeface="Gulim" pitchFamily="34" charset="-127"/>
              </a:rPr>
              <a:pPr/>
              <a:t>1</a:t>
            </a:fld>
            <a:endParaRPr lang="en-US" altLang="ko-KR" smtClean="0">
              <a:ea typeface="Gulim" pitchFamily="34" charset="-127"/>
            </a:endParaRPr>
          </a:p>
        </p:txBody>
      </p:sp>
      <p:sp>
        <p:nvSpPr>
          <p:cNvPr id="7174" name="Rectangle 2"/>
          <p:cNvSpPr>
            <a:spLocks noGrp="1" noRot="1" noChangeAspect="1" noChangeArrowheads="1" noTextEdit="1"/>
          </p:cNvSpPr>
          <p:nvPr>
            <p:ph type="sldImg"/>
          </p:nvPr>
        </p:nvSpPr>
        <p:spPr>
          <a:xfrm>
            <a:off x="1154113" y="701675"/>
            <a:ext cx="4625975" cy="3468688"/>
          </a:xfrm>
          <a:ln/>
        </p:spPr>
      </p:sp>
      <p:sp>
        <p:nvSpPr>
          <p:cNvPr id="7175" name="Rectangle 3"/>
          <p:cNvSpPr>
            <a:spLocks noGrp="1" noChangeArrowheads="1"/>
          </p:cNvSpPr>
          <p:nvPr>
            <p:ph type="body" idx="1"/>
          </p:nvPr>
        </p:nvSpPr>
        <p:spPr>
          <a:noFill/>
          <a:ln/>
        </p:spPr>
        <p:txBody>
          <a:bodyPr/>
          <a:lstStyle/>
          <a:p>
            <a:endParaRPr lang="ko-KR" altLang="en-US" dirty="0" smtClean="0">
              <a:ea typeface="Gulim" pitchFamily="34" charset="-127"/>
            </a:endParaRPr>
          </a:p>
        </p:txBody>
      </p:sp>
    </p:spTree>
    <p:extLst>
      <p:ext uri="{BB962C8B-B14F-4D97-AF65-F5344CB8AC3E}">
        <p14:creationId xmlns:p14="http://schemas.microsoft.com/office/powerpoint/2010/main" xmlns="" val="1853925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4AF370-422E-44C5-A124-E4E4F0487DA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84AAA5-CE2F-4939-AEC2-ED01B170766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BEB1199-2572-4F3F-BF0E-68B1A4A5316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7EFE51D9-0942-4CE1-B51E-40F8D0FDE394}"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A61676D-52FF-4FEB-A775-FB103356C84B}"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DE18148-35A3-483B-8072-D8F5FC5B9AF5}"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17D357D8-CADC-425D-8537-9DA000EF7037}"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41813FB8-D06E-49E0-98A4-915C34243CDF}"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DC9D6A01-0AA4-4316-8C3A-65AE6D75AA21}"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36841CB-79B7-4826-BF22-01F1A12D73D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10EBBDE-477E-4FB9-B753-63879DC8E20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smtClean="0"/>
              <a:t>May 2015</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dirty="0" smtClean="0"/>
              <a:t>Soo-Young Chang (SYCA)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dirty="0"/>
              <a:t>Slide </a:t>
            </a:r>
            <a:fld id="{56BEC2EA-1D7B-457D-BD29-5C3FD9FCA07C}" type="slidenum">
              <a:rPr lang="en-US" altLang="ko-KR"/>
              <a:pPr>
                <a:defRPr/>
              </a:pPr>
              <a:t>‹#›</a:t>
            </a:fld>
            <a:endParaRPr lang="en-US" altLang="ko-KR" dirty="0"/>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802.15-15-0465-00-0010</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p:spPr>
        <p:txBody>
          <a:bodyPr/>
          <a:lstStyle/>
          <a:p>
            <a:r>
              <a:rPr lang="en-US" altLang="ko-KR" dirty="0" smtClean="0">
                <a:ea typeface="Gulim" pitchFamily="34" charset="-127"/>
              </a:rPr>
              <a:t>May 2015</a:t>
            </a:r>
          </a:p>
        </p:txBody>
      </p:sp>
      <p:sp>
        <p:nvSpPr>
          <p:cNvPr id="27651" name="Rectangle 3"/>
          <p:cNvSpPr>
            <a:spLocks noChangeArrowheads="1"/>
          </p:cNvSpPr>
          <p:nvPr/>
        </p:nvSpPr>
        <p:spPr bwMode="auto">
          <a:xfrm>
            <a:off x="179512" y="609600"/>
            <a:ext cx="8785101" cy="5262979"/>
          </a:xfrm>
          <a:prstGeom prst="rect">
            <a:avLst/>
          </a:prstGeom>
          <a:noFill/>
          <a:ln w="12700">
            <a:noFill/>
            <a:miter lim="800000"/>
            <a:headEnd type="none" w="sm" len="sm"/>
            <a:tailEnd type="none" w="sm" len="sm"/>
          </a:ln>
          <a:effectLst/>
        </p:spPr>
        <p:txBody>
          <a:bodyPr wrap="square">
            <a:spAutoFit/>
          </a:bodyPr>
          <a:lstStyle/>
          <a:p>
            <a:pPr algn="ctr">
              <a:defRPr/>
            </a:pPr>
            <a:r>
              <a:rPr kumimoji="0" lang="en-US" altLang="ko-KR" sz="1800" b="1" u="sng" dirty="0">
                <a:effectLst>
                  <a:outerShdw blurRad="38100" dist="38100" dir="2700000" algn="tl">
                    <a:srgbClr val="C0C0C0"/>
                  </a:outerShdw>
                </a:effectLst>
              </a:rPr>
              <a:t>Project: IEEE P802.15 Working Group for Wireless Personal Area Networks (WPANs)</a:t>
            </a:r>
            <a:endParaRPr kumimoji="0" lang="en-US" altLang="ko-KR" sz="1600" b="1" dirty="0"/>
          </a:p>
          <a:p>
            <a:pPr>
              <a:defRPr/>
            </a:pPr>
            <a:endParaRPr kumimoji="0" lang="en-US" altLang="ko-KR" sz="1600" dirty="0"/>
          </a:p>
          <a:p>
            <a:pPr>
              <a:defRPr/>
            </a:pPr>
            <a:r>
              <a:rPr kumimoji="0" lang="en-US" altLang="ko-KR" sz="1600" b="1" dirty="0"/>
              <a:t>Submission Title:</a:t>
            </a:r>
            <a:r>
              <a:rPr kumimoji="0" lang="en-US" altLang="ko-KR" sz="1600" dirty="0"/>
              <a:t> </a:t>
            </a:r>
            <a:r>
              <a:rPr kumimoji="0" lang="en-US" altLang="ko-KR" sz="1600" b="1" dirty="0" smtClean="0"/>
              <a:t>Proposed Resolution for Comments R89 and R223 from Charlie Perkins</a:t>
            </a:r>
            <a:endParaRPr kumimoji="0" lang="en-US" altLang="ko-KR" sz="1700" b="1" dirty="0"/>
          </a:p>
          <a:p>
            <a:pPr>
              <a:defRPr/>
            </a:pPr>
            <a:r>
              <a:rPr kumimoji="0" lang="en-US" altLang="ko-KR" sz="1600" dirty="0"/>
              <a:t>	</a:t>
            </a:r>
          </a:p>
          <a:p>
            <a:pPr>
              <a:defRPr/>
            </a:pPr>
            <a:r>
              <a:rPr kumimoji="0" lang="en-US" altLang="ko-KR" sz="1600" b="1" dirty="0"/>
              <a:t>Date Submitted: </a:t>
            </a:r>
            <a:r>
              <a:rPr kumimoji="0" lang="en-US" altLang="ko-KR" sz="1600" dirty="0"/>
              <a:t>  </a:t>
            </a:r>
            <a:r>
              <a:rPr lang="en-US" altLang="ko-KR" sz="1600" dirty="0" smtClean="0"/>
              <a:t>May 31</a:t>
            </a:r>
            <a:r>
              <a:rPr kumimoji="0" lang="en-US" altLang="ko-KR" sz="1600" dirty="0" smtClean="0"/>
              <a:t>, 2015 </a:t>
            </a:r>
            <a:endParaRPr kumimoji="0" lang="en-US" altLang="ko-KR" sz="1600" dirty="0"/>
          </a:p>
          <a:p>
            <a:pPr>
              <a:defRPr/>
            </a:pPr>
            <a:r>
              <a:rPr kumimoji="0" lang="en-US" altLang="ko-KR" sz="1600" b="1" dirty="0"/>
              <a:t>Source:</a:t>
            </a:r>
            <a:r>
              <a:rPr kumimoji="0" lang="en-US" altLang="ko-KR" sz="1600" dirty="0"/>
              <a:t> </a:t>
            </a:r>
            <a:r>
              <a:rPr lang="en-US" altLang="ko-KR" sz="1600" dirty="0" err="1" smtClean="0"/>
              <a:t>Soo</a:t>
            </a:r>
            <a:r>
              <a:rPr lang="en-US" altLang="ko-KR" sz="1600" dirty="0" smtClean="0"/>
              <a:t>-Young Chang (SYCA), </a:t>
            </a:r>
            <a:r>
              <a:rPr lang="en-US" altLang="ko-KR" sz="1600" dirty="0" err="1" smtClean="0"/>
              <a:t>Jaebeom</a:t>
            </a:r>
            <a:r>
              <a:rPr lang="en-US" altLang="ko-KR" sz="1600" dirty="0" smtClean="0"/>
              <a:t> Kim (</a:t>
            </a:r>
            <a:r>
              <a:rPr lang="en-US" altLang="ko-KR" sz="1600" dirty="0" err="1" smtClean="0"/>
              <a:t>Ajou</a:t>
            </a:r>
            <a:r>
              <a:rPr lang="en-US" altLang="ko-KR" sz="1600" dirty="0" smtClean="0"/>
              <a:t> Univ.), and </a:t>
            </a:r>
            <a:r>
              <a:rPr kumimoji="0" lang="en-US" altLang="ko-KR" sz="1600" dirty="0" err="1" smtClean="0"/>
              <a:t>Jaehwan</a:t>
            </a:r>
            <a:r>
              <a:rPr kumimoji="0" lang="en-US" altLang="ko-KR" sz="1600" dirty="0" smtClean="0"/>
              <a:t> Kim</a:t>
            </a:r>
            <a:r>
              <a:rPr lang="en-US" altLang="ko-KR" sz="1600" dirty="0" smtClean="0"/>
              <a:t> and </a:t>
            </a:r>
            <a:r>
              <a:rPr kumimoji="0" lang="en-US" altLang="ko-KR" sz="1600" dirty="0" err="1" smtClean="0"/>
              <a:t>Sangsung</a:t>
            </a:r>
            <a:r>
              <a:rPr kumimoji="0" lang="en-US" altLang="ko-KR" sz="1600" dirty="0" smtClean="0"/>
              <a:t> </a:t>
            </a:r>
            <a:r>
              <a:rPr kumimoji="0" lang="en-US" altLang="ko-KR" sz="1600" dirty="0"/>
              <a:t>Choi (ETRI</a:t>
            </a:r>
            <a:r>
              <a:rPr kumimoji="0" lang="en-US" altLang="ko-KR" sz="1600" dirty="0" smtClean="0"/>
              <a:t>)</a:t>
            </a:r>
            <a:endParaRPr kumimoji="0" lang="en-US" altLang="ko-KR" sz="1600" dirty="0"/>
          </a:p>
          <a:p>
            <a:pPr>
              <a:defRPr/>
            </a:pPr>
            <a:r>
              <a:rPr kumimoji="0" lang="en-US" altLang="ko-KR" sz="1600" dirty="0" smtClean="0"/>
              <a:t>  Company</a:t>
            </a:r>
            <a:r>
              <a:rPr lang="en-US" altLang="ko-KR" sz="1600" dirty="0" smtClean="0"/>
              <a:t>: SYCA, </a:t>
            </a:r>
            <a:r>
              <a:rPr lang="en-US" altLang="ko-KR" sz="1600" dirty="0" err="1" smtClean="0"/>
              <a:t>Ajou</a:t>
            </a:r>
            <a:r>
              <a:rPr lang="en-US" altLang="ko-KR" sz="1600" dirty="0" smtClean="0"/>
              <a:t> Univ. and</a:t>
            </a:r>
            <a:r>
              <a:rPr kumimoji="0" lang="en-US" altLang="ko-KR" sz="1600" dirty="0" smtClean="0"/>
              <a:t> ETRI  </a:t>
            </a:r>
            <a:endParaRPr kumimoji="0" lang="en-US" altLang="ko-KR" sz="1600" dirty="0"/>
          </a:p>
          <a:p>
            <a:pPr>
              <a:defRPr/>
            </a:pPr>
            <a:r>
              <a:rPr kumimoji="0" lang="en-US" altLang="ko-KR" sz="1600" dirty="0" smtClean="0"/>
              <a:t>  Address</a:t>
            </a:r>
            <a:r>
              <a:rPr kumimoji="0" lang="en-US" altLang="ko-KR" sz="1600" dirty="0"/>
              <a:t>: </a:t>
            </a:r>
          </a:p>
          <a:p>
            <a:pPr>
              <a:defRPr/>
            </a:pPr>
            <a:r>
              <a:rPr kumimoji="0" lang="en-US" altLang="ko-KR" sz="1600" dirty="0" smtClean="0"/>
              <a:t>  Voice</a:t>
            </a:r>
            <a:r>
              <a:rPr kumimoji="0" lang="en-US" altLang="ko-KR" sz="1600" dirty="0"/>
              <a:t>: </a:t>
            </a:r>
            <a:r>
              <a:rPr kumimoji="0" lang="en-US" altLang="ko-KR" sz="1600" dirty="0" smtClean="0"/>
              <a:t>+</a:t>
            </a:r>
            <a:r>
              <a:rPr lang="en-US" altLang="ko-KR" sz="1600" dirty="0" smtClean="0"/>
              <a:t>1 530 574 2741</a:t>
            </a:r>
            <a:r>
              <a:rPr kumimoji="0" lang="en-US" altLang="ko-KR" sz="1600" dirty="0" smtClean="0"/>
              <a:t>, </a:t>
            </a:r>
            <a:r>
              <a:rPr kumimoji="0" lang="en-US" altLang="ko-KR" sz="1600" dirty="0"/>
              <a:t>E-Mail: </a:t>
            </a:r>
            <a:r>
              <a:rPr kumimoji="0" lang="en-US" altLang="ko-KR" sz="1600" dirty="0" smtClean="0"/>
              <a:t>sychang@ecs.csus.edu and </a:t>
            </a:r>
            <a:r>
              <a:rPr lang="en-US" sz="1600" dirty="0" smtClean="0"/>
              <a:t>kimj@etri.re.kr </a:t>
            </a:r>
            <a:r>
              <a:rPr kumimoji="0" lang="en-US" altLang="ko-KR" sz="1600" dirty="0"/>
              <a:t>	</a:t>
            </a:r>
          </a:p>
          <a:p>
            <a:pPr>
              <a:spcBef>
                <a:spcPts val="600"/>
              </a:spcBef>
              <a:spcAft>
                <a:spcPts val="600"/>
              </a:spcAft>
              <a:defRPr/>
            </a:pPr>
            <a:r>
              <a:rPr kumimoji="0" lang="en-US" altLang="ko-KR" sz="1600" b="1" dirty="0" smtClean="0"/>
              <a:t>Re</a:t>
            </a:r>
            <a:r>
              <a:rPr kumimoji="0" lang="en-US" altLang="ko-KR" sz="1600" b="1" dirty="0"/>
              <a:t>:</a:t>
            </a:r>
            <a:r>
              <a:rPr kumimoji="0" lang="en-US" altLang="ko-KR" sz="1600" dirty="0"/>
              <a:t> </a:t>
            </a:r>
            <a:endParaRPr kumimoji="0" lang="en-US" altLang="ko-KR" dirty="0"/>
          </a:p>
          <a:p>
            <a:pPr>
              <a:spcBef>
                <a:spcPts val="600"/>
              </a:spcBef>
              <a:spcAft>
                <a:spcPts val="600"/>
              </a:spcAft>
              <a:defRPr/>
            </a:pPr>
            <a:r>
              <a:rPr kumimoji="0" lang="en-US" altLang="ko-KR" sz="1600" b="1" dirty="0"/>
              <a:t>Abstract:</a:t>
            </a:r>
            <a:r>
              <a:rPr kumimoji="0" lang="en-US" altLang="ko-KR" sz="1600" dirty="0"/>
              <a:t>	 </a:t>
            </a:r>
            <a:r>
              <a:rPr kumimoji="0" lang="en-US" altLang="ko-KR" sz="1600" dirty="0" smtClean="0"/>
              <a:t>Proposed </a:t>
            </a:r>
            <a:r>
              <a:rPr lang="en-US" altLang="ko-KR" sz="1600" dirty="0" smtClean="0"/>
              <a:t>comment resolution for two comments from Charlie Perkins</a:t>
            </a:r>
            <a:endParaRPr kumimoji="0" lang="en-US" altLang="ko-KR" sz="1600" dirty="0"/>
          </a:p>
          <a:p>
            <a:pPr>
              <a:spcBef>
                <a:spcPts val="600"/>
              </a:spcBef>
              <a:spcAft>
                <a:spcPts val="600"/>
              </a:spcAft>
              <a:defRPr/>
            </a:pPr>
            <a:r>
              <a:rPr kumimoji="0" lang="en-US" altLang="ko-KR" sz="1600" b="1" dirty="0"/>
              <a:t>Purpose:</a:t>
            </a:r>
            <a:r>
              <a:rPr kumimoji="0" lang="en-US" altLang="ko-KR" sz="1600" dirty="0"/>
              <a:t>	To </a:t>
            </a:r>
            <a:r>
              <a:rPr kumimoji="0" lang="en-US" altLang="ko-KR" sz="1600" dirty="0" smtClean="0"/>
              <a:t>suggest</a:t>
            </a:r>
            <a:r>
              <a:rPr lang="en-US" altLang="ko-KR" sz="1600" dirty="0" smtClean="0"/>
              <a:t> comment resolution</a:t>
            </a:r>
            <a:r>
              <a:rPr kumimoji="0" lang="en-US" altLang="ko-KR" sz="1600" dirty="0" smtClean="0"/>
              <a:t> for Comments R89 and R223 from Charlie Perkins</a:t>
            </a:r>
            <a:endParaRPr kumimoji="0" lang="en-US" altLang="ko-KR" sz="1600" dirty="0"/>
          </a:p>
          <a:p>
            <a:pPr>
              <a:defRPr/>
            </a:pPr>
            <a:r>
              <a:rPr kumimoji="0" lang="en-US" altLang="ko-KR" sz="1600" b="1" dirty="0"/>
              <a:t>Notice:</a:t>
            </a:r>
            <a:r>
              <a:rPr kumimoji="0" lang="en-US" altLang="ko-KR"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kumimoji="0" lang="en-US" altLang="ko-KR" sz="1600" b="1" dirty="0"/>
              <a:t>Release:</a:t>
            </a:r>
            <a:r>
              <a:rPr kumimoji="0" lang="en-US" altLang="ko-KR" sz="1600" dirty="0"/>
              <a:t>	The contributor acknowledges and accepts that this contribution becomes the property of IEEE and may be made publicly available by P802.15.	</a:t>
            </a:r>
          </a:p>
        </p:txBody>
      </p:sp>
      <p:sp>
        <p:nvSpPr>
          <p:cNvPr id="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endParaRPr lang="en-US" altLang="ko-KR" b="0" dirty="0" smtClean="0">
              <a:ea typeface="Gulim" pitchFamily="34" charset="-127"/>
            </a:endParaRPr>
          </a:p>
        </p:txBody>
      </p:sp>
      <p:sp>
        <p:nvSpPr>
          <p:cNvPr id="5" name="바닥글 개체 틀 4"/>
          <p:cNvSpPr>
            <a:spLocks noGrp="1"/>
          </p:cNvSpPr>
          <p:nvPr>
            <p:ph type="ftr" sz="quarter" idx="11"/>
          </p:nvPr>
        </p:nvSpPr>
        <p:spPr>
          <a:xfrm>
            <a:off x="5004048" y="6475413"/>
            <a:ext cx="3606552" cy="184666"/>
          </a:xfrm>
          <a:noFill/>
        </p:spPr>
        <p:txBody>
          <a:bodyPr/>
          <a:lstStyle/>
          <a:p>
            <a:r>
              <a:rPr lang="de-DE" altLang="ko-KR" dirty="0" smtClean="0"/>
              <a:t>Soo-Young Chang (SYCA) et al </a:t>
            </a:r>
            <a:endParaRPr lang="en-US" altLang="ko-KR" dirty="0" smtClean="0"/>
          </a:p>
        </p:txBody>
      </p:sp>
    </p:spTree>
  </p:cSld>
  <p:clrMapOvr>
    <a:masterClrMapping/>
  </p:clrMapOvr>
  <p:transition spd="slow" advTm="903"/>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May 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R89</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smtClean="0">
                <a:ea typeface="굴림" charset="-127"/>
              </a:rPr>
              <a:t>Commenter</a:t>
            </a:r>
          </a:p>
          <a:p>
            <a:pPr lvl="1"/>
            <a:r>
              <a:rPr lang="en-US" altLang="ko-KR" sz="1600" dirty="0" smtClean="0">
                <a:ea typeface="굴림" charset="-127"/>
              </a:rPr>
              <a:t>Charlie Perkins</a:t>
            </a:r>
          </a:p>
          <a:p>
            <a:r>
              <a:rPr lang="en-US" altLang="ko-KR" sz="2000" dirty="0" smtClean="0">
                <a:ea typeface="굴림" charset="-127"/>
              </a:rPr>
              <a:t>Related text in draft</a:t>
            </a:r>
          </a:p>
          <a:p>
            <a:pPr lvl="1"/>
            <a:r>
              <a:rPr lang="en-US" altLang="ko-KR" sz="1600" dirty="0" smtClean="0">
                <a:ea typeface="굴림" charset="-127"/>
              </a:rPr>
              <a:t>5.2.2.1, Page 26, line 1</a:t>
            </a:r>
          </a:p>
          <a:p>
            <a:r>
              <a:rPr lang="en-US" altLang="ko-KR" sz="2000" dirty="0" smtClean="0">
                <a:ea typeface="굴림" charset="-127"/>
              </a:rPr>
              <a:t>Comment</a:t>
            </a:r>
          </a:p>
          <a:p>
            <a:pPr lvl="1"/>
            <a:r>
              <a:rPr lang="en-US" altLang="ko-KR" sz="1600" dirty="0" smtClean="0">
                <a:ea typeface="굴림" charset="-127"/>
              </a:rPr>
              <a:t>Is "Inactive time aware airtime" different than "link occupancy"?</a:t>
            </a:r>
          </a:p>
          <a:p>
            <a:r>
              <a:rPr lang="en-US" altLang="ko-KR" sz="2000" dirty="0" smtClean="0">
                <a:ea typeface="굴림" charset="-127"/>
              </a:rPr>
              <a:t>Proposed Change</a:t>
            </a:r>
          </a:p>
          <a:p>
            <a:pPr lvl="1"/>
            <a:r>
              <a:rPr lang="en-US" altLang="ko-KR" sz="1600" dirty="0" smtClean="0">
                <a:ea typeface="굴림" charset="-127"/>
              </a:rPr>
              <a:t>If it means the same, use "link occupancy“.</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a:t>
            </a:fld>
            <a:endParaRPr lang="en-US" altLang="ko-KR" b="0" dirty="0" smtClean="0">
              <a:ea typeface="Gulim" pitchFamily="34" charset="-127"/>
            </a:endParaRPr>
          </a:p>
        </p:txBody>
      </p:sp>
    </p:spTree>
    <p:extLst>
      <p:ext uri="{BB962C8B-B14F-4D97-AF65-F5344CB8AC3E}">
        <p14:creationId xmlns:p14="http://schemas.microsoft.com/office/powerpoint/2010/main" xmlns="" val="23820195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May 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pPr>
              <a:lnSpc>
                <a:spcPts val="3600"/>
              </a:lnSpc>
            </a:pPr>
            <a:r>
              <a:rPr lang="en-US" altLang="ko-KR" dirty="0" smtClean="0">
                <a:ea typeface="굴림" charset="-127"/>
              </a:rPr>
              <a:t>Proposed Resolution </a:t>
            </a:r>
            <a:br>
              <a:rPr lang="en-US" altLang="ko-KR" dirty="0" smtClean="0">
                <a:ea typeface="굴림" charset="-127"/>
              </a:rPr>
            </a:br>
            <a:r>
              <a:rPr lang="en-US" altLang="ko-KR" dirty="0" smtClean="0">
                <a:ea typeface="굴림" charset="-127"/>
              </a:rPr>
              <a:t>(Reject)</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smtClean="0"/>
              <a:t>Explanation</a:t>
            </a:r>
          </a:p>
          <a:p>
            <a:pPr lvl="1"/>
            <a:r>
              <a:rPr lang="en-US" altLang="ko-KR" sz="1600" dirty="0" smtClean="0"/>
              <a:t>The result from the corresponding expression in Page 26 is the value of a metric representing an expected transmit time, after taking link errors and inactive time of the PAN into consideration.</a:t>
            </a:r>
          </a:p>
          <a:p>
            <a:pPr lvl="1"/>
            <a:r>
              <a:rPr lang="en-US" altLang="ko-KR" sz="1600" dirty="0" smtClean="0"/>
              <a:t>Therefore it is more appropriate to keep this term rather than to change to “link occupancy”.</a:t>
            </a:r>
          </a:p>
          <a:p>
            <a:r>
              <a:rPr lang="en-US" altLang="ko-KR" sz="2000" dirty="0" smtClean="0"/>
              <a:t>Proposed Change</a:t>
            </a:r>
          </a:p>
          <a:p>
            <a:pPr lvl="1"/>
            <a:r>
              <a:rPr lang="en-US" altLang="ko-KR" sz="1600" dirty="0" smtClean="0"/>
              <a:t>No change</a:t>
            </a:r>
            <a:endParaRPr lang="en-US" sz="1600" dirty="0" smtClean="0"/>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3</a:t>
            </a:fld>
            <a:endParaRPr lang="en-US" altLang="ko-KR" b="0" dirty="0" smtClean="0">
              <a:ea typeface="Gulim" pitchFamily="34" charset="-127"/>
            </a:endParaRPr>
          </a:p>
        </p:txBody>
      </p:sp>
    </p:spTree>
    <p:extLst>
      <p:ext uri="{BB962C8B-B14F-4D97-AF65-F5344CB8AC3E}">
        <p14:creationId xmlns:p14="http://schemas.microsoft.com/office/powerpoint/2010/main" xmlns="" val="23820195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May 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R223</a:t>
            </a:r>
            <a:endParaRPr lang="en-US" altLang="ko-KR" dirty="0">
              <a:ea typeface="굴림" charset="-127"/>
            </a:endParaRPr>
          </a:p>
        </p:txBody>
      </p:sp>
      <p:sp>
        <p:nvSpPr>
          <p:cNvPr id="3077" name="내용 개체 틀 2"/>
          <p:cNvSpPr>
            <a:spLocks noGrp="1"/>
          </p:cNvSpPr>
          <p:nvPr>
            <p:ph idx="1"/>
          </p:nvPr>
        </p:nvSpPr>
        <p:spPr>
          <a:xfrm>
            <a:off x="683568" y="1844824"/>
            <a:ext cx="7847013" cy="4322762"/>
          </a:xfrm>
        </p:spPr>
        <p:txBody>
          <a:bodyPr/>
          <a:lstStyle/>
          <a:p>
            <a:r>
              <a:rPr lang="en-US" altLang="ko-KR" sz="2000" dirty="0" smtClean="0">
                <a:ea typeface="굴림" charset="-127"/>
              </a:rPr>
              <a:t>Commenter</a:t>
            </a:r>
          </a:p>
          <a:p>
            <a:pPr lvl="1"/>
            <a:r>
              <a:rPr lang="en-US" altLang="ko-KR" sz="1600" dirty="0" smtClean="0">
                <a:ea typeface="굴림" charset="-127"/>
              </a:rPr>
              <a:t>Charlie Perkins</a:t>
            </a:r>
          </a:p>
          <a:p>
            <a:r>
              <a:rPr lang="en-US" altLang="ko-KR" sz="2000" dirty="0" smtClean="0">
                <a:ea typeface="굴림" charset="-127"/>
              </a:rPr>
              <a:t>Related text in draft</a:t>
            </a:r>
          </a:p>
          <a:p>
            <a:pPr lvl="1"/>
            <a:r>
              <a:rPr lang="en-US" altLang="ko-KR" sz="1600" dirty="0" smtClean="0">
                <a:ea typeface="굴림" charset="-127"/>
              </a:rPr>
              <a:t>6.2.9.1, Page 67, line 25</a:t>
            </a:r>
          </a:p>
          <a:p>
            <a:r>
              <a:rPr lang="en-US" altLang="ko-KR" sz="2000" dirty="0" smtClean="0">
                <a:ea typeface="굴림" charset="-127"/>
              </a:rPr>
              <a:t>Comment</a:t>
            </a:r>
          </a:p>
          <a:p>
            <a:pPr lvl="1"/>
            <a:r>
              <a:rPr lang="en-US" altLang="ko-KR" sz="1600" dirty="0" smtClean="0">
                <a:ea typeface="굴림" charset="-127"/>
              </a:rPr>
              <a:t>Not clear why MCO determines Intermediate Address Mode</a:t>
            </a:r>
          </a:p>
          <a:p>
            <a:r>
              <a:rPr lang="en-US" altLang="ko-KR" sz="2000" dirty="0" smtClean="0">
                <a:ea typeface="굴림" charset="-127"/>
              </a:rPr>
              <a:t>Proposed Change</a:t>
            </a:r>
          </a:p>
          <a:p>
            <a:pPr lvl="1"/>
            <a:r>
              <a:rPr lang="en-US" altLang="ko-KR" sz="1600" dirty="0" smtClean="0">
                <a:ea typeface="굴림" charset="-127"/>
              </a:rPr>
              <a:t>Insert clarifying text.</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4</a:t>
            </a:fld>
            <a:endParaRPr lang="en-US" altLang="ko-KR" b="0" dirty="0" smtClean="0">
              <a:ea typeface="Gulim" pitchFamily="34" charset="-127"/>
            </a:endParaRPr>
          </a:p>
        </p:txBody>
      </p:sp>
    </p:spTree>
    <p:extLst>
      <p:ext uri="{BB962C8B-B14F-4D97-AF65-F5344CB8AC3E}">
        <p14:creationId xmlns:p14="http://schemas.microsoft.com/office/powerpoint/2010/main" xmlns="" val="23820195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May 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pPr>
              <a:lnSpc>
                <a:spcPts val="3600"/>
              </a:lnSpc>
            </a:pPr>
            <a:r>
              <a:rPr lang="en-US" altLang="ko-KR" dirty="0" smtClean="0">
                <a:ea typeface="굴림" charset="-127"/>
              </a:rPr>
              <a:t>Proposed Resolution </a:t>
            </a:r>
            <a:br>
              <a:rPr lang="en-US" altLang="ko-KR" dirty="0" smtClean="0">
                <a:ea typeface="굴림" charset="-127"/>
              </a:rPr>
            </a:br>
            <a:r>
              <a:rPr lang="en-US" altLang="ko-KR" dirty="0" smtClean="0">
                <a:ea typeface="굴림" charset="-127"/>
              </a:rPr>
              <a:t>(Accept)</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smtClean="0"/>
              <a:t>Proposed Change</a:t>
            </a:r>
          </a:p>
          <a:p>
            <a:pPr lvl="1"/>
            <a:r>
              <a:rPr lang="en-US" altLang="ko-KR" sz="1600" dirty="0" smtClean="0"/>
              <a:t>Simply delete the text, “I</a:t>
            </a:r>
            <a:r>
              <a:rPr lang="en-US" sz="1600" dirty="0" smtClean="0"/>
              <a:t>f MCO is enabled, the Intermediate Address List is set to 1).”.</a:t>
            </a:r>
            <a:endParaRPr lang="en-US" altLang="ko-KR" sz="1600" dirty="0" smtClean="0"/>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5</a:t>
            </a:fld>
            <a:endParaRPr lang="en-US" altLang="ko-KR" b="0" dirty="0" smtClean="0">
              <a:ea typeface="Gulim" pitchFamily="34" charset="-127"/>
            </a:endParaRPr>
          </a:p>
        </p:txBody>
      </p:sp>
    </p:spTree>
    <p:extLst>
      <p:ext uri="{BB962C8B-B14F-4D97-AF65-F5344CB8AC3E}">
        <p14:creationId xmlns:p14="http://schemas.microsoft.com/office/powerpoint/2010/main" xmlns="" val="23820195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51288</TotalTime>
  <Words>258</Words>
  <Application>Microsoft Office PowerPoint</Application>
  <PresentationFormat>화면 슬라이드 쇼(4:3)</PresentationFormat>
  <Paragraphs>60</Paragraphs>
  <Slides>5</Slides>
  <Notes>1</Notes>
  <HiddenSlides>0</HiddenSlides>
  <MMClips>0</MMClips>
  <ScaleCrop>false</ScaleCrop>
  <HeadingPairs>
    <vt:vector size="4" baseType="variant">
      <vt:variant>
        <vt:lpstr>테마</vt:lpstr>
      </vt:variant>
      <vt:variant>
        <vt:i4>1</vt:i4>
      </vt:variant>
      <vt:variant>
        <vt:lpstr>슬라이드 제목</vt:lpstr>
      </vt:variant>
      <vt:variant>
        <vt:i4>5</vt:i4>
      </vt:variant>
    </vt:vector>
  </HeadingPairs>
  <TitlesOfParts>
    <vt:vector size="6" baseType="lpstr">
      <vt:lpstr>Office 테마</vt:lpstr>
      <vt:lpstr>슬라이드 1</vt:lpstr>
      <vt:lpstr>Comment R89</vt:lpstr>
      <vt:lpstr>Proposed Resolution  (Reject)</vt:lpstr>
      <vt:lpstr>Comment R223</vt:lpstr>
      <vt:lpstr>Proposed Resolution  (Accept)</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Soo-Young</cp:lastModifiedBy>
  <cp:revision>823</cp:revision>
  <cp:lastPrinted>1998-02-10T13:28:06Z</cp:lastPrinted>
  <dcterms:created xsi:type="dcterms:W3CDTF">1999-11-08T18:59:45Z</dcterms:created>
  <dcterms:modified xsi:type="dcterms:W3CDTF">2015-06-08T05:45:06Z</dcterms:modified>
</cp:coreProperties>
</file>