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71" d="100"/>
          <a:sy n="71"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2015-05-15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smtClean="0"/>
              <a:t>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a:t>
            </a:r>
            <a:r>
              <a:rPr lang="en-US" altLang="ja-JP" sz="1600" dirty="0" smtClean="0">
                <a:ea typeface="ＭＳ Ｐゴシック" charset="-128"/>
              </a:rPr>
              <a:t>May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14 May 2015</a:t>
            </a:r>
            <a:r>
              <a:rPr lang="en-US" altLang="ja-JP" sz="1600"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:[+82-10-8536-6060],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smtClean="0">
                <a:ea typeface="ＭＳ Ｐゴシック" charset="-128"/>
              </a:rPr>
              <a:t>May </a:t>
            </a:r>
            <a:r>
              <a:rPr lang="en-US" altLang="ja-JP" sz="1600" dirty="0" smtClean="0">
                <a:ea typeface="ＭＳ Ｐゴシック" charset="-128"/>
              </a:rPr>
              <a:t>2015 </a:t>
            </a:r>
            <a:r>
              <a:rPr lang="en-US" altLang="ja-JP" sz="1600" dirty="0" smtClean="0">
                <a:ea typeface="ＭＳ Ｐゴシック" pitchFamily="-65" charset="-128"/>
              </a:rPr>
              <a:t>at </a:t>
            </a:r>
            <a:r>
              <a:rPr lang="en-US" altLang="ja-JP" sz="1600" dirty="0" smtClean="0">
                <a:ea typeface="ＭＳ Ｐゴシック" pitchFamily="-65" charset="-128"/>
              </a:rPr>
              <a:t>Vancouver</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802.15-15-0436-00-007r1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May </a:t>
            </a:r>
            <a:r>
              <a:rPr lang="en-US" altLang="ja-JP" dirty="0"/>
              <a:t>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Vancouver</a:t>
            </a:r>
            <a:r>
              <a:rPr lang="en-US" altLang="ja-JP" dirty="0" smtClean="0">
                <a:ea typeface="ＭＳ Ｐゴシック" pitchFamily="50" charset="-128"/>
              </a:rPr>
              <a:t>, Canada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May 14, </a:t>
            </a:r>
            <a:r>
              <a:rPr lang="en-US" altLang="ja-JP" dirty="0" smtClean="0">
                <a:ea typeface="ＭＳ Ｐゴシック" pitchFamily="50" charset="-128"/>
              </a:rPr>
              <a:t>2015</a:t>
            </a:r>
            <a:endParaRPr lang="ja-JP"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802.15-15-0436-00-007r1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Hear </a:t>
            </a:r>
            <a:r>
              <a:rPr lang="en-US" altLang="ja-JP" sz="2800" dirty="0"/>
              <a:t>CFA </a:t>
            </a:r>
            <a:r>
              <a:rPr lang="en-US" altLang="ja-JP" sz="2800" dirty="0" smtClean="0"/>
              <a:t>responses</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a:t>TCD </a:t>
            </a:r>
            <a:r>
              <a:rPr lang="en-US" altLang="ja-JP" sz="2800" dirty="0" smtClean="0"/>
              <a:t>Editing based on comments</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a:t>Channel model </a:t>
            </a:r>
            <a:r>
              <a:rPr lang="en-US" altLang="ja-JP" sz="2800" dirty="0" smtClean="0"/>
              <a:t>discussion</a:t>
            </a:r>
          </a:p>
          <a:p>
            <a:pPr marL="285750" indent="-285750" fontAlgn="auto">
              <a:spcBef>
                <a:spcPts val="0"/>
              </a:spcBef>
              <a:spcAft>
                <a:spcPts val="0"/>
              </a:spcAft>
              <a:buFont typeface="Arial" panose="020B0604020202020204" pitchFamily="34" charset="0"/>
              <a:buChar char="•"/>
              <a:defRPr/>
            </a:pP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May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802.15-15-0436-00-007r1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fontScale="92500" lnSpcReduction="10000"/>
          </a:bodyPr>
          <a:lstStyle/>
          <a:p>
            <a:pPr>
              <a:lnSpc>
                <a:spcPct val="80000"/>
              </a:lnSpc>
            </a:pPr>
            <a:r>
              <a:rPr lang="en-US" altLang="ja-JP" sz="2800" dirty="0" smtClean="0">
                <a:ea typeface="ＭＳ Ｐゴシック" pitchFamily="50" charset="-128"/>
              </a:rPr>
              <a:t>8 </a:t>
            </a:r>
            <a:r>
              <a:rPr lang="en-US" altLang="ja-JP" sz="2800" dirty="0" smtClean="0">
                <a:ea typeface="ＭＳ Ｐゴシック" pitchFamily="50" charset="-128"/>
              </a:rPr>
              <a:t>sessions</a:t>
            </a:r>
            <a:r>
              <a:rPr lang="en-US" altLang="ja-JP" sz="2800" dirty="0" smtClean="0">
                <a:ea typeface="ＭＳ Ｐゴシック" pitchFamily="50" charset="-128"/>
              </a:rPr>
              <a:t> </a:t>
            </a:r>
            <a:r>
              <a:rPr lang="en-US" altLang="ja-JP" sz="2800" dirty="0" smtClean="0">
                <a:ea typeface="ＭＳ Ｐゴシック" pitchFamily="50" charset="-128"/>
              </a:rPr>
              <a:t>(</a:t>
            </a:r>
            <a:r>
              <a:rPr lang="en-US" altLang="ja-JP" sz="2800" dirty="0" smtClean="0">
                <a:ea typeface="ＭＳ Ｐゴシック" pitchFamily="50" charset="-128"/>
              </a:rPr>
              <a:t>Mon., </a:t>
            </a:r>
            <a:r>
              <a:rPr lang="en-US" altLang="ja-JP" sz="2800" dirty="0" smtClean="0">
                <a:ea typeface="ＭＳ Ｐゴシック" pitchFamily="50" charset="-128"/>
              </a:rPr>
              <a:t>Tue., Wed. and </a:t>
            </a:r>
            <a:r>
              <a:rPr lang="en-US" altLang="ja-JP" sz="2800" dirty="0" smtClean="0">
                <a:ea typeface="ＭＳ Ｐゴシック" pitchFamily="50" charset="-128"/>
              </a:rPr>
              <a:t>Thur.) (432-r0)</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Hear about responses to 15.7r1 CFA</a:t>
            </a:r>
          </a:p>
          <a:p>
            <a:pPr lvl="1">
              <a:lnSpc>
                <a:spcPct val="80000"/>
              </a:lnSpc>
            </a:pPr>
            <a:r>
              <a:rPr lang="en-US" altLang="ja-JP" sz="2400" dirty="0"/>
              <a:t>P</a:t>
            </a:r>
            <a:r>
              <a:rPr lang="en-US" altLang="ja-JP" sz="2400" dirty="0" smtClean="0"/>
              <a:t>resentations </a:t>
            </a:r>
            <a:r>
              <a:rPr lang="en-US" altLang="ja-JP" sz="2400" dirty="0"/>
              <a:t>about OCC, LED-ID and </a:t>
            </a:r>
            <a:r>
              <a:rPr lang="en-US" altLang="ja-JP" sz="2400" dirty="0" err="1" smtClean="0"/>
              <a:t>LiFi</a:t>
            </a:r>
            <a:endParaRPr lang="en-US" altLang="ja-JP" sz="2400" dirty="0" smtClean="0"/>
          </a:p>
          <a:p>
            <a:pPr lvl="1">
              <a:lnSpc>
                <a:spcPct val="80000"/>
              </a:lnSpc>
            </a:pPr>
            <a:r>
              <a:rPr lang="en-US" altLang="ko-KR" sz="2400" b="1" dirty="0"/>
              <a:t>doc. </a:t>
            </a:r>
            <a:r>
              <a:rPr lang="en-US" altLang="ko-KR" sz="2400" b="1" dirty="0" smtClean="0"/>
              <a:t>389-r0</a:t>
            </a:r>
            <a:r>
              <a:rPr lang="en-US" altLang="ko-KR" sz="2400" dirty="0" smtClean="0"/>
              <a:t>, </a:t>
            </a:r>
            <a:r>
              <a:rPr lang="en-US" altLang="ko-KR" sz="2400" b="1" dirty="0"/>
              <a:t>doc. </a:t>
            </a:r>
            <a:r>
              <a:rPr lang="en-US" altLang="ko-KR" sz="2400" b="1" dirty="0" smtClean="0"/>
              <a:t>390-r0, </a:t>
            </a:r>
            <a:r>
              <a:rPr lang="en-US" altLang="ko-KR" sz="2400" b="1" dirty="0"/>
              <a:t>doc. </a:t>
            </a:r>
            <a:r>
              <a:rPr lang="en-US" altLang="ko-KR" sz="2400" b="1" dirty="0" smtClean="0"/>
              <a:t>404-r0, doc</a:t>
            </a:r>
            <a:r>
              <a:rPr lang="en-US" altLang="ko-KR" sz="2400" b="1" smtClean="0"/>
              <a:t>. </a:t>
            </a:r>
            <a:r>
              <a:rPr lang="en-GB" altLang="ko-KR" sz="2400" b="1" smtClean="0"/>
              <a:t>410-r0</a:t>
            </a:r>
            <a:r>
              <a:rPr lang="en-GB" altLang="ko-KR" sz="2400" smtClean="0"/>
              <a:t> </a:t>
            </a:r>
            <a:endParaRPr lang="en-US" altLang="ja-JP" sz="2400" dirty="0" smtClean="0"/>
          </a:p>
          <a:p>
            <a:pPr lvl="1">
              <a:lnSpc>
                <a:spcPct val="80000"/>
              </a:lnSpc>
            </a:pPr>
            <a:endParaRPr lang="en-US" altLang="ja-JP" sz="2400" dirty="0"/>
          </a:p>
          <a:p>
            <a:r>
              <a:rPr lang="en-US" altLang="ja-JP" sz="2800" dirty="0" smtClean="0"/>
              <a:t>Editing draft TCD </a:t>
            </a:r>
            <a:endParaRPr lang="en-US" altLang="ko-KR" sz="2400" dirty="0" smtClean="0"/>
          </a:p>
          <a:p>
            <a:pPr lvl="1"/>
            <a:r>
              <a:rPr lang="en-US" altLang="ko-KR" sz="2400" dirty="0" smtClean="0"/>
              <a:t>Draft </a:t>
            </a:r>
            <a:r>
              <a:rPr lang="en-US" altLang="ko-KR" sz="2400" dirty="0"/>
              <a:t>of TG7r1 Technical Considerations </a:t>
            </a:r>
            <a:r>
              <a:rPr lang="en-US" altLang="ko-KR" sz="2400" dirty="0" smtClean="0"/>
              <a:t>Document(293-r5)</a:t>
            </a:r>
            <a:endParaRPr lang="en-US" altLang="ja-JP" sz="2400" dirty="0" smtClean="0"/>
          </a:p>
          <a:p>
            <a:endParaRPr lang="en-US" altLang="ja-JP" sz="2800" dirty="0" smtClean="0"/>
          </a:p>
          <a:p>
            <a:r>
              <a:rPr lang="en-US" altLang="ja-JP" sz="2800" dirty="0" smtClean="0"/>
              <a:t>Channel model discussion</a:t>
            </a:r>
          </a:p>
          <a:p>
            <a:pPr lvl="1"/>
            <a:r>
              <a:rPr lang="en-US" altLang="ko-KR" sz="2400" dirty="0" smtClean="0"/>
              <a:t>Channel </a:t>
            </a:r>
            <a:r>
              <a:rPr lang="en-US" altLang="ko-KR" sz="2400" dirty="0"/>
              <a:t>Modeling </a:t>
            </a:r>
            <a:r>
              <a:rPr lang="en-US" altLang="ko-KR" sz="2400" dirty="0" smtClean="0"/>
              <a:t>for </a:t>
            </a:r>
            <a:r>
              <a:rPr lang="en-US" altLang="ko-KR" sz="2400" dirty="0"/>
              <a:t>Visible Light </a:t>
            </a:r>
            <a:r>
              <a:rPr lang="en-US" altLang="ko-KR" sz="2400" dirty="0" smtClean="0"/>
              <a:t>Communications(352-r1)</a:t>
            </a:r>
            <a:endParaRPr lang="en-US" altLang="ja-JP" sz="2400" dirty="0" smtClean="0"/>
          </a:p>
          <a:p>
            <a:endParaRPr lang="en-US" altLang="ja-JP" sz="2800" dirty="0" smtClean="0"/>
          </a:p>
          <a:p>
            <a:pPr>
              <a:lnSpc>
                <a:spcPct val="80000"/>
              </a:lnSpc>
            </a:pPr>
            <a:r>
              <a:rPr lang="en-US" altLang="ja-JP" sz="2800" dirty="0" smtClean="0"/>
              <a:t>Plan </a:t>
            </a:r>
            <a:r>
              <a:rPr lang="en-US" altLang="ja-JP" sz="2800" dirty="0" smtClean="0"/>
              <a:t>for </a:t>
            </a:r>
            <a:r>
              <a:rPr lang="en-US" altLang="ja-JP" sz="2800" dirty="0" smtClean="0"/>
              <a:t>July </a:t>
            </a:r>
            <a:r>
              <a:rPr lang="en-US" altLang="ja-JP" sz="2800" dirty="0" smtClean="0"/>
              <a:t>meeting </a:t>
            </a:r>
          </a:p>
          <a:p>
            <a:pPr lvl="1">
              <a:lnSpc>
                <a:spcPct val="80000"/>
              </a:lnSpc>
            </a:pPr>
            <a:r>
              <a:rPr lang="en-US" altLang="ko-KR" sz="2400" dirty="0" smtClean="0"/>
              <a:t>Suggested </a:t>
            </a:r>
            <a:r>
              <a:rPr lang="en-US" altLang="ko-KR" sz="2400" dirty="0"/>
              <a:t>15_7r1 Milestones and </a:t>
            </a:r>
            <a:r>
              <a:rPr lang="en-US" altLang="ko-KR" sz="2400" dirty="0" smtClean="0"/>
              <a:t>Schedule (274-r1)</a:t>
            </a:r>
            <a:endParaRPr lang="en-US" altLang="ja-JP" sz="24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May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May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802.15-15-0436-00-007r1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10</a:t>
            </a:r>
            <a:r>
              <a:rPr lang="en-US" altLang="ja-JP" sz="2800" dirty="0" smtClean="0"/>
              <a:t> </a:t>
            </a:r>
            <a:r>
              <a:rPr lang="en-US" altLang="ja-JP" sz="2800" dirty="0" smtClean="0"/>
              <a:t>meeting </a:t>
            </a:r>
            <a:r>
              <a:rPr lang="en-US" altLang="ja-JP" sz="2800" dirty="0" smtClean="0"/>
              <a:t>session</a:t>
            </a:r>
            <a:r>
              <a:rPr lang="en-US" altLang="ja-JP" sz="2800" dirty="0" smtClean="0"/>
              <a:t>s</a:t>
            </a:r>
            <a:endParaRPr lang="en-US" altLang="ja-JP" sz="2400" dirty="0" smtClean="0"/>
          </a:p>
          <a:p>
            <a:pPr lvl="1"/>
            <a:r>
              <a:rPr lang="en-US" altLang="ja-JP" sz="2400" dirty="0" smtClean="0"/>
              <a:t>Channel model discussion (July and Sept.)</a:t>
            </a:r>
          </a:p>
          <a:p>
            <a:pPr lvl="2"/>
            <a:r>
              <a:rPr lang="en-US" altLang="ko-KR" sz="2000" dirty="0" smtClean="0"/>
              <a:t>Call </a:t>
            </a:r>
            <a:r>
              <a:rPr lang="en-US" altLang="ko-KR" sz="2000" dirty="0"/>
              <a:t>for Proposals for OWC Channel </a:t>
            </a:r>
            <a:r>
              <a:rPr lang="en-US" altLang="ko-KR" sz="2000" dirty="0" smtClean="0"/>
              <a:t>Models(430-02)</a:t>
            </a:r>
            <a:endParaRPr lang="en-US" altLang="ja-JP" sz="2000" dirty="0" smtClean="0"/>
          </a:p>
          <a:p>
            <a:pPr lvl="1"/>
            <a:r>
              <a:rPr lang="en-US" altLang="ja-JP" sz="2400" dirty="0" smtClean="0"/>
              <a:t>TCD editing and finalize and approve TCD</a:t>
            </a:r>
            <a:endParaRPr lang="en-US" altLang="ja-JP" sz="2400" dirty="0"/>
          </a:p>
          <a:p>
            <a:pPr lvl="1"/>
            <a:r>
              <a:rPr lang="en-US" altLang="ja-JP" sz="2400" dirty="0" smtClean="0"/>
              <a:t>Start preparation CFP</a:t>
            </a: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a:t>
            </a:r>
            <a:r>
              <a:rPr lang="en-US" altLang="ja-JP" dirty="0" smtClean="0"/>
              <a:t>July</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May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802.15-15-0436-00-007r1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888</TotalTime>
  <Words>251</Words>
  <Application>Microsoft Office PowerPoint</Application>
  <PresentationFormat>화면 슬라이드 쇼(4:3)</PresentationFormat>
  <Paragraphs>69</Paragraphs>
  <Slides>5</Slides>
  <Notes>2</Notes>
  <HiddenSlides>0</HiddenSlides>
  <MMClips>0</MMClips>
  <ScaleCrop>false</ScaleCrop>
  <HeadingPairs>
    <vt:vector size="6" baseType="variant">
      <vt:variant>
        <vt:lpstr>사용한 글꼴</vt:lpstr>
      </vt:variant>
      <vt:variant>
        <vt:i4>5</vt:i4>
      </vt:variant>
      <vt:variant>
        <vt:lpstr>테마</vt:lpstr>
      </vt:variant>
      <vt:variant>
        <vt:i4>2</vt:i4>
      </vt:variant>
      <vt:variant>
        <vt:lpstr>슬라이드 제목</vt:lpstr>
      </vt:variant>
      <vt:variant>
        <vt:i4>5</vt:i4>
      </vt:variant>
    </vt:vector>
  </HeadingPairs>
  <TitlesOfParts>
    <vt:vector size="12" baseType="lpstr">
      <vt:lpstr>ＭＳ Ｐゴシック</vt:lpstr>
      <vt:lpstr>굴림</vt:lpstr>
      <vt:lpstr>맑은 고딕</vt:lpstr>
      <vt:lpstr>Arial</vt:lpstr>
      <vt:lpstr>Times New Roman</vt:lpstr>
      <vt:lpstr>IEEE-P802_15</vt:lpstr>
      <vt:lpstr>디자인 사용자 지정</vt:lpstr>
      <vt:lpstr>PowerPoint 프레젠테이션</vt:lpstr>
      <vt:lpstr>IEEE 802.15.7r1 OWC  Closing report   Vancouver, Canada May 14, 2015</vt:lpstr>
      <vt:lpstr>Agenda items for the week</vt:lpstr>
      <vt:lpstr>Accomplishment for the May meeting</vt:lpstr>
      <vt:lpstr>Plan for July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60</cp:revision>
  <cp:lastPrinted>1998-02-10T13:28:06Z</cp:lastPrinted>
  <dcterms:created xsi:type="dcterms:W3CDTF">2013-09-18T06:18:22Z</dcterms:created>
  <dcterms:modified xsi:type="dcterms:W3CDTF">2015-05-14T22:53:52Z</dcterms:modified>
</cp:coreProperties>
</file>