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8"/>
  </p:notesMasterIdLst>
  <p:handoutMasterIdLst>
    <p:handoutMasterId r:id="rId9"/>
  </p:handoutMasterIdLst>
  <p:sldIdLst>
    <p:sldId id="259" r:id="rId3"/>
    <p:sldId id="260" r:id="rId4"/>
    <p:sldId id="261" r:id="rId5"/>
    <p:sldId id="262"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700" autoAdjust="0"/>
  </p:normalViewPr>
  <p:slideViewPr>
    <p:cSldViewPr showGuides="1">
      <p:cViewPr varScale="1">
        <p:scale>
          <a:sx n="71" d="100"/>
          <a:sy n="71" d="100"/>
        </p:scale>
        <p:origin x="135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25" d="100"/>
          <a:sy n="125" d="100"/>
        </p:scale>
        <p:origin x="-1308"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a:t>
            </a:r>
            <a:r>
              <a:rPr lang="en-US" altLang="ja-JP" dirty="0" smtClean="0"/>
              <a:t>&lt;15-0265-007a&gt;</a:t>
            </a:r>
            <a:endParaRPr lang="en-US" altLang="ja-JP" dirty="0"/>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2015&gt;</a:t>
            </a:r>
            <a:endParaRPr lang="en-US" altLang="ja-JP"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5500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5706"/>
            <a:ext cx="281463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smtClean="0"/>
              <a:t>doc.: IEEE 802.15-&lt;15-0265-007a&gt;</a:t>
            </a:r>
            <a:endParaRPr lang="en-US" altLang="ja-JP" dirty="0"/>
          </a:p>
        </p:txBody>
      </p:sp>
      <p:sp>
        <p:nvSpPr>
          <p:cNvPr id="2051" name="Rectangle 3"/>
          <p:cNvSpPr>
            <a:spLocks noGrp="1" noChangeArrowheads="1"/>
          </p:cNvSpPr>
          <p:nvPr>
            <p:ph type="dt" idx="1"/>
          </p:nvPr>
        </p:nvSpPr>
        <p:spPr bwMode="auto">
          <a:xfrm>
            <a:off x="654050" y="95706"/>
            <a:ext cx="273685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smtClean="0"/>
              <a:t>&lt;March 2015 &gt;</a:t>
            </a:r>
            <a:endParaRPr lang="en-US" altLang="ja-JP"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74524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ja-JP" smtClean="0"/>
              <a:t>doc.: IEEE 802.15-&lt;doc#&gt;</a:t>
            </a:r>
            <a:endParaRPr lang="en-US" altLang="ja-JP" dirty="0"/>
          </a:p>
        </p:txBody>
      </p:sp>
      <p:sp>
        <p:nvSpPr>
          <p:cNvPr id="5" name="날짜 개체 틀 4"/>
          <p:cNvSpPr>
            <a:spLocks noGrp="1"/>
          </p:cNvSpPr>
          <p:nvPr>
            <p:ph type="dt" idx="11"/>
          </p:nvPr>
        </p:nvSpPr>
        <p:spPr/>
        <p:txBody>
          <a:bodyPr/>
          <a:lstStyle/>
          <a:p>
            <a:r>
              <a:rPr lang="en-US" altLang="ja-JP" smtClean="0"/>
              <a:t>&lt;month year&gt;</a:t>
            </a:r>
            <a:endParaRPr lang="en-US" altLang="ja-JP" dirty="0"/>
          </a:p>
        </p:txBody>
      </p:sp>
      <p:sp>
        <p:nvSpPr>
          <p:cNvPr id="6" name="바닥글 개체 틀 5"/>
          <p:cNvSpPr>
            <a:spLocks noGrp="1"/>
          </p:cNvSpPr>
          <p:nvPr>
            <p:ph type="ftr" sz="quarter" idx="12"/>
          </p:nvPr>
        </p:nvSpPr>
        <p:spPr/>
        <p:txBody>
          <a:bodyPr/>
          <a:lstStyle/>
          <a:p>
            <a:pPr lvl="4"/>
            <a:r>
              <a:rPr lang="en-US" altLang="ja-JP" smtClean="0"/>
              <a:t>&lt;author&gt;, &lt;company&gt;</a:t>
            </a:r>
            <a:endParaRPr lang="en-US" altLang="ja-JP" dirty="0"/>
          </a:p>
        </p:txBody>
      </p:sp>
      <p:sp>
        <p:nvSpPr>
          <p:cNvPr id="7" name="슬라이드 번호 개체 틀 6"/>
          <p:cNvSpPr>
            <a:spLocks noGrp="1"/>
          </p:cNvSpPr>
          <p:nvPr>
            <p:ph type="sldNum" sz="quarter" idx="13"/>
          </p:nvPr>
        </p:nvSpPr>
        <p:spPr/>
        <p:txBody>
          <a:bodyPr/>
          <a:lstStyle/>
          <a:p>
            <a:r>
              <a:rPr lang="en-US" altLang="ja-JP" smtClean="0"/>
              <a:t>Page </a:t>
            </a:r>
            <a:fld id="{AE58050A-21AB-46B7-904C-34A3071FC9BC}" type="slidenum">
              <a:rPr lang="en-US" altLang="ja-JP" smtClean="0"/>
              <a:pPr/>
              <a:t>1</a:t>
            </a:fld>
            <a:endParaRPr lang="en-US" altLang="ja-JP" dirty="0"/>
          </a:p>
        </p:txBody>
      </p:sp>
    </p:spTree>
    <p:extLst>
      <p:ext uri="{BB962C8B-B14F-4D97-AF65-F5344CB8AC3E}">
        <p14:creationId xmlns:p14="http://schemas.microsoft.com/office/powerpoint/2010/main" val="1183094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4450862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24497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8909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446533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889756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055166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270103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6361613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4822014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Jan 2015</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r>
              <a:rPr lang="en-US" altLang="ja-JP" smtClean="0"/>
              <a:t>Jan 2015</a:t>
            </a:r>
            <a:endParaRPr lang="en-US" altLang="ja-JP" dirty="0"/>
          </a:p>
        </p:txBody>
      </p:sp>
      <p:sp>
        <p:nvSpPr>
          <p:cNvPr id="4" name="바닥글 개체 틀 3"/>
          <p:cNvSpPr>
            <a:spLocks noGrp="1"/>
          </p:cNvSpPr>
          <p:nvPr>
            <p:ph type="ftr" sz="quarter" idx="11"/>
          </p:nvPr>
        </p:nvSpPr>
        <p:spPr/>
        <p:txBody>
          <a:bodyPr/>
          <a:lstStyle/>
          <a:p>
            <a:r>
              <a:rPr lang="en-US" altLang="ja-JP" smtClean="0"/>
              <a:t>Shoichi Kitazawa(ATR)</a:t>
            </a:r>
            <a:endParaRPr lang="en-US" altLang="ja-JP" dirty="0"/>
          </a:p>
        </p:txBody>
      </p:sp>
      <p:sp>
        <p:nvSpPr>
          <p:cNvPr id="5" name="슬라이드 번호 개체 틀 4"/>
          <p:cNvSpPr>
            <a:spLocks noGrp="1"/>
          </p:cNvSpPr>
          <p:nvPr>
            <p:ph type="sldNum" sz="quarter" idx="12"/>
          </p:nvPr>
        </p:nvSpPr>
        <p:spPr/>
        <p:txBody>
          <a:bodyPr/>
          <a:lstStyle/>
          <a:p>
            <a:r>
              <a:rPr lang="en-US" altLang="ja-JP" smtClean="0"/>
              <a:t>Slide </a:t>
            </a:r>
            <a:fld id="{E8D8FCEF-815D-46A3-BED4-14D99570ADD6}" type="slidenum">
              <a:rPr lang="en-US" altLang="ja-JP" smtClean="0"/>
              <a:pPr/>
              <a:t>‹#›</a:t>
            </a:fld>
            <a:endParaRPr lang="en-US" altLang="ja-JP" dirty="0"/>
          </a:p>
        </p:txBody>
      </p:sp>
    </p:spTree>
    <p:extLst>
      <p:ext uri="{BB962C8B-B14F-4D97-AF65-F5344CB8AC3E}">
        <p14:creationId xmlns:p14="http://schemas.microsoft.com/office/powerpoint/2010/main" val="3549089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dirty="0" smtClean="0"/>
              <a:t>Jan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dirty="0" smtClean="0"/>
              <a:t>March 2015</a:t>
            </a:r>
            <a:endParaRPr lang="en-US" altLang="ja-JP" dirty="0"/>
          </a:p>
        </p:txBody>
      </p:sp>
      <p:sp>
        <p:nvSpPr>
          <p:cNvPr id="3" name="フッター プレースホルダ 2"/>
          <p:cNvSpPr>
            <a:spLocks noGrp="1"/>
          </p:cNvSpPr>
          <p:nvPr>
            <p:ph type="ftr" sz="quarter" idx="11"/>
          </p:nvPr>
        </p:nvSpPr>
        <p:spPr>
          <a:xfrm>
            <a:off x="5486400" y="6475413"/>
            <a:ext cx="3124200" cy="184666"/>
          </a:xfrm>
        </p:spPr>
        <p:txBody>
          <a:bodyPr/>
          <a:lstStyle>
            <a:lvl1pPr>
              <a:defRPr/>
            </a:lvl1pPr>
          </a:lstStyle>
          <a:p>
            <a:r>
              <a:rPr lang="en-US" altLang="ja-JP" dirty="0" err="1" smtClean="0"/>
              <a:t>Yeong</a:t>
            </a:r>
            <a:r>
              <a:rPr lang="en-US" altLang="ja-JP" dirty="0" smtClean="0"/>
              <a:t> Min Jang (</a:t>
            </a:r>
            <a:r>
              <a:rPr lang="en-US" altLang="ja-JP" dirty="0" err="1" smtClean="0"/>
              <a:t>Kookmin</a:t>
            </a:r>
            <a:r>
              <a:rPr lang="en-US" altLang="ja-JP" dirty="0" smtClean="0"/>
              <a:t> University)</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a:t>
            </a:fld>
            <a:endParaRPr lang="en-US" altLang="ja-JP"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2185167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1909651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686960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94AB3E6-88ED-48EF-AB60-99B4A2D8B12B}" type="datetimeFigureOut">
              <a:rPr lang="ko-KR" altLang="en-US" smtClean="0"/>
              <a:t>2015-05-15</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313066052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15-15-0087-00-0007</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1" r:id="rId4"/>
    <p:sldLayoutId id="2147483655"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4AB3E6-88ED-48EF-AB60-99B4A2D8B12B}" type="datetimeFigureOut">
              <a:rPr lang="ko-KR" altLang="en-US" smtClean="0"/>
              <a:t>2015-05-15</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D4505-FB16-4A82-BEA6-46A3A6A8740E}" type="slidenum">
              <a:rPr lang="ko-KR" altLang="en-US" smtClean="0"/>
              <a:t>‹#›</a:t>
            </a:fld>
            <a:endParaRPr lang="ko-KR" altLang="en-US"/>
          </a:p>
        </p:txBody>
      </p:sp>
    </p:spTree>
    <p:extLst>
      <p:ext uri="{BB962C8B-B14F-4D97-AF65-F5344CB8AC3E}">
        <p14:creationId xmlns:p14="http://schemas.microsoft.com/office/powerpoint/2010/main" val="42900680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dirty="0" smtClean="0"/>
              <a:t>May </a:t>
            </a:r>
            <a:r>
              <a:rPr lang="en-US" altLang="ja-JP" dirty="0" smtClean="0"/>
              <a:t>2015</a:t>
            </a:r>
            <a:endParaRPr lang="en-US" altLang="ja-JP" dirty="0"/>
          </a:p>
        </p:txBody>
      </p:sp>
      <p:sp>
        <p:nvSpPr>
          <p:cNvPr id="5" name="フッター プレースホルダ 2"/>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[IEEE 802.15.7r1 OWC TG Closing Report for </a:t>
            </a:r>
            <a:r>
              <a:rPr lang="en-US" altLang="ja-JP" sz="1600" dirty="0" smtClean="0">
                <a:ea typeface="ＭＳ Ｐゴシック" charset="-128"/>
              </a:rPr>
              <a:t>May </a:t>
            </a:r>
            <a:r>
              <a:rPr lang="en-US" altLang="ja-JP" sz="1600" dirty="0" smtClean="0">
                <a:ea typeface="ＭＳ Ｐゴシック" charset="-128"/>
              </a:rPr>
              <a:t>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14 May 2015</a:t>
            </a:r>
            <a:r>
              <a:rPr lang="en-US" altLang="ja-JP" sz="1600" dirty="0" smtClean="0">
                <a:ea typeface="ＭＳ Ｐゴシック" charset="-128"/>
              </a:rPr>
              <a:t>]</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zh-CN" sz="1600" dirty="0" err="1" smtClean="0"/>
              <a:t>Yeong</a:t>
            </a:r>
            <a:r>
              <a:rPr lang="en-US" altLang="zh-CN" sz="1600" dirty="0" smtClean="0"/>
              <a:t> Min Jang</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ko-KR" sz="1600" dirty="0" err="1" smtClean="0">
                <a:ea typeface="굴림" charset="-127"/>
              </a:rPr>
              <a:t>Kookmin</a:t>
            </a:r>
            <a:r>
              <a:rPr lang="en-US" altLang="ko-KR" sz="1600" dirty="0" smtClean="0">
                <a:ea typeface="굴림" charset="-127"/>
              </a:rPr>
              <a:t> University</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:[+82-10-8536-6060], </a:t>
            </a:r>
            <a:r>
              <a:rPr lang="en-US" altLang="ja-JP" sz="1600" dirty="0">
                <a:ea typeface="ＭＳ Ｐゴシック" charset="-128"/>
              </a:rPr>
              <a:t>FAX: </a:t>
            </a:r>
            <a:r>
              <a:rPr lang="en-US" altLang="ja-JP" sz="1600" dirty="0" smtClean="0">
                <a:ea typeface="ＭＳ Ｐゴシック" charset="-128"/>
              </a:rPr>
              <a:t>[+82-2-910-4449], </a:t>
            </a:r>
            <a:r>
              <a:rPr lang="en-US" altLang="ja-JP" sz="1600" dirty="0">
                <a:ea typeface="ＭＳ Ｐゴシック" charset="-128"/>
              </a:rPr>
              <a:t>E-Mail</a:t>
            </a:r>
            <a:r>
              <a:rPr lang="en-US" altLang="ja-JP" sz="1600" dirty="0" smtClean="0">
                <a:ea typeface="ＭＳ Ｐゴシック" charset="-128"/>
              </a:rPr>
              <a:t>:[:[</a:t>
            </a:r>
            <a:r>
              <a:rPr lang="en-US" altLang="ko-KR" sz="1600" dirty="0" smtClean="0">
                <a:ea typeface="굴림" charset="-127"/>
              </a:rPr>
              <a:t>yjang@kookmin.ac.kr</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[IEEE 802.</a:t>
            </a:r>
            <a:r>
              <a:rPr lang="en-US" altLang="ja-JP" sz="1600" dirty="0" smtClean="0">
                <a:ea typeface="ＭＳ Ｐゴシック" charset="-128"/>
              </a:rPr>
              <a:t>15.7r1 </a:t>
            </a:r>
            <a:r>
              <a:rPr lang="en-US" altLang="ja-JP" sz="1600" dirty="0">
                <a:ea typeface="ＭＳ Ｐゴシック" charset="-128"/>
              </a:rPr>
              <a:t>OWC TG Closing R</a:t>
            </a:r>
            <a:r>
              <a:rPr lang="en-US" altLang="ja-JP" sz="1600" dirty="0" smtClean="0">
                <a:ea typeface="ＭＳ Ｐゴシック" charset="-128"/>
              </a:rPr>
              <a:t>eport </a:t>
            </a:r>
            <a:r>
              <a:rPr lang="en-US" altLang="ja-JP" sz="1600" dirty="0" smtClean="0">
                <a:ea typeface="ＭＳ Ｐゴシック" pitchFamily="-65" charset="-128"/>
              </a:rPr>
              <a:t>for</a:t>
            </a:r>
            <a:r>
              <a:rPr lang="en-US" altLang="ja-JP" sz="1600" dirty="0" smtClean="0">
                <a:ea typeface="ＭＳ Ｐゴシック" charset="-128"/>
              </a:rPr>
              <a:t> </a:t>
            </a:r>
            <a:r>
              <a:rPr lang="en-US" altLang="ja-JP" sz="1600" dirty="0" smtClean="0">
                <a:ea typeface="ＭＳ Ｐゴシック" charset="-128"/>
              </a:rPr>
              <a:t>May </a:t>
            </a:r>
            <a:r>
              <a:rPr lang="en-US" altLang="ja-JP" sz="1600" dirty="0" smtClean="0">
                <a:ea typeface="ＭＳ Ｐゴシック" charset="-128"/>
              </a:rPr>
              <a:t>2015 </a:t>
            </a:r>
            <a:r>
              <a:rPr lang="en-US" altLang="ja-JP" sz="1600" dirty="0" smtClean="0">
                <a:ea typeface="ＭＳ Ｐゴシック" pitchFamily="-65" charset="-128"/>
              </a:rPr>
              <a:t>at </a:t>
            </a:r>
            <a:r>
              <a:rPr lang="en-US" altLang="ja-JP" sz="1600" dirty="0" smtClean="0">
                <a:ea typeface="ＭＳ Ｐゴシック" pitchFamily="-65" charset="-128"/>
              </a:rPr>
              <a:t>Vancouver</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모서리가 둥근 직사각형 1"/>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802.15-15-0436-00-007r1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May </a:t>
            </a:r>
            <a:r>
              <a:rPr lang="en-US" altLang="ja-JP" dirty="0"/>
              <a:t>2015</a:t>
            </a:r>
          </a:p>
        </p:txBody>
      </p:sp>
      <p:sp>
        <p:nvSpPr>
          <p:cNvPr id="5" name="フッター プレースホルダー 4"/>
          <p:cNvSpPr>
            <a:spLocks noGrp="1"/>
          </p:cNvSpPr>
          <p:nvPr>
            <p:ph type="ftr" sz="quarter" idx="11"/>
          </p:nvPr>
        </p:nvSpPr>
        <p:spPr>
          <a:xfrm>
            <a:off x="5484168"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a:t>
            </a:r>
            <a:r>
              <a:rPr lang="en-US" altLang="ja-JP" b="1" dirty="0" smtClean="0">
                <a:ea typeface="ＭＳ Ｐゴシック" pitchFamily="50" charset="-128"/>
              </a:rPr>
              <a:t>802.15.7r1 OWC</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a:t>
            </a:r>
            <a:r>
              <a:rPr lang="en-US" altLang="ja-JP" dirty="0" smtClean="0">
                <a:ea typeface="ＭＳ Ｐゴシック" pitchFamily="50" charset="-128"/>
              </a:rPr>
              <a:t>Vancouver</a:t>
            </a:r>
            <a:r>
              <a:rPr lang="en-US" altLang="ja-JP" dirty="0" smtClean="0">
                <a:ea typeface="ＭＳ Ｐゴシック" pitchFamily="50" charset="-128"/>
              </a:rPr>
              <a:t>, Canada</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May 14, </a:t>
            </a:r>
            <a:r>
              <a:rPr lang="en-US" altLang="ja-JP" dirty="0" smtClean="0">
                <a:ea typeface="ＭＳ Ｐゴシック" pitchFamily="50" charset="-128"/>
              </a:rPr>
              <a:t>2015</a:t>
            </a:r>
            <a:endParaRPr lang="ja-JP"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802.15-15-0436-00-007r1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a:bodyPr>
          <a:lstStyle/>
          <a:p>
            <a:pPr marL="0" indent="0">
              <a:buNone/>
            </a:pPr>
            <a:endParaRPr lang="en-US" altLang="ja-JP" sz="2800" dirty="0" smtClean="0"/>
          </a:p>
          <a:p>
            <a:pPr marL="285750" indent="-285750" fontAlgn="auto">
              <a:spcBef>
                <a:spcPts val="0"/>
              </a:spcBef>
              <a:spcAft>
                <a:spcPts val="0"/>
              </a:spcAft>
              <a:buFont typeface="Arial" panose="020B0604020202020204" pitchFamily="34" charset="0"/>
              <a:buChar char="•"/>
              <a:defRPr/>
            </a:pPr>
            <a:r>
              <a:rPr lang="en-US" altLang="ja-JP" sz="2800" dirty="0" smtClean="0"/>
              <a:t>Hear </a:t>
            </a:r>
            <a:r>
              <a:rPr lang="en-US" altLang="ja-JP" sz="2800" dirty="0"/>
              <a:t>CFA </a:t>
            </a:r>
            <a:r>
              <a:rPr lang="en-US" altLang="ja-JP" sz="2800" dirty="0" smtClean="0"/>
              <a:t>responses</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a:t>TCD </a:t>
            </a:r>
            <a:r>
              <a:rPr lang="en-US" altLang="ja-JP" sz="2800" dirty="0" smtClean="0"/>
              <a:t>Editing based on comments</a:t>
            </a:r>
            <a:endParaRPr lang="en-US" altLang="ja-JP" sz="2800" dirty="0"/>
          </a:p>
          <a:p>
            <a:pPr marL="285750" indent="-285750" fontAlgn="auto">
              <a:spcBef>
                <a:spcPts val="0"/>
              </a:spcBef>
              <a:spcAft>
                <a:spcPts val="0"/>
              </a:spcAft>
              <a:buFont typeface="Arial" panose="020B0604020202020204" pitchFamily="34" charset="0"/>
              <a:buChar char="•"/>
              <a:defRPr/>
            </a:pPr>
            <a:r>
              <a:rPr lang="en-US" altLang="ja-JP" sz="2800" dirty="0"/>
              <a:t>Channel model </a:t>
            </a:r>
            <a:r>
              <a:rPr lang="en-US" altLang="ja-JP" sz="2800" dirty="0" smtClean="0"/>
              <a:t>discussion</a:t>
            </a:r>
          </a:p>
          <a:p>
            <a:pPr marL="285750" indent="-285750" fontAlgn="auto">
              <a:spcBef>
                <a:spcPts val="0"/>
              </a:spcBef>
              <a:spcAft>
                <a:spcPts val="0"/>
              </a:spcAft>
              <a:buFont typeface="Arial" panose="020B0604020202020204" pitchFamily="34" charset="0"/>
              <a:buChar char="•"/>
              <a:defRPr/>
            </a:pPr>
            <a:endParaRPr lang="en-US" altLang="ja-JP" sz="2800" dirty="0"/>
          </a:p>
          <a:p>
            <a:pPr marL="285750" indent="-285750">
              <a:buFont typeface="Arial" panose="020B0604020202020204" pitchFamily="34" charset="0"/>
              <a:buChar char="•"/>
            </a:pPr>
            <a:endParaRPr lang="en-US" altLang="ko-KR" sz="2800" dirty="0"/>
          </a:p>
          <a:p>
            <a:endParaRPr lang="en-US" altLang="ja-JP" sz="2800" dirty="0" smtClean="0"/>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May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802.15-15-0436-00-007r1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484784"/>
            <a:ext cx="8640960" cy="4968552"/>
          </a:xfrm>
        </p:spPr>
        <p:txBody>
          <a:bodyPr>
            <a:normAutofit fontScale="92500" lnSpcReduction="10000"/>
          </a:bodyPr>
          <a:lstStyle/>
          <a:p>
            <a:pPr>
              <a:lnSpc>
                <a:spcPct val="80000"/>
              </a:lnSpc>
            </a:pPr>
            <a:r>
              <a:rPr lang="en-US" altLang="ja-JP" sz="2800" dirty="0" smtClean="0">
                <a:ea typeface="ＭＳ Ｐゴシック" pitchFamily="50" charset="-128"/>
              </a:rPr>
              <a:t>8 </a:t>
            </a:r>
            <a:r>
              <a:rPr lang="en-US" altLang="ja-JP" sz="2800" dirty="0" smtClean="0">
                <a:ea typeface="ＭＳ Ｐゴシック" pitchFamily="50" charset="-128"/>
              </a:rPr>
              <a:t>sessions</a:t>
            </a:r>
            <a:r>
              <a:rPr lang="en-US" altLang="ja-JP" sz="2800" dirty="0" smtClean="0">
                <a:ea typeface="ＭＳ Ｐゴシック" pitchFamily="50" charset="-128"/>
              </a:rPr>
              <a:t> </a:t>
            </a:r>
            <a:r>
              <a:rPr lang="en-US" altLang="ja-JP" sz="2800" dirty="0" smtClean="0">
                <a:ea typeface="ＭＳ Ｐゴシック" pitchFamily="50" charset="-128"/>
              </a:rPr>
              <a:t>(</a:t>
            </a:r>
            <a:r>
              <a:rPr lang="en-US" altLang="ja-JP" sz="2800" dirty="0" smtClean="0">
                <a:ea typeface="ＭＳ Ｐゴシック" pitchFamily="50" charset="-128"/>
              </a:rPr>
              <a:t>Mon., </a:t>
            </a:r>
            <a:r>
              <a:rPr lang="en-US" altLang="ja-JP" sz="2800" dirty="0" smtClean="0">
                <a:ea typeface="ＭＳ Ｐゴシック" pitchFamily="50" charset="-128"/>
              </a:rPr>
              <a:t>Tue., Wed. and </a:t>
            </a:r>
            <a:r>
              <a:rPr lang="en-US" altLang="ja-JP" sz="2800" dirty="0" smtClean="0">
                <a:ea typeface="ＭＳ Ｐゴシック" pitchFamily="50" charset="-128"/>
              </a:rPr>
              <a:t>Thur.) (432-r0)</a:t>
            </a:r>
            <a:endParaRPr lang="en-US" altLang="ko-KR" sz="2800" dirty="0" smtClean="0">
              <a:ea typeface="굴림" pitchFamily="34" charset="-127"/>
            </a:endParaRPr>
          </a:p>
          <a:p>
            <a:pPr>
              <a:lnSpc>
                <a:spcPct val="80000"/>
              </a:lnSpc>
            </a:pPr>
            <a:r>
              <a:rPr lang="en-US" altLang="ja-JP" sz="2800" dirty="0" smtClean="0">
                <a:ea typeface="ＭＳ Ｐゴシック" pitchFamily="50" charset="-128"/>
              </a:rPr>
              <a:t>Hear about responses to 15.7r1 CFA</a:t>
            </a:r>
          </a:p>
          <a:p>
            <a:pPr lvl="1">
              <a:lnSpc>
                <a:spcPct val="80000"/>
              </a:lnSpc>
            </a:pPr>
            <a:r>
              <a:rPr lang="en-US" altLang="ja-JP" sz="2400" dirty="0"/>
              <a:t>P</a:t>
            </a:r>
            <a:r>
              <a:rPr lang="en-US" altLang="ja-JP" sz="2400" dirty="0" smtClean="0"/>
              <a:t>resentations </a:t>
            </a:r>
            <a:r>
              <a:rPr lang="en-US" altLang="ja-JP" sz="2400" dirty="0"/>
              <a:t>about OCC, LED-ID and </a:t>
            </a:r>
            <a:r>
              <a:rPr lang="en-US" altLang="ja-JP" sz="2400" dirty="0" err="1" smtClean="0"/>
              <a:t>LiFi</a:t>
            </a:r>
            <a:endParaRPr lang="en-US" altLang="ja-JP" sz="2400" dirty="0" smtClean="0"/>
          </a:p>
          <a:p>
            <a:pPr lvl="1">
              <a:lnSpc>
                <a:spcPct val="80000"/>
              </a:lnSpc>
            </a:pPr>
            <a:r>
              <a:rPr lang="en-US" altLang="ko-KR" sz="2400" b="1" dirty="0"/>
              <a:t>doc. </a:t>
            </a:r>
            <a:r>
              <a:rPr lang="en-US" altLang="ko-KR" sz="2400" b="1" dirty="0" smtClean="0"/>
              <a:t>389-r0</a:t>
            </a:r>
            <a:r>
              <a:rPr lang="en-US" altLang="ko-KR" sz="2400" dirty="0" smtClean="0"/>
              <a:t>, </a:t>
            </a:r>
            <a:r>
              <a:rPr lang="en-US" altLang="ko-KR" sz="2400" b="1" dirty="0"/>
              <a:t>doc. </a:t>
            </a:r>
            <a:r>
              <a:rPr lang="en-US" altLang="ko-KR" sz="2400" b="1" dirty="0" smtClean="0"/>
              <a:t>390-r0, </a:t>
            </a:r>
            <a:r>
              <a:rPr lang="en-US" altLang="ko-KR" sz="2400" b="1" dirty="0"/>
              <a:t>doc. </a:t>
            </a:r>
            <a:r>
              <a:rPr lang="en-US" altLang="ko-KR" sz="2400" b="1" dirty="0" smtClean="0"/>
              <a:t>404-r0, doc</a:t>
            </a:r>
            <a:r>
              <a:rPr lang="en-US" altLang="ko-KR" sz="2400" b="1" smtClean="0"/>
              <a:t>. </a:t>
            </a:r>
            <a:r>
              <a:rPr lang="en-GB" altLang="ko-KR" sz="2400" b="1" smtClean="0"/>
              <a:t>410-r0</a:t>
            </a:r>
            <a:r>
              <a:rPr lang="en-GB" altLang="ko-KR" sz="2400" smtClean="0"/>
              <a:t> </a:t>
            </a:r>
            <a:endParaRPr lang="en-US" altLang="ja-JP" sz="2400" dirty="0" smtClean="0"/>
          </a:p>
          <a:p>
            <a:pPr lvl="1">
              <a:lnSpc>
                <a:spcPct val="80000"/>
              </a:lnSpc>
            </a:pPr>
            <a:endParaRPr lang="en-US" altLang="ja-JP" sz="2400" dirty="0"/>
          </a:p>
          <a:p>
            <a:r>
              <a:rPr lang="en-US" altLang="ja-JP" sz="2800" dirty="0" smtClean="0"/>
              <a:t>Editing draft TCD </a:t>
            </a:r>
            <a:endParaRPr lang="en-US" altLang="ko-KR" sz="2400" dirty="0" smtClean="0"/>
          </a:p>
          <a:p>
            <a:pPr lvl="1"/>
            <a:r>
              <a:rPr lang="en-US" altLang="ko-KR" sz="2400" dirty="0" smtClean="0"/>
              <a:t>Draft </a:t>
            </a:r>
            <a:r>
              <a:rPr lang="en-US" altLang="ko-KR" sz="2400" dirty="0"/>
              <a:t>of TG7r1 Technical Considerations </a:t>
            </a:r>
            <a:r>
              <a:rPr lang="en-US" altLang="ko-KR" sz="2400" dirty="0" smtClean="0"/>
              <a:t>Document(293-r5)</a:t>
            </a:r>
            <a:endParaRPr lang="en-US" altLang="ja-JP" sz="2400" dirty="0" smtClean="0"/>
          </a:p>
          <a:p>
            <a:endParaRPr lang="en-US" altLang="ja-JP" sz="2800" dirty="0" smtClean="0"/>
          </a:p>
          <a:p>
            <a:r>
              <a:rPr lang="en-US" altLang="ja-JP" sz="2800" dirty="0" smtClean="0"/>
              <a:t>Channel model discussion</a:t>
            </a:r>
          </a:p>
          <a:p>
            <a:pPr lvl="1"/>
            <a:r>
              <a:rPr lang="en-US" altLang="ko-KR" sz="2400" dirty="0" smtClean="0"/>
              <a:t>Channel </a:t>
            </a:r>
            <a:r>
              <a:rPr lang="en-US" altLang="ko-KR" sz="2400" dirty="0"/>
              <a:t>Modeling </a:t>
            </a:r>
            <a:r>
              <a:rPr lang="en-US" altLang="ko-KR" sz="2400" dirty="0" smtClean="0"/>
              <a:t>for </a:t>
            </a:r>
            <a:r>
              <a:rPr lang="en-US" altLang="ko-KR" sz="2400" dirty="0"/>
              <a:t>Visible Light </a:t>
            </a:r>
            <a:r>
              <a:rPr lang="en-US" altLang="ko-KR" sz="2400" dirty="0" smtClean="0"/>
              <a:t>Communications(352-r1)</a:t>
            </a:r>
            <a:endParaRPr lang="en-US" altLang="ja-JP" sz="2400" dirty="0" smtClean="0"/>
          </a:p>
          <a:p>
            <a:endParaRPr lang="en-US" altLang="ja-JP" sz="2800" dirty="0" smtClean="0"/>
          </a:p>
          <a:p>
            <a:pPr>
              <a:lnSpc>
                <a:spcPct val="80000"/>
              </a:lnSpc>
            </a:pPr>
            <a:r>
              <a:rPr lang="en-US" altLang="ja-JP" sz="2800" dirty="0" smtClean="0"/>
              <a:t>Plan </a:t>
            </a:r>
            <a:r>
              <a:rPr lang="en-US" altLang="ja-JP" sz="2800" dirty="0" smtClean="0"/>
              <a:t>for </a:t>
            </a:r>
            <a:r>
              <a:rPr lang="en-US" altLang="ja-JP" sz="2800" dirty="0" smtClean="0"/>
              <a:t>July </a:t>
            </a:r>
            <a:r>
              <a:rPr lang="en-US" altLang="ja-JP" sz="2800" dirty="0" smtClean="0"/>
              <a:t>meeting </a:t>
            </a:r>
          </a:p>
          <a:p>
            <a:pPr lvl="1">
              <a:lnSpc>
                <a:spcPct val="80000"/>
              </a:lnSpc>
            </a:pPr>
            <a:r>
              <a:rPr lang="en-US" altLang="ko-KR" sz="2400" dirty="0" smtClean="0"/>
              <a:t>Suggested </a:t>
            </a:r>
            <a:r>
              <a:rPr lang="en-US" altLang="ko-KR" sz="2400" dirty="0"/>
              <a:t>15_7r1 Milestones and </a:t>
            </a:r>
            <a:r>
              <a:rPr lang="en-US" altLang="ko-KR" sz="2400" dirty="0" smtClean="0"/>
              <a:t>Schedule (274-r1)</a:t>
            </a:r>
            <a:endParaRPr lang="en-US" altLang="ja-JP" sz="24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a:xfrm>
            <a:off x="723900" y="689322"/>
            <a:ext cx="7772400" cy="699864"/>
          </a:xfrm>
        </p:spPr>
        <p:txBody>
          <a:bodyPr/>
          <a:lstStyle/>
          <a:p>
            <a:r>
              <a:rPr lang="en-US" altLang="ja-JP" dirty="0" smtClean="0">
                <a:ea typeface="ＭＳ Ｐゴシック" pitchFamily="50" charset="-128"/>
              </a:rPr>
              <a:t>Accomplishment for the </a:t>
            </a:r>
            <a:r>
              <a:rPr lang="en-US" altLang="ja-JP" dirty="0" smtClean="0">
                <a:ea typeface="ＭＳ Ｐゴシック" pitchFamily="50" charset="-128"/>
              </a:rPr>
              <a:t>May 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May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802.15-15-0436-00-007r1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Requesting 10</a:t>
            </a:r>
            <a:r>
              <a:rPr lang="en-US" altLang="ja-JP" sz="2800" dirty="0" smtClean="0"/>
              <a:t> </a:t>
            </a:r>
            <a:r>
              <a:rPr lang="en-US" altLang="ja-JP" sz="2800" dirty="0" smtClean="0"/>
              <a:t>meeting </a:t>
            </a:r>
            <a:r>
              <a:rPr lang="en-US" altLang="ja-JP" sz="2800" dirty="0" smtClean="0"/>
              <a:t>session</a:t>
            </a:r>
            <a:r>
              <a:rPr lang="en-US" altLang="ja-JP" sz="2800" dirty="0" smtClean="0"/>
              <a:t>s</a:t>
            </a:r>
            <a:endParaRPr lang="en-US" altLang="ja-JP" sz="2400" dirty="0" smtClean="0"/>
          </a:p>
          <a:p>
            <a:pPr lvl="1"/>
            <a:r>
              <a:rPr lang="en-US" altLang="ja-JP" sz="2400" dirty="0" smtClean="0"/>
              <a:t>Channel model discussion (July and Sept.)</a:t>
            </a:r>
          </a:p>
          <a:p>
            <a:pPr lvl="2"/>
            <a:r>
              <a:rPr lang="en-US" altLang="ko-KR" sz="2000" dirty="0" smtClean="0"/>
              <a:t>Call </a:t>
            </a:r>
            <a:r>
              <a:rPr lang="en-US" altLang="ko-KR" sz="2000" dirty="0"/>
              <a:t>for Proposals for OWC Channel </a:t>
            </a:r>
            <a:r>
              <a:rPr lang="en-US" altLang="ko-KR" sz="2000" dirty="0" smtClean="0"/>
              <a:t>Models(430-02)</a:t>
            </a:r>
            <a:endParaRPr lang="en-US" altLang="ja-JP" sz="2000" dirty="0" smtClean="0"/>
          </a:p>
          <a:p>
            <a:pPr lvl="1"/>
            <a:r>
              <a:rPr lang="en-US" altLang="ja-JP" sz="2400" dirty="0" smtClean="0"/>
              <a:t>TCD editing and finalize and approve TCD</a:t>
            </a:r>
            <a:endParaRPr lang="en-US" altLang="ja-JP" sz="2400" dirty="0"/>
          </a:p>
          <a:p>
            <a:pPr lvl="1"/>
            <a:r>
              <a:rPr lang="en-US" altLang="ja-JP" sz="2400" dirty="0" smtClean="0"/>
              <a:t>Start preparation CFP</a:t>
            </a:r>
            <a:endParaRPr lang="en-US" altLang="ja-JP" sz="1400" dirty="0"/>
          </a:p>
          <a:p>
            <a:pPr lvl="1"/>
            <a:endParaRPr lang="en-US" altLang="ja-JP" sz="2400" dirty="0" smtClean="0"/>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 for </a:t>
            </a:r>
            <a:r>
              <a:rPr lang="en-US" altLang="ja-JP" dirty="0" smtClean="0"/>
              <a:t>July</a:t>
            </a:r>
            <a:r>
              <a:rPr lang="en-US" altLang="ja-JP" dirty="0" smtClean="0"/>
              <a:t> </a:t>
            </a:r>
            <a:r>
              <a:rPr lang="en-US" altLang="ja-JP" dirty="0" smtClean="0"/>
              <a:t>Meeting</a:t>
            </a:r>
            <a:endParaRPr kumimoji="1" lang="ja-JP" altLang="en-US" dirty="0"/>
          </a:p>
        </p:txBody>
      </p:sp>
      <p:sp>
        <p:nvSpPr>
          <p:cNvPr id="5" name="フッター プレースホルダ 4"/>
          <p:cNvSpPr>
            <a:spLocks noGrp="1"/>
          </p:cNvSpPr>
          <p:nvPr>
            <p:ph type="ftr" sz="quarter" idx="11"/>
          </p:nvPr>
        </p:nvSpPr>
        <p:spPr>
          <a:xfrm>
            <a:off x="5486400" y="6475413"/>
            <a:ext cx="3124200" cy="184666"/>
          </a:xfrm>
        </p:spPr>
        <p:txBody>
          <a:bodyPr/>
          <a:lstStyle/>
          <a:p>
            <a:r>
              <a:rPr lang="en-US" altLang="zh-CN" dirty="0" err="1" smtClean="0"/>
              <a:t>Yeong</a:t>
            </a:r>
            <a:r>
              <a:rPr lang="en-US" altLang="zh-CN" dirty="0" smtClean="0"/>
              <a:t> Min Jang</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5</a:t>
            </a:fld>
            <a:endParaRPr lang="en-US" altLang="ja-JP" dirty="0"/>
          </a:p>
        </p:txBody>
      </p:sp>
      <p:sp>
        <p:nvSpPr>
          <p:cNvPr id="4" name="日付プレースホルダ 3"/>
          <p:cNvSpPr>
            <a:spLocks noGrp="1"/>
          </p:cNvSpPr>
          <p:nvPr>
            <p:ph type="dt" sz="half" idx="10"/>
          </p:nvPr>
        </p:nvSpPr>
        <p:spPr>
          <a:xfrm>
            <a:off x="685800" y="378281"/>
            <a:ext cx="1600200" cy="215444"/>
          </a:xfrm>
        </p:spPr>
        <p:txBody>
          <a:bodyPr/>
          <a:lstStyle/>
          <a:p>
            <a:r>
              <a:rPr lang="en-US" altLang="ja-JP" dirty="0" smtClean="0"/>
              <a:t>May </a:t>
            </a:r>
            <a:r>
              <a:rPr lang="en-US" altLang="ja-JP" dirty="0" smtClean="0"/>
              <a:t>2015</a:t>
            </a:r>
            <a:endParaRPr lang="en-US" altLang="ja-JP" dirty="0"/>
          </a:p>
        </p:txBody>
      </p:sp>
      <p:sp>
        <p:nvSpPr>
          <p:cNvPr id="7" name="모서리가 둥근 직사각형 6"/>
          <p:cNvSpPr/>
          <p:nvPr/>
        </p:nvSpPr>
        <p:spPr bwMode="auto">
          <a:xfrm>
            <a:off x="5436096" y="188640"/>
            <a:ext cx="3096344" cy="377939"/>
          </a:xfrm>
          <a:prstGeom prst="round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itchFamily="18" charset="0"/>
              </a:rPr>
              <a:t>Doc.: IEEE </a:t>
            </a:r>
            <a:r>
              <a:rPr kumimoji="0" lang="en-US" altLang="ko-KR" sz="1400" b="1" i="0" u="none" strike="noStrike" cap="none" normalizeH="0" baseline="0" dirty="0" smtClean="0">
                <a:ln>
                  <a:noFill/>
                </a:ln>
                <a:solidFill>
                  <a:schemeClr val="tx1"/>
                </a:solidFill>
                <a:effectLst/>
                <a:latin typeface="Times New Roman" pitchFamily="18" charset="0"/>
              </a:rPr>
              <a:t>802.15-15-0436-00-007r1</a:t>
            </a:r>
            <a:endParaRPr kumimoji="0" lang="ko-KR" altLang="en-US" sz="14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888</TotalTime>
  <Words>251</Words>
  <Application>Microsoft Office PowerPoint</Application>
  <PresentationFormat>화면 슬라이드 쇼(4:3)</PresentationFormat>
  <Paragraphs>69</Paragraphs>
  <Slides>5</Slides>
  <Notes>2</Notes>
  <HiddenSlides>0</HiddenSlides>
  <MMClips>0</MMClips>
  <ScaleCrop>false</ScaleCrop>
  <HeadingPairs>
    <vt:vector size="6" baseType="variant">
      <vt:variant>
        <vt:lpstr>사용한 글꼴</vt:lpstr>
      </vt:variant>
      <vt:variant>
        <vt:i4>5</vt:i4>
      </vt:variant>
      <vt:variant>
        <vt:lpstr>테마</vt:lpstr>
      </vt:variant>
      <vt:variant>
        <vt:i4>2</vt:i4>
      </vt:variant>
      <vt:variant>
        <vt:lpstr>슬라이드 제목</vt:lpstr>
      </vt:variant>
      <vt:variant>
        <vt:i4>5</vt:i4>
      </vt:variant>
    </vt:vector>
  </HeadingPairs>
  <TitlesOfParts>
    <vt:vector size="12" baseType="lpstr">
      <vt:lpstr>ＭＳ Ｐゴシック</vt:lpstr>
      <vt:lpstr>굴림</vt:lpstr>
      <vt:lpstr>맑은 고딕</vt:lpstr>
      <vt:lpstr>Arial</vt:lpstr>
      <vt:lpstr>Times New Roman</vt:lpstr>
      <vt:lpstr>IEEE-P802_15</vt:lpstr>
      <vt:lpstr>디자인 사용자 지정</vt:lpstr>
      <vt:lpstr>PowerPoint 프레젠테이션</vt:lpstr>
      <vt:lpstr>IEEE 802.15.7r1 OWC  Closing report   Vancouver, Canada May 14, 2015</vt:lpstr>
      <vt:lpstr>Agenda items for the week</vt:lpstr>
      <vt:lpstr>Accomplishment for the May meeting</vt:lpstr>
      <vt:lpstr>Plan for July Meeting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May 2014</dc:title>
  <dc:subject>IEEE 802.15 &lt;subject&gt;</dc:subject>
  <dc:creator>kitazawa</dc:creator>
  <dc:description>15-14-0316-00-0sru</dc:description>
  <cp:lastModifiedBy>Jang</cp:lastModifiedBy>
  <cp:revision>60</cp:revision>
  <cp:lastPrinted>1998-02-10T13:28:06Z</cp:lastPrinted>
  <dcterms:created xsi:type="dcterms:W3CDTF">2013-09-18T06:18:22Z</dcterms:created>
  <dcterms:modified xsi:type="dcterms:W3CDTF">2015-05-14T22:53:52Z</dcterms:modified>
</cp:coreProperties>
</file>