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19" r:id="rId2"/>
    <p:sldId id="417" r:id="rId3"/>
    <p:sldId id="424" r:id="rId4"/>
    <p:sldId id="422" r:id="rId5"/>
    <p:sldId id="421" r:id="rId6"/>
    <p:sldId id="423" r:id="rId7"/>
    <p:sldId id="42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896" autoAdjust="0"/>
    <p:restoredTop sz="99824" autoAdjust="0"/>
  </p:normalViewPr>
  <p:slideViewPr>
    <p:cSldViewPr>
      <p:cViewPr varScale="1">
        <p:scale>
          <a:sx n="84" d="100"/>
          <a:sy n="84" d="100"/>
        </p:scale>
        <p:origin x="-1315"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xmlns=""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802.15-15-0433-01-0010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Comments 96 and 97 from </a:t>
            </a:r>
            <a:r>
              <a:rPr lang="en-US" altLang="ko-KR" sz="1600" b="1" dirty="0" smtClean="0"/>
              <a:t>Charlie Perkins</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14</a:t>
            </a:r>
            <a:r>
              <a:rPr kumimoji="0" lang="en-US" altLang="ko-KR" sz="1600" dirty="0" smtClean="0"/>
              <a:t>, 2015 </a:t>
            </a:r>
            <a:endParaRPr kumimoji="0" lang="en-US" altLang="ko-KR" sz="1600" dirty="0"/>
          </a:p>
          <a:p>
            <a:pPr>
              <a:defRPr/>
            </a:pPr>
            <a:r>
              <a:rPr kumimoji="0" lang="en-US" altLang="ko-KR" sz="1600" b="1" dirty="0"/>
              <a:t>Source:</a:t>
            </a:r>
            <a:r>
              <a:rPr kumimoji="0" lang="en-US" altLang="ko-KR" sz="1600" dirty="0"/>
              <a:t> </a:t>
            </a:r>
            <a:r>
              <a:rPr kumimoji="0" lang="en-US" altLang="ko-KR" sz="1600" dirty="0" err="1" smtClean="0"/>
              <a:t>Jaehwan</a:t>
            </a:r>
            <a:r>
              <a:rPr kumimoji="0" lang="en-US" altLang="ko-KR" sz="1600" dirty="0" smtClean="0"/>
              <a:t> Kim (ETRI), </a:t>
            </a:r>
            <a:r>
              <a:rPr lang="en-US" altLang="ko-KR" sz="1600" dirty="0" smtClean="0"/>
              <a:t>Soo-Young Chang (SYCA), </a:t>
            </a:r>
            <a:r>
              <a:rPr lang="en-US" altLang="ko-KR" sz="1600" dirty="0" err="1" smtClean="0"/>
              <a:t>Jaebeom</a:t>
            </a:r>
            <a:r>
              <a:rPr lang="en-US" altLang="ko-KR" sz="1600" dirty="0" smtClean="0"/>
              <a:t> Kim (</a:t>
            </a:r>
            <a:r>
              <a:rPr lang="en-US" altLang="ko-KR" sz="1600" dirty="0" err="1" smtClean="0"/>
              <a:t>Ajou</a:t>
            </a:r>
            <a:r>
              <a:rPr lang="en-US" altLang="ko-KR" sz="1600" dirty="0" smtClean="0"/>
              <a:t> Univ.),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ETRI, SYCA, </a:t>
            </a:r>
            <a:r>
              <a:rPr lang="en-US" altLang="ko-KR" sz="1600" dirty="0" err="1" smtClean="0"/>
              <a:t>Ajou</a:t>
            </a:r>
            <a:r>
              <a:rPr lang="en-US" altLang="ko-KR" sz="1600" dirty="0" smtClean="0"/>
              <a:t> Univ.</a:t>
            </a:r>
            <a:r>
              <a:rPr kumimoji="0" lang="en-US" altLang="ko-KR" sz="1600" dirty="0" smtClean="0"/>
              <a:t>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82 42 850 5338</a:t>
            </a:r>
            <a:r>
              <a:rPr kumimoji="0" lang="en-US" altLang="ko-KR" sz="1600" dirty="0" smtClean="0"/>
              <a:t>, </a:t>
            </a:r>
            <a:r>
              <a:rPr kumimoji="0" lang="en-US" altLang="ko-KR" sz="1600" dirty="0"/>
              <a:t>E-Mail: </a:t>
            </a:r>
            <a:r>
              <a:rPr kumimoji="0" lang="en-US" altLang="ko-KR" sz="1600" dirty="0" smtClean="0"/>
              <a:t>kimj@etri.re.kr</a:t>
            </a:r>
            <a:r>
              <a:rPr lang="en-US" sz="1600" dirty="0" smtClean="0"/>
              <a:t>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comments suggested by Charlie Perkins in 15-15-0391-00 and 15-15-0399-00 on the draft of TG10 L2R routing</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Introduction</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In this document, proposed resolutions for two comments from Charlie Perkins listed in 15-15-391-00 and 15-15-0399-00 are prepared.</a:t>
            </a:r>
          </a:p>
          <a:p>
            <a:pPr lvl="1"/>
            <a:r>
              <a:rPr lang="en-US" altLang="ko-KR" sz="1600" dirty="0" smtClean="0">
                <a:ea typeface="굴림" charset="-127"/>
              </a:rPr>
              <a:t>Comments 96 and 97 which are related to Clause 5.2.2.1</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96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5.2.2.1 P 26 line 25 </a:t>
            </a:r>
          </a:p>
          <a:p>
            <a:r>
              <a:rPr lang="en-US" altLang="ko-KR" sz="2000" dirty="0" smtClean="0">
                <a:ea typeface="굴림" charset="-127"/>
              </a:rPr>
              <a:t>Comment</a:t>
            </a:r>
          </a:p>
          <a:p>
            <a:pPr lvl="1"/>
            <a:r>
              <a:rPr lang="en-US" altLang="ko-KR" sz="1600" dirty="0" smtClean="0">
                <a:ea typeface="굴림" charset="-127"/>
              </a:rPr>
              <a:t>How are the metric parameters known by all devices in PAN?</a:t>
            </a:r>
          </a:p>
          <a:p>
            <a:pPr lvl="1"/>
            <a:r>
              <a:rPr lang="en-US" sz="1600" dirty="0" smtClean="0"/>
              <a:t>For the Inactive Time Aware metric to work, these parameters must be known to all devices</a:t>
            </a:r>
            <a:r>
              <a:rPr lang="en-US" altLang="ko-KR" sz="1600" dirty="0" smtClean="0">
                <a:ea typeface="굴림" charset="-127"/>
              </a:rPr>
              <a:t> </a:t>
            </a:r>
          </a:p>
          <a:p>
            <a:r>
              <a:rPr lang="en-US" altLang="ko-KR" sz="2000" dirty="0" smtClean="0">
                <a:ea typeface="굴림" charset="-127"/>
              </a:rPr>
              <a:t>Proposed Change</a:t>
            </a:r>
          </a:p>
          <a:p>
            <a:pPr lvl="1"/>
            <a:r>
              <a:rPr lang="en-US" altLang="ko-KR" sz="1600" dirty="0" smtClean="0">
                <a:ea typeface="굴림" charset="-127"/>
              </a:rPr>
              <a:t>Explain or modify</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97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5.2.2.1 P 26 line 33 </a:t>
            </a:r>
          </a:p>
          <a:p>
            <a:r>
              <a:rPr lang="en-US" altLang="ko-KR" sz="2000" dirty="0" smtClean="0">
                <a:ea typeface="굴림" charset="-127"/>
              </a:rPr>
              <a:t>Comment</a:t>
            </a:r>
          </a:p>
          <a:p>
            <a:pPr lvl="1"/>
            <a:r>
              <a:rPr lang="en-US" sz="1600" dirty="0" smtClean="0"/>
              <a:t>Why use maximum frame size instead of average? </a:t>
            </a:r>
          </a:p>
          <a:p>
            <a:pPr lvl="1"/>
            <a:r>
              <a:rPr lang="en-US" sz="1600" dirty="0" smtClean="0"/>
              <a:t>Average frame size would provide a measurement more meaningful for the particular network</a:t>
            </a:r>
          </a:p>
          <a:p>
            <a:r>
              <a:rPr lang="en-US" altLang="ko-KR" sz="2000" dirty="0" smtClean="0">
                <a:ea typeface="굴림" charset="-127"/>
              </a:rPr>
              <a:t>Proposed Change</a:t>
            </a:r>
          </a:p>
          <a:p>
            <a:pPr lvl="1"/>
            <a:r>
              <a:rPr lang="en-US" altLang="ko-KR" sz="1600" dirty="0" smtClean="0">
                <a:ea typeface="굴림" charset="-127"/>
              </a:rPr>
              <a:t>Explain or modify</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a:t>
            </a:r>
            <a:r>
              <a:rPr lang="en-US" altLang="ko-KR" dirty="0" smtClean="0">
                <a:ea typeface="굴림" charset="-127"/>
              </a:rPr>
              <a:t>Explanation </a:t>
            </a:r>
            <a:r>
              <a:rPr lang="en-US" altLang="ko-KR" dirty="0" smtClean="0">
                <a:ea typeface="굴림" charset="-127"/>
              </a:rPr>
              <a:t>for Comment 96 </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latin typeface="+mj-lt"/>
              </a:rPr>
              <a:t>Explanation</a:t>
            </a:r>
          </a:p>
          <a:p>
            <a:pPr lvl="1" fontAlgn="t"/>
            <a:r>
              <a:rPr lang="en-US" altLang="ko-KR" sz="1600" dirty="0" smtClean="0">
                <a:latin typeface="+mj-lt"/>
              </a:rPr>
              <a:t>Parameter information can be known by all PAN devices. These devices can get BO and SO values which are included in beacon messages received in the association procedure.</a:t>
            </a:r>
          </a:p>
          <a:p>
            <a:pPr lvl="1" fontAlgn="t"/>
            <a:r>
              <a:rPr lang="en-US" altLang="ko-KR" sz="1600" dirty="0" smtClean="0">
                <a:latin typeface="+mj-lt"/>
              </a:rPr>
              <a:t>Basically the devices also know other parameter values such as transmission rate.</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a:t>
            </a:r>
            <a:r>
              <a:rPr lang="en-US" altLang="ko-KR" dirty="0" smtClean="0">
                <a:ea typeface="굴림" charset="-127"/>
              </a:rPr>
              <a:t>Explana</a:t>
            </a:r>
            <a:r>
              <a:rPr lang="en-US" altLang="ko-KR" dirty="0" smtClean="0">
                <a:ea typeface="굴림" charset="-127"/>
              </a:rPr>
              <a:t>tion </a:t>
            </a:r>
            <a:r>
              <a:rPr lang="en-US" altLang="ko-KR" dirty="0" smtClean="0">
                <a:ea typeface="굴림" charset="-127"/>
              </a:rPr>
              <a:t>for Comment 97 </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Explanation</a:t>
            </a:r>
          </a:p>
          <a:p>
            <a:pPr lvl="1"/>
            <a:r>
              <a:rPr lang="en-US" altLang="ko-KR" sz="1600" dirty="0" smtClean="0"/>
              <a:t>The maximum frame size is pre-defined value. </a:t>
            </a:r>
          </a:p>
          <a:p>
            <a:pPr lvl="1"/>
            <a:r>
              <a:rPr lang="en-US" altLang="ko-KR" sz="1600" dirty="0"/>
              <a:t>To use an average frame size, an additional definition using a mathematical expression is required. Moreover, the average frame size based link metric may invoke false positive route decision error in the case that this value varies in the broad range of values. Therefore the maximum is used in this draft</a:t>
            </a:r>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6" name="제목 1"/>
          <p:cNvSpPr>
            <a:spLocks noGrp="1"/>
          </p:cNvSpPr>
          <p:nvPr>
            <p:ph type="title"/>
          </p:nvPr>
        </p:nvSpPr>
        <p:spPr>
          <a:xfrm>
            <a:off x="323528" y="765175"/>
            <a:ext cx="8496944" cy="863600"/>
          </a:xfrm>
        </p:spPr>
        <p:txBody>
          <a:bodyPr/>
          <a:lstStyle/>
          <a:p>
            <a:pPr>
              <a:lnSpc>
                <a:spcPts val="3600"/>
              </a:lnSpc>
            </a:pPr>
            <a:r>
              <a:rPr lang="en-US" altLang="ko-KR" dirty="0" smtClean="0">
                <a:ea typeface="굴림" charset="-127"/>
              </a:rPr>
              <a:t>Proposed Resolution for Comment 96 and 97 </a:t>
            </a:r>
            <a:br>
              <a:rPr lang="en-US" altLang="ko-KR" dirty="0" smtClean="0">
                <a:ea typeface="굴림" charset="-127"/>
              </a:rPr>
            </a:br>
            <a:r>
              <a:rPr lang="en-US" altLang="ko-KR" dirty="0" smtClean="0">
                <a:ea typeface="굴림" charset="-127"/>
              </a:rPr>
              <a:t>(Accept in Principle)</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resolution</a:t>
            </a:r>
          </a:p>
          <a:p>
            <a:pPr lvl="1"/>
            <a:r>
              <a:rPr lang="en-US" altLang="ko-KR" sz="1600" dirty="0" smtClean="0"/>
              <a:t>Add after the first sentence in Page 26, Line 18 </a:t>
            </a:r>
          </a:p>
          <a:p>
            <a:pPr lvl="2"/>
            <a:r>
              <a:rPr lang="en-US" altLang="ko-KR" sz="1600" dirty="0" smtClean="0"/>
              <a:t>BO </a:t>
            </a:r>
            <a:r>
              <a:rPr lang="en-US" altLang="ko-KR" sz="1600" dirty="0"/>
              <a:t>and SO values are included in beacon </a:t>
            </a:r>
            <a:r>
              <a:rPr lang="en-US" altLang="ko-KR" sz="1600" dirty="0" smtClean="0"/>
              <a:t>message</a:t>
            </a:r>
            <a:r>
              <a:rPr lang="en-US" altLang="ko-KR" sz="1600" dirty="0" smtClean="0">
                <a:solidFill>
                  <a:srgbClr val="FF0000"/>
                </a:solidFill>
              </a:rPr>
              <a:t> </a:t>
            </a:r>
            <a:r>
              <a:rPr lang="en-US" altLang="ko-KR" sz="1600" dirty="0" smtClean="0"/>
              <a:t>of the PAN coordinator. Maximum </a:t>
            </a:r>
            <a:r>
              <a:rPr lang="en-US" altLang="ko-KR" sz="1600" dirty="0"/>
              <a:t>frame size is utilized for </a:t>
            </a:r>
            <a:r>
              <a:rPr lang="en-US" altLang="ko-KR" sz="1600" i="1" dirty="0" err="1"/>
              <a:t>bt</a:t>
            </a:r>
            <a:r>
              <a:rPr lang="en-US" altLang="ko-KR" sz="1600" dirty="0"/>
              <a:t> in this </a:t>
            </a:r>
            <a:r>
              <a:rPr lang="en-US" altLang="ko-KR" sz="1600" dirty="0" smtClean="0"/>
              <a:t>metric. Using </a:t>
            </a:r>
            <a:r>
              <a:rPr lang="en-US" altLang="ko-KR" sz="1600" dirty="0"/>
              <a:t>the maximum frame </a:t>
            </a:r>
            <a:r>
              <a:rPr lang="en-US" altLang="ko-KR" sz="1600" dirty="0" smtClean="0"/>
              <a:t>size </a:t>
            </a:r>
            <a:r>
              <a:rPr lang="en-US" altLang="ko-KR" sz="1600" dirty="0"/>
              <a:t>enables a simple representation across a broad range of link conditions and traffic conditions. </a:t>
            </a:r>
            <a:r>
              <a:rPr lang="en-US" altLang="ko-KR" sz="1600" dirty="0" smtClean="0"/>
              <a:t>This </a:t>
            </a:r>
            <a:r>
              <a:rPr lang="en-US" altLang="ko-KR" sz="1600" dirty="0"/>
              <a:t>has advantages over other strategies such as using the average frame </a:t>
            </a:r>
            <a:r>
              <a:rPr lang="en-US" altLang="ko-KR" sz="1600" dirty="0" smtClean="0"/>
              <a:t>size, especially </a:t>
            </a:r>
            <a:r>
              <a:rPr lang="en-US" altLang="ko-KR" sz="1600" dirty="0"/>
              <a:t>in very </a:t>
            </a:r>
            <a:r>
              <a:rPr lang="en-US" altLang="ko-KR" sz="1600" dirty="0" err="1"/>
              <a:t>lossy</a:t>
            </a:r>
            <a:r>
              <a:rPr lang="en-US" altLang="ko-KR" sz="1600" dirty="0"/>
              <a:t> environments</a:t>
            </a:r>
            <a:r>
              <a:rPr lang="en-US" altLang="ko-KR" sz="1600" dirty="0" smtClean="0"/>
              <a:t>. </a:t>
            </a:r>
            <a:endParaRPr lang="en-US" altLang="ko-KR" sz="1600" dirty="0"/>
          </a:p>
          <a:p>
            <a:pPr lvl="1"/>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7</a:t>
            </a:fld>
            <a:endParaRPr lang="en-US" altLang="ko-KR" b="0" dirty="0" smtClean="0">
              <a:ea typeface="Gulim" pitchFamily="34" charset="-127"/>
            </a:endParaRPr>
          </a:p>
        </p:txBody>
      </p:sp>
    </p:spTree>
    <p:extLst>
      <p:ext uri="{BB962C8B-B14F-4D97-AF65-F5344CB8AC3E}">
        <p14:creationId xmlns:p14="http://schemas.microsoft.com/office/powerpoint/2010/main" xmlns="" val="2789755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51968</TotalTime>
  <Words>395</Words>
  <Application>Microsoft Office PowerPoint</Application>
  <PresentationFormat>화면 슬라이드 쇼(4:3)</PresentationFormat>
  <Paragraphs>67</Paragraphs>
  <Slides>7</Slides>
  <Notes>1</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Office 테마</vt:lpstr>
      <vt:lpstr>슬라이드 1</vt:lpstr>
      <vt:lpstr>Introduction</vt:lpstr>
      <vt:lpstr>Comment 96</vt:lpstr>
      <vt:lpstr>Comment 97</vt:lpstr>
      <vt:lpstr>Proposed Explanation for Comment 96 </vt:lpstr>
      <vt:lpstr>Proposed Explanation for Comment 97 </vt:lpstr>
      <vt:lpstr>Proposed Resolution for Comment 96 and 97  (Accept in Principle)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840</cp:revision>
  <cp:lastPrinted>1998-02-10T13:28:06Z</cp:lastPrinted>
  <dcterms:created xsi:type="dcterms:W3CDTF">1999-11-08T18:59:45Z</dcterms:created>
  <dcterms:modified xsi:type="dcterms:W3CDTF">2015-05-14T23:31:05Z</dcterms:modified>
</cp:coreProperties>
</file>