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6" r:id="rId3"/>
    <p:sldId id="282" r:id="rId4"/>
    <p:sldId id="272" r:id="rId5"/>
    <p:sldId id="280" r:id="rId6"/>
    <p:sldId id="281" r:id="rId7"/>
    <p:sldId id="283" r:id="rId8"/>
    <p:sldId id="28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4" autoAdjust="0"/>
  </p:normalViewPr>
  <p:slideViewPr>
    <p:cSldViewPr>
      <p:cViewPr varScale="1">
        <p:scale>
          <a:sx n="88" d="100"/>
          <a:sy n="88" d="100"/>
        </p:scale>
        <p:origin x="-10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15-15</a:t>
            </a:r>
            <a:r>
              <a:rPr lang="en-US" sz="1800" b="1" dirty="0" smtClean="0"/>
              <a:t>/428r0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May 14, </a:t>
            </a:r>
            <a:r>
              <a:rPr lang="en-US" sz="2000" b="0" dirty="0" smtClean="0"/>
              <a:t>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790877"/>
              </p:ext>
            </p:extLst>
          </p:nvPr>
        </p:nvGraphicFramePr>
        <p:xfrm>
          <a:off x="506413" y="2276475"/>
          <a:ext cx="81597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8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76475"/>
                        <a:ext cx="8159750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H="1">
            <a:off x="696978" y="332602"/>
            <a:ext cx="968076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/>
              <a:t>This document summarizes the activities of the IEEE 802.18 Radio Regulatory Technical Advisory Group (RR-TAG) during the IEEE </a:t>
            </a:r>
            <a:r>
              <a:rPr lang="en-US" sz="2000" dirty="0" smtClean="0"/>
              <a:t>802 </a:t>
            </a:r>
            <a:r>
              <a:rPr lang="en-US" sz="2000" dirty="0" smtClean="0"/>
              <a:t>May </a:t>
            </a:r>
            <a:r>
              <a:rPr lang="en-US" sz="2000" dirty="0" smtClean="0"/>
              <a:t>2015 Interim </a:t>
            </a:r>
            <a:r>
              <a:rPr lang="en-US" sz="2000" dirty="0"/>
              <a:t>Meeting at </a:t>
            </a:r>
            <a:r>
              <a:rPr lang="en-US" sz="2000" dirty="0" smtClean="0"/>
              <a:t>the Hyatt Regency </a:t>
            </a:r>
            <a:r>
              <a:rPr lang="en-US" sz="2000" dirty="0" smtClean="0"/>
              <a:t>Vancouver BC Canada.</a:t>
            </a:r>
          </a:p>
          <a:p>
            <a:r>
              <a:rPr lang="en-US" sz="2000" dirty="0" smtClean="0"/>
              <a:t>Included in this document are notes from the discussion of changes to EU wireless requirements as a result of the new Radio Equipment Directive presented in the 802.11/15 Regulatory Standing Committee.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sz="2800" dirty="0" smtClean="0"/>
              <a:t>Documents Reviewed/Discussed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sz="1800" dirty="0"/>
              <a:t>S</a:t>
            </a:r>
            <a:r>
              <a:rPr lang="en-US" sz="1800" dirty="0" smtClean="0"/>
              <a:t>tatus of </a:t>
            </a:r>
            <a:r>
              <a:rPr lang="en-US" sz="1800" dirty="0"/>
              <a:t>18-15/0016-01 DSRC report to the FCC </a:t>
            </a:r>
            <a:r>
              <a:rPr lang="en-US" sz="1800" dirty="0"/>
              <a:t> </a:t>
            </a:r>
            <a:endParaRPr lang="en-US" sz="1800" dirty="0" smtClean="0"/>
          </a:p>
          <a:p>
            <a:r>
              <a:rPr lang="en-US" sz="1800" dirty="0" smtClean="0"/>
              <a:t>Status/updates </a:t>
            </a:r>
            <a:r>
              <a:rPr lang="en-US" sz="1800" dirty="0"/>
              <a:t>to 18-14/0048-</a:t>
            </a:r>
            <a:r>
              <a:rPr lang="en-US" sz="1800" dirty="0" smtClean="0"/>
              <a:t>02</a:t>
            </a:r>
            <a:r>
              <a:rPr lang="en-US" sz="1800" dirty="0"/>
              <a:t>,</a:t>
            </a:r>
            <a:r>
              <a:rPr lang="en-US" sz="1800" dirty="0" smtClean="0"/>
              <a:t> </a:t>
            </a:r>
            <a:r>
              <a:rPr lang="en-US" sz="1800" dirty="0"/>
              <a:t>c</a:t>
            </a:r>
            <a:r>
              <a:rPr lang="en-US" sz="1800" dirty="0" smtClean="0"/>
              <a:t>omments </a:t>
            </a:r>
            <a:r>
              <a:rPr lang="en-US" sz="1800" dirty="0"/>
              <a:t>on draft new recommendation ITU-R M.[V2X]</a:t>
            </a:r>
            <a:r>
              <a:rPr lang="en-US" sz="1800" dirty="0"/>
              <a:t> </a:t>
            </a:r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4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b="1" dirty="0" smtClean="0"/>
              <a:t>No documents for submission to the FCC were created.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No documents for submission to ITU-R were created.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802.18 Meeting Close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RR-TAG adjourned in </a:t>
            </a:r>
            <a:r>
              <a:rPr lang="en-US" sz="2000" dirty="0" smtClean="0"/>
              <a:t>PM1 </a:t>
            </a:r>
            <a:r>
              <a:rPr lang="en-US" sz="2000" dirty="0"/>
              <a:t>on </a:t>
            </a:r>
            <a:r>
              <a:rPr lang="en-US" sz="2000" dirty="0" smtClean="0"/>
              <a:t>Wednesday. </a:t>
            </a:r>
            <a:r>
              <a:rPr lang="en-US" sz="2000" dirty="0" smtClean="0"/>
              <a:t>The next face to face meeting of the RR-TAG will be at the </a:t>
            </a:r>
            <a:r>
              <a:rPr lang="en-US" sz="2000" dirty="0" smtClean="0"/>
              <a:t>July 2015 </a:t>
            </a:r>
            <a:r>
              <a:rPr lang="en-US" sz="2000" dirty="0" smtClean="0"/>
              <a:t>Plenary Meeting </a:t>
            </a:r>
            <a:r>
              <a:rPr lang="en-US" sz="2000" dirty="0" smtClean="0"/>
              <a:t>at the Hilton Waikoloa, Big Island, HI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72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The Radio Equipment Directive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2000" dirty="0">
                <a:latin typeface="Times New Roman" charset="0"/>
                <a:ea typeface="MS PGothic" charset="0"/>
              </a:rPr>
              <a:t>Replaces the R&amp;TTE for wireless technology market access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Addition of receiver characteristics requirements to improve efficient spectrum utilization</a:t>
            </a:r>
          </a:p>
          <a:p>
            <a:pPr lvl="2"/>
            <a:r>
              <a:rPr lang="en-US" sz="2000" dirty="0">
                <a:latin typeface="Times New Roman" charset="0"/>
                <a:ea typeface="MS PGothic" charset="0"/>
              </a:rPr>
              <a:t>Receiver blocking</a:t>
            </a:r>
          </a:p>
          <a:p>
            <a:pPr lvl="2"/>
            <a:r>
              <a:rPr lang="en-US" sz="2000" dirty="0">
                <a:latin typeface="Times New Roman" charset="0"/>
                <a:ea typeface="MS PGothic" charset="0"/>
              </a:rPr>
              <a:t>Receiver selectivity 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Goes into effect June 2016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Becomes mandatory June </a:t>
            </a:r>
            <a:r>
              <a:rPr lang="en-US" dirty="0" smtClean="0">
                <a:latin typeface="Times New Roman" charset="0"/>
                <a:ea typeface="MS PGothic" charset="0"/>
              </a:rPr>
              <a:t>2017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200" b="0"/>
              <a:t>Slide </a:t>
            </a:r>
            <a:fld id="{FBA62124-D686-4647-BF3F-8C622946C20D}" type="slidenum">
              <a:rPr lang="en-US" sz="1200" b="0"/>
              <a:pPr/>
              <a:t>7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316304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MS PGothic" charset="0"/>
              </a:rPr>
              <a:t>RE-D Requires ETSI Standards Updates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  <a:ea typeface="MS PGothic" charset="0"/>
              </a:rPr>
              <a:t>All </a:t>
            </a:r>
            <a:r>
              <a:rPr lang="en-US" sz="2000" dirty="0">
                <a:latin typeface="Times New Roman" charset="0"/>
                <a:ea typeface="MS PGothic" charset="0"/>
              </a:rPr>
              <a:t>wireless harmonized standards must be </a:t>
            </a:r>
            <a:r>
              <a:rPr lang="en-US" sz="2000" dirty="0" smtClean="0">
                <a:latin typeface="Times New Roman" charset="0"/>
                <a:ea typeface="MS PGothic" charset="0"/>
              </a:rPr>
              <a:t>revised, for example: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EN 300 2</a:t>
            </a:r>
            <a:r>
              <a:rPr lang="en-US" sz="1800" dirty="0" smtClean="0">
                <a:latin typeface="Times New Roman" charset="0"/>
                <a:ea typeface="MS PGothic" charset="0"/>
              </a:rPr>
              <a:t>20 (SRDs, 25-1000 MHZ)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EN </a:t>
            </a:r>
            <a:r>
              <a:rPr lang="en-US" sz="1800" dirty="0">
                <a:latin typeface="Times New Roman" charset="0"/>
                <a:ea typeface="MS PGothic" charset="0"/>
              </a:rPr>
              <a:t>300 328 </a:t>
            </a:r>
            <a:r>
              <a:rPr lang="en-US" sz="1800" dirty="0" smtClean="0">
                <a:latin typeface="Times New Roman" charset="0"/>
                <a:ea typeface="MS PGothic" charset="0"/>
              </a:rPr>
              <a:t>(WBTS, 2.4 </a:t>
            </a:r>
            <a:r>
              <a:rPr lang="en-US" sz="1800" dirty="0">
                <a:latin typeface="Times New Roman" charset="0"/>
                <a:ea typeface="MS PGothic" charset="0"/>
              </a:rPr>
              <a:t>GHz</a:t>
            </a:r>
            <a:r>
              <a:rPr lang="en-US" sz="1800" dirty="0" smtClean="0">
                <a:latin typeface="Times New Roman" charset="0"/>
                <a:ea typeface="MS PGothic" charset="0"/>
              </a:rPr>
              <a:t>)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EN 300 440 (SRDs, 1-40 GHz)</a:t>
            </a:r>
            <a:endParaRPr lang="en-US" sz="18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EN 301 893 </a:t>
            </a:r>
            <a:r>
              <a:rPr lang="en-US" sz="1800" dirty="0" smtClean="0">
                <a:latin typeface="Times New Roman" charset="0"/>
                <a:ea typeface="MS PGothic" charset="0"/>
              </a:rPr>
              <a:t>(BRAN, 5 </a:t>
            </a:r>
            <a:r>
              <a:rPr lang="en-US" sz="1800" dirty="0">
                <a:latin typeface="Times New Roman" charset="0"/>
                <a:ea typeface="MS PGothic" charset="0"/>
              </a:rPr>
              <a:t>GHz)</a:t>
            </a: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EN 302 502 </a:t>
            </a:r>
            <a:r>
              <a:rPr lang="en-US" sz="1800" dirty="0" smtClean="0">
                <a:latin typeface="Times New Roman" charset="0"/>
                <a:ea typeface="MS PGothic" charset="0"/>
              </a:rPr>
              <a:t>(BRAN, 5.8 GHz)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EN 102 555 (GWS, 60 GHz)</a:t>
            </a:r>
            <a:endParaRPr lang="en-US" sz="18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EN 301 598 (TVWS)</a:t>
            </a:r>
          </a:p>
          <a:p>
            <a:r>
              <a:rPr lang="en-US" sz="2200" dirty="0">
                <a:latin typeface="Times New Roman" charset="0"/>
                <a:ea typeface="MS PGothic" charset="0"/>
              </a:rPr>
              <a:t>Action required: review receiver characteristics and provide inputs to ETSI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200" b="0"/>
              <a:t>Slide </a:t>
            </a:r>
            <a:fld id="{FBA62124-D686-4647-BF3F-8C622946C20D}" type="slidenum">
              <a:rPr lang="en-US" sz="1200" b="0"/>
              <a:pPr/>
              <a:t>8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13102570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955</TotalTime>
  <Words>486</Words>
  <Application>Microsoft Macintosh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802-18-Submission</vt:lpstr>
      <vt:lpstr>Document</vt:lpstr>
      <vt:lpstr>Liaison Report from 802.18</vt:lpstr>
      <vt:lpstr>Overview</vt:lpstr>
      <vt:lpstr>Documents Reviewed/Discussed</vt:lpstr>
      <vt:lpstr>FCC Documents Approved</vt:lpstr>
      <vt:lpstr>ITU-R Documents Approved</vt:lpstr>
      <vt:lpstr>802.18 Meeting Close</vt:lpstr>
      <vt:lpstr>The Radio Equipment Directive</vt:lpstr>
      <vt:lpstr>RE-D Requires ETSI Standards Updates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John H Notor</cp:lastModifiedBy>
  <cp:revision>300</cp:revision>
  <cp:lastPrinted>2012-05-17T14:33:36Z</cp:lastPrinted>
  <dcterms:created xsi:type="dcterms:W3CDTF">2012-05-17T18:49:07Z</dcterms:created>
  <dcterms:modified xsi:type="dcterms:W3CDTF">2015-05-14T16:28:40Z</dcterms:modified>
</cp:coreProperties>
</file>