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55" r:id="rId7"/>
    <p:sldId id="369"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5/14/2015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5/14/2015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5/14/2015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5/14/2015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5/14/2015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5/14/2015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5/14/2015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5/14/2015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5/14/2015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5/14/2015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5/14/2015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5/14/2015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5/14/2015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5/14/2015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5/14/2015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5/14/2015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5/14/2015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5/14/2015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5/14/2015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5/14/2015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5/14/2015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5/14/2015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5/14/2015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fld id="{FF967D92-CED2-4E67-BF26-C4DDA4F65772}" type="datetime1">
              <a:rPr lang="en-US" altLang="ko-KR" smtClean="0"/>
              <a:t>5/14/2015</a:t>
            </a:fld>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i="0" kern="1200" dirty="0" smtClean="0">
                <a:solidFill>
                  <a:schemeClr val="tx1"/>
                </a:solidFill>
                <a:effectLst/>
                <a:latin typeface="Times New Roman" pitchFamily="18" charset="0"/>
                <a:ea typeface="+mn-ea"/>
                <a:cs typeface="+mn-cs"/>
              </a:rPr>
              <a:t>15-15-0421-01-0008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5/14/2015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May 14 </a:t>
            </a:r>
            <a:r>
              <a:rPr lang="en-US" altLang="ko-KR" sz="1600" dirty="0" smtClean="0">
                <a:solidFill>
                  <a:srgbClr val="FF0000"/>
                </a:solidFill>
                <a:ea typeface="굴림" pitchFamily="50" charset="-127"/>
              </a:rPr>
              <a:t>2015</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May 2015 Vancouver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5/14/2015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May 14, 2015</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5/14/2015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Technical Presentation/Discussion </a:t>
            </a:r>
          </a:p>
          <a:p>
            <a:r>
              <a:rPr lang="en-US" sz="2400" dirty="0" smtClean="0"/>
              <a:t>Drafting v.11</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5/14/2015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295400"/>
            <a:ext cx="7772400" cy="4114800"/>
          </a:xfrm>
        </p:spPr>
        <p:txBody>
          <a:bodyPr/>
          <a:lstStyle/>
          <a:p>
            <a:r>
              <a:rPr lang="en-US" sz="2000" dirty="0" smtClean="0"/>
              <a:t>10 time slots used at this </a:t>
            </a:r>
            <a:r>
              <a:rPr lang="en-US" sz="2000" dirty="0" smtClean="0"/>
              <a:t>meeting</a:t>
            </a:r>
            <a:endParaRPr lang="en-US" sz="2000" dirty="0" smtClean="0"/>
          </a:p>
          <a:p>
            <a:r>
              <a:rPr lang="en-US" sz="2000" dirty="0" smtClean="0"/>
              <a:t>Champions assigned for drafting the remaining items (Doc. </a:t>
            </a:r>
            <a:r>
              <a:rPr lang="en-US" sz="2000" dirty="0" smtClean="0"/>
              <a:t>074r4)</a:t>
            </a:r>
            <a:endParaRPr lang="en-US" sz="2000" dirty="0" smtClean="0"/>
          </a:p>
          <a:p>
            <a:r>
              <a:rPr lang="en-US" sz="2000" dirty="0" smtClean="0"/>
              <a:t>Presentations and drafting (15 Presentations)</a:t>
            </a:r>
          </a:p>
          <a:p>
            <a:pPr lvl="1"/>
            <a:r>
              <a:rPr lang="en-US" sz="1800" dirty="0" smtClean="0"/>
              <a:t>Doc. 420r0: Data request frame (Qing Li)</a:t>
            </a:r>
          </a:p>
          <a:p>
            <a:pPr lvl="1"/>
            <a:r>
              <a:rPr lang="en-US" sz="1800" dirty="0" smtClean="0"/>
              <a:t>Doc. 407r2: Peering related command frame (</a:t>
            </a:r>
            <a:r>
              <a:rPr lang="en-US" sz="1800" dirty="0" err="1" smtClean="0"/>
              <a:t>Huan</a:t>
            </a:r>
            <a:r>
              <a:rPr lang="en-US" sz="1800" dirty="0" smtClean="0"/>
              <a:t>-Bang Li)</a:t>
            </a:r>
          </a:p>
          <a:p>
            <a:pPr lvl="1"/>
            <a:r>
              <a:rPr lang="en-US" sz="1800" dirty="0" smtClean="0"/>
              <a:t>Doc. 396r3, 170r3: PAC Addressing (</a:t>
            </a:r>
            <a:r>
              <a:rPr lang="en-US" sz="1800" dirty="0" err="1" smtClean="0"/>
              <a:t>Seong</a:t>
            </a:r>
            <a:r>
              <a:rPr lang="en-US" sz="1800" dirty="0" smtClean="0"/>
              <a:t>-Soon </a:t>
            </a:r>
            <a:r>
              <a:rPr lang="en-US" sz="1800" dirty="0" err="1" smtClean="0"/>
              <a:t>Joo</a:t>
            </a:r>
            <a:r>
              <a:rPr lang="en-US" sz="1800" dirty="0" smtClean="0"/>
              <a:t>, </a:t>
            </a:r>
            <a:r>
              <a:rPr lang="en-US" sz="1800" dirty="0" err="1" smtClean="0"/>
              <a:t>Byungjae</a:t>
            </a:r>
            <a:r>
              <a:rPr lang="en-US" sz="1800" dirty="0" smtClean="0"/>
              <a:t> </a:t>
            </a:r>
            <a:r>
              <a:rPr lang="en-US" sz="1800" dirty="0" err="1" smtClean="0"/>
              <a:t>Kwak</a:t>
            </a:r>
            <a:r>
              <a:rPr lang="en-US" sz="1800" dirty="0" smtClean="0"/>
              <a:t>, Billy) </a:t>
            </a:r>
          </a:p>
          <a:p>
            <a:pPr lvl="1"/>
            <a:r>
              <a:rPr lang="en-US" sz="1800" dirty="0"/>
              <a:t>Doc. </a:t>
            </a:r>
            <a:r>
              <a:rPr lang="en-US" sz="1800" dirty="0" smtClean="0"/>
              <a:t>395r0, 373r1: Distributed scheduling, Channel Access CFP (Marco Hernandez)</a:t>
            </a:r>
            <a:r>
              <a:rPr lang="en-US" sz="1400" dirty="0" smtClean="0"/>
              <a:t>  </a:t>
            </a:r>
          </a:p>
          <a:p>
            <a:pPr lvl="1"/>
            <a:r>
              <a:rPr lang="en-US" sz="1800" dirty="0"/>
              <a:t>Doc. </a:t>
            </a:r>
            <a:r>
              <a:rPr lang="en-US" sz="1800" dirty="0" smtClean="0"/>
              <a:t>372r1, 376r0, 375r0: Control </a:t>
            </a:r>
            <a:r>
              <a:rPr lang="en-US" sz="1800" dirty="0" err="1" smtClean="0"/>
              <a:t>mgmt</a:t>
            </a:r>
            <a:r>
              <a:rPr lang="en-US" sz="1800" dirty="0" smtClean="0"/>
              <a:t>, Resource allocation, Device discovery </a:t>
            </a:r>
            <a:r>
              <a:rPr lang="en-US" sz="1800" dirty="0"/>
              <a:t>(Marco Hernandez)</a:t>
            </a:r>
            <a:r>
              <a:rPr lang="en-US" sz="1400" dirty="0"/>
              <a:t>  </a:t>
            </a:r>
            <a:endParaRPr lang="en-US" sz="1400" dirty="0" smtClean="0"/>
          </a:p>
          <a:p>
            <a:pPr lvl="1"/>
            <a:r>
              <a:rPr lang="en-US" sz="1800" dirty="0" smtClean="0"/>
              <a:t>Doc. 429r0: Ranging (Billy Verso, Igor </a:t>
            </a:r>
            <a:r>
              <a:rPr lang="en-US" sz="1800" dirty="0" err="1" smtClean="0"/>
              <a:t>Dotlic</a:t>
            </a:r>
            <a:r>
              <a:rPr lang="en-US" sz="1800" dirty="0" smtClean="0"/>
              <a:t>)</a:t>
            </a:r>
            <a:endParaRPr lang="en-US" sz="2400"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5/14/2015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7772400" cy="4114800"/>
          </a:xfrm>
        </p:spPr>
        <p:txBody>
          <a:bodyPr/>
          <a:lstStyle/>
          <a:p>
            <a:pPr lvl="1"/>
            <a:r>
              <a:rPr lang="en-US" sz="1800" dirty="0"/>
              <a:t>Doc. 372r1, 376r0, 375r0: Control </a:t>
            </a:r>
            <a:r>
              <a:rPr lang="en-US" sz="1800" dirty="0" err="1"/>
              <a:t>mgmt</a:t>
            </a:r>
            <a:r>
              <a:rPr lang="en-US" sz="1800" dirty="0"/>
              <a:t>, Resource allocation, Device discovery (Marco Hernandez)</a:t>
            </a:r>
            <a:r>
              <a:rPr lang="en-US" sz="1400" dirty="0"/>
              <a:t>  </a:t>
            </a:r>
            <a:endParaRPr lang="en-US" sz="1800" dirty="0"/>
          </a:p>
          <a:p>
            <a:pPr lvl="1"/>
            <a:r>
              <a:rPr lang="en-US" sz="1800" dirty="0"/>
              <a:t>Doc. 342r2, 341r1, 43r1: Acronyms, general, Definitions (</a:t>
            </a:r>
            <a:r>
              <a:rPr lang="en-US" sz="1800" dirty="0" err="1"/>
              <a:t>Byungjae</a:t>
            </a:r>
            <a:r>
              <a:rPr lang="en-US" sz="1800" dirty="0"/>
              <a:t> </a:t>
            </a:r>
            <a:r>
              <a:rPr lang="en-US" sz="1800" dirty="0" err="1"/>
              <a:t>Kwak</a:t>
            </a:r>
            <a:r>
              <a:rPr lang="en-US" sz="1800" dirty="0"/>
              <a:t>) </a:t>
            </a:r>
          </a:p>
          <a:p>
            <a:pPr lvl="1"/>
            <a:r>
              <a:rPr lang="en-US" sz="1800" dirty="0"/>
              <a:t>Doc. 425r0: CAP access scheme (</a:t>
            </a:r>
            <a:r>
              <a:rPr lang="en-US" sz="1800" dirty="0" err="1"/>
              <a:t>Byungjae</a:t>
            </a:r>
            <a:r>
              <a:rPr lang="en-US" sz="1800" dirty="0"/>
              <a:t> </a:t>
            </a:r>
            <a:r>
              <a:rPr lang="en-US" sz="1800" dirty="0" err="1"/>
              <a:t>Kwak</a:t>
            </a:r>
            <a:r>
              <a:rPr lang="en-US" sz="1800" dirty="0"/>
              <a:t>) </a:t>
            </a:r>
          </a:p>
          <a:p>
            <a:pPr lvl="1"/>
            <a:r>
              <a:rPr lang="en-US" sz="1800" dirty="0"/>
              <a:t>Doc. 374r0, 370r0: Resource request </a:t>
            </a:r>
            <a:r>
              <a:rPr lang="en-US" sz="1800" dirty="0" err="1"/>
              <a:t>comm</a:t>
            </a:r>
            <a:r>
              <a:rPr lang="en-US" sz="1800" dirty="0"/>
              <a:t>, Summary of </a:t>
            </a:r>
            <a:r>
              <a:rPr lang="en-US" sz="1800" dirty="0" err="1"/>
              <a:t>teleconf</a:t>
            </a:r>
            <a:r>
              <a:rPr lang="en-US" sz="1800" dirty="0"/>
              <a:t> (Marco Hernandez)</a:t>
            </a:r>
          </a:p>
          <a:p>
            <a:pPr lvl="1"/>
            <a:r>
              <a:rPr lang="en-US" sz="1800" dirty="0"/>
              <a:t>Doc. 434r0: Operation of </a:t>
            </a:r>
            <a:r>
              <a:rPr lang="en-US" sz="1800" dirty="0" err="1"/>
              <a:t>superframes</a:t>
            </a:r>
            <a:r>
              <a:rPr lang="en-US" sz="1800" dirty="0"/>
              <a:t> (</a:t>
            </a:r>
            <a:r>
              <a:rPr lang="en-US" sz="1800" dirty="0" err="1"/>
              <a:t>Seong</a:t>
            </a:r>
            <a:r>
              <a:rPr lang="en-US" sz="1800" dirty="0"/>
              <a:t>-Soon </a:t>
            </a:r>
            <a:r>
              <a:rPr lang="en-US" sz="1800" dirty="0" err="1"/>
              <a:t>Joo</a:t>
            </a:r>
            <a:r>
              <a:rPr lang="en-US" sz="1800" dirty="0"/>
              <a:t>)</a:t>
            </a:r>
          </a:p>
          <a:p>
            <a:pPr lvl="1"/>
            <a:r>
              <a:rPr lang="en-US" sz="1800" dirty="0"/>
              <a:t>Doc. 340r0: Secret Key Agreement  (</a:t>
            </a:r>
            <a:r>
              <a:rPr lang="en-US" sz="1800" dirty="0" err="1"/>
              <a:t>Byungjae</a:t>
            </a:r>
            <a:r>
              <a:rPr lang="en-US" sz="1800" dirty="0"/>
              <a:t> </a:t>
            </a:r>
            <a:r>
              <a:rPr lang="en-US" sz="1800" dirty="0" err="1"/>
              <a:t>Kwak</a:t>
            </a:r>
            <a:r>
              <a:rPr lang="en-US" sz="1800" dirty="0" smtClean="0"/>
              <a:t>)</a:t>
            </a:r>
            <a:endParaRPr lang="en-US" altLang="ja-JP" dirty="0" smtClean="0"/>
          </a:p>
          <a:p>
            <a:pPr marL="0" indent="0">
              <a:buNone/>
            </a:pPr>
            <a:r>
              <a:rPr lang="en-US" altLang="ja-JP" sz="2400" dirty="0" smtClean="0"/>
              <a:t>Completed Draft v0.12.0 </a:t>
            </a:r>
            <a:endParaRPr lang="en-US" altLang="ja-JP" sz="1800" dirty="0"/>
          </a:p>
          <a:p>
            <a:pPr lvl="1"/>
            <a:r>
              <a:rPr lang="en-US" altLang="ja-JP" sz="2400" dirty="0" smtClean="0"/>
              <a:t>Completed majority of MAC Components</a:t>
            </a:r>
            <a:endParaRPr lang="en-US" altLang="ja-JP" sz="2000" dirty="0" smtClean="0"/>
          </a:p>
          <a:p>
            <a:pPr lvl="1"/>
            <a:r>
              <a:rPr lang="en-US" altLang="ja-JP" sz="2400" dirty="0" smtClean="0"/>
              <a:t>Identified remaining items to resolved until July meeting</a:t>
            </a:r>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5/14/2015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July Meeting</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Email discussion for MAC work items</a:t>
            </a:r>
          </a:p>
          <a:p>
            <a:r>
              <a:rPr lang="en-US" altLang="ja-JP" sz="2400" dirty="0" smtClean="0"/>
              <a:t>Action items and champions (Doc. 74r4)</a:t>
            </a:r>
          </a:p>
          <a:p>
            <a:r>
              <a:rPr lang="en-US" altLang="ja-JP" sz="2400" dirty="0" smtClean="0"/>
              <a:t>Three Teleconferences </a:t>
            </a:r>
          </a:p>
          <a:p>
            <a:pPr lvl="1"/>
            <a:r>
              <a:rPr lang="en-US" altLang="ja-JP" sz="2000" dirty="0"/>
              <a:t>Agenda: </a:t>
            </a:r>
            <a:endParaRPr lang="en-US" altLang="ja-JP" sz="1600" dirty="0" smtClean="0"/>
          </a:p>
          <a:p>
            <a:pPr lvl="2"/>
            <a:r>
              <a:rPr lang="en-US" altLang="ja-JP" sz="1600" dirty="0" smtClean="0"/>
              <a:t>Drafting for remaining MAC  items by individual champions</a:t>
            </a:r>
            <a:endParaRPr lang="en-US" altLang="ja-JP" sz="1600" dirty="0"/>
          </a:p>
          <a:p>
            <a:pPr lvl="1"/>
            <a:r>
              <a:rPr lang="en-US" altLang="ja-JP" sz="2000" dirty="0"/>
              <a:t>Date: </a:t>
            </a:r>
          </a:p>
          <a:p>
            <a:pPr lvl="2"/>
            <a:r>
              <a:rPr lang="en-US" sz="1600" dirty="0" smtClean="0"/>
              <a:t>June 10 </a:t>
            </a:r>
            <a:r>
              <a:rPr lang="en-US" sz="1600" dirty="0"/>
              <a:t>(Wednesday) 7:00amUS </a:t>
            </a:r>
            <a:r>
              <a:rPr lang="en-US" sz="1600" dirty="0" smtClean="0"/>
              <a:t>EDT</a:t>
            </a:r>
            <a:r>
              <a:rPr lang="en-US" sz="1600" dirty="0"/>
              <a:t>, </a:t>
            </a:r>
            <a:r>
              <a:rPr lang="en-US" sz="1600" dirty="0" smtClean="0"/>
              <a:t>8:00pm </a:t>
            </a:r>
            <a:r>
              <a:rPr lang="en-US" sz="1600" dirty="0"/>
              <a:t>Japan/Korea, </a:t>
            </a:r>
            <a:r>
              <a:rPr lang="en-US" sz="1600" dirty="0" smtClean="0"/>
              <a:t>Ireland 12:00PM </a:t>
            </a:r>
            <a:endParaRPr lang="en-US" sz="1600" dirty="0"/>
          </a:p>
          <a:p>
            <a:pPr lvl="2"/>
            <a:r>
              <a:rPr lang="en-US" sz="1600" dirty="0" smtClean="0"/>
              <a:t>July 1 (Wednesday</a:t>
            </a:r>
            <a:r>
              <a:rPr lang="en-US" sz="1600" dirty="0"/>
              <a:t>) 8:00pmUS </a:t>
            </a:r>
            <a:r>
              <a:rPr lang="en-US" sz="1600" dirty="0" smtClean="0"/>
              <a:t>EDT</a:t>
            </a:r>
            <a:r>
              <a:rPr lang="en-US" sz="1600" dirty="0"/>
              <a:t>, 9</a:t>
            </a:r>
            <a:r>
              <a:rPr lang="en-US" sz="1600" dirty="0" smtClean="0"/>
              <a:t>am (July 2) </a:t>
            </a:r>
            <a:r>
              <a:rPr lang="en-US" sz="1600" dirty="0"/>
              <a:t>Japan/Korea, </a:t>
            </a:r>
            <a:r>
              <a:rPr lang="en-US" sz="1600" dirty="0" smtClean="0"/>
              <a:t>Ireland 1:00AM </a:t>
            </a:r>
            <a:endParaRPr lang="en-US" altLang="ko-KR" sz="2400" dirty="0">
              <a:solidFill>
                <a:srgbClr val="000000"/>
              </a:solidFill>
            </a:endParaRPr>
          </a:p>
          <a:p>
            <a:pPr marL="0" indent="0">
              <a:buNone/>
            </a:pPr>
            <a:endParaRPr lang="en-US" altLang="ja-JP" sz="2400" dirty="0" smtClean="0"/>
          </a:p>
          <a:p>
            <a:pPr lvl="1"/>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5/14/2015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5/14/2015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5/14/2015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5/14/2015</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31402</TotalTime>
  <Words>484</Words>
  <Application>Microsoft Office PowerPoint</Application>
  <PresentationFormat>On-screen Show (4:3)</PresentationFormat>
  <Paragraphs>145</Paragraphs>
  <Slides>9</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9</vt:i4>
      </vt:variant>
    </vt:vector>
  </HeadingPairs>
  <TitlesOfParts>
    <vt:vector size="21"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Plan for July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1113</cp:revision>
  <cp:lastPrinted>1998-02-10T13:28:06Z</cp:lastPrinted>
  <dcterms:created xsi:type="dcterms:W3CDTF">1999-11-08T18:59:45Z</dcterms:created>
  <dcterms:modified xsi:type="dcterms:W3CDTF">2015-05-14T22:40:26Z</dcterms:modified>
</cp:coreProperties>
</file>