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1" r:id="rId4"/>
    <p:sldId id="263" r:id="rId5"/>
    <p:sldId id="264"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1027" y="-4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802.15-15-0415-000-003d_May_2015_Closing_Plenary_Slides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May 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Vancouver </a:t>
            </a:r>
            <a:r>
              <a:rPr lang="en-US" sz="1600" dirty="0" smtClean="0"/>
              <a:t>May 2015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14 May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Vancouver </a:t>
            </a:r>
            <a:r>
              <a:rPr lang="en-US" sz="1600" dirty="0" smtClean="0"/>
              <a:t>2015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 3d Vancouver May 2015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May  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4 </a:t>
            </a:r>
            <a:r>
              <a:rPr lang="de-DE" sz="2400" dirty="0" err="1" smtClean="0"/>
              <a:t>meetings</a:t>
            </a:r>
            <a:endParaRPr lang="de-DE" sz="2400" dirty="0" smtClean="0"/>
          </a:p>
          <a:p>
            <a:endParaRPr lang="de-DE" sz="2400" dirty="0" smtClean="0"/>
          </a:p>
          <a:p>
            <a:r>
              <a:rPr lang="de-DE" sz="2400" dirty="0" err="1" smtClean="0"/>
              <a:t>Contributions</a:t>
            </a:r>
            <a:r>
              <a:rPr lang="de-DE" sz="2400" dirty="0" smtClean="0"/>
              <a:t>:</a:t>
            </a:r>
          </a:p>
          <a:p>
            <a:pPr lvl="1"/>
            <a:r>
              <a:rPr lang="en-US" sz="2000" b="1" u="sng" dirty="0" smtClean="0"/>
              <a:t>Contribution #1:</a:t>
            </a:r>
            <a:r>
              <a:rPr lang="de-DE" sz="2000" dirty="0" smtClean="0"/>
              <a:t> </a:t>
            </a:r>
            <a:r>
              <a:rPr lang="en-US" sz="2000" dirty="0" smtClean="0"/>
              <a:t>Thomas </a:t>
            </a:r>
            <a:r>
              <a:rPr lang="en-US" sz="2000" dirty="0" err="1" smtClean="0"/>
              <a:t>Kürner</a:t>
            </a:r>
            <a:r>
              <a:rPr lang="en-US" sz="2000" dirty="0" smtClean="0"/>
              <a:t>,  “Input to TRD” (15-15-0346r1) </a:t>
            </a:r>
            <a:endParaRPr lang="de-DE" sz="2000" dirty="0" smtClean="0"/>
          </a:p>
          <a:p>
            <a:pPr lvl="1"/>
            <a:r>
              <a:rPr lang="en-US" sz="2000" b="1" u="sng" dirty="0" smtClean="0"/>
              <a:t>Contribution #2</a:t>
            </a:r>
            <a:r>
              <a:rPr lang="de-DE" sz="2000" dirty="0" smtClean="0"/>
              <a:t> </a:t>
            </a:r>
            <a:r>
              <a:rPr lang="en-US" sz="2000" dirty="0" smtClean="0"/>
              <a:t>Thomas Kürner, “Proposal of a TG3d Channel Model for Wireless Backhaul/</a:t>
            </a:r>
            <a:r>
              <a:rPr lang="en-US" sz="2000" dirty="0" err="1" smtClean="0"/>
              <a:t>Fronthaul</a:t>
            </a:r>
            <a:r>
              <a:rPr lang="en-US" sz="2000" dirty="0" smtClean="0"/>
              <a:t>”(15-15-0347r1)</a:t>
            </a:r>
            <a:endParaRPr lang="de-DE" sz="2400" dirty="0" smtClean="0"/>
          </a:p>
          <a:p>
            <a:pPr lvl="1"/>
            <a:r>
              <a:rPr lang="en-US" sz="2000" b="1" u="sng" dirty="0" smtClean="0"/>
              <a:t>Contribution #3</a:t>
            </a:r>
            <a:r>
              <a:rPr lang="de-DE" sz="2000" dirty="0" smtClean="0"/>
              <a:t> </a:t>
            </a:r>
            <a:r>
              <a:rPr lang="fr-FR" sz="2000" dirty="0" smtClean="0"/>
              <a:t>Alexander Fricke,</a:t>
            </a:r>
            <a:r>
              <a:rPr lang="en-US" sz="2000" dirty="0" smtClean="0"/>
              <a:t> “</a:t>
            </a:r>
            <a:r>
              <a:rPr lang="de-DE" sz="2000" dirty="0" smtClean="0"/>
              <a:t>Channel Modeling </a:t>
            </a:r>
            <a:r>
              <a:rPr lang="de-DE" sz="2000" dirty="0" err="1" smtClean="0"/>
              <a:t>Document</a:t>
            </a:r>
            <a:r>
              <a:rPr lang="en-US" sz="2000" dirty="0" smtClean="0"/>
              <a:t>”(15-14-03107) </a:t>
            </a:r>
          </a:p>
          <a:p>
            <a:pPr lvl="1"/>
            <a:r>
              <a:rPr lang="de-DE" sz="2000" b="1" u="sng" dirty="0" err="1" smtClean="0"/>
              <a:t>Contribution</a:t>
            </a:r>
            <a:r>
              <a:rPr lang="de-DE" sz="2000" b="1" u="sng" dirty="0" smtClean="0"/>
              <a:t> #4: </a:t>
            </a:r>
            <a:r>
              <a:rPr lang="de-DE" sz="2000" dirty="0" smtClean="0"/>
              <a:t>Sebastian Rey, “Evaluation </a:t>
            </a:r>
            <a:r>
              <a:rPr lang="de-DE" sz="2000" dirty="0" err="1" smtClean="0"/>
              <a:t>Criteria</a:t>
            </a:r>
            <a:r>
              <a:rPr lang="de-DE" sz="2000" dirty="0" smtClean="0"/>
              <a:t> </a:t>
            </a:r>
            <a:r>
              <a:rPr lang="de-DE" sz="2000" dirty="0" err="1" smtClean="0"/>
              <a:t>Document</a:t>
            </a:r>
            <a:r>
              <a:rPr lang="de-DE" sz="2000" dirty="0" smtClean="0"/>
              <a:t>”; (</a:t>
            </a:r>
            <a:r>
              <a:rPr lang="de-DE" sz="2000" dirty="0" err="1" smtClean="0"/>
              <a:t>Document</a:t>
            </a:r>
            <a:r>
              <a:rPr lang="de-DE" sz="2000" dirty="0" smtClean="0"/>
              <a:t> 15-15-0412-00-003d)</a:t>
            </a:r>
          </a:p>
          <a:p>
            <a:pPr lvl="1"/>
            <a:endParaRPr lang="de-DE" sz="2000" dirty="0" smtClean="0"/>
          </a:p>
          <a:p>
            <a:endParaRPr lang="de-DE" sz="2400" dirty="0"/>
          </a:p>
        </p:txBody>
      </p:sp>
      <p:sp>
        <p:nvSpPr>
          <p:cNvPr id="2" name="Datumsplatzhalter 1"/>
          <p:cNvSpPr>
            <a:spLocks noGrp="1"/>
          </p:cNvSpPr>
          <p:nvPr>
            <p:ph type="dt" sz="half" idx="10"/>
          </p:nvPr>
        </p:nvSpPr>
        <p:spPr/>
        <p:txBody>
          <a:bodyPr/>
          <a:lstStyle/>
          <a:p>
            <a:r>
              <a:rPr lang="en-US" dirty="0" smtClean="0"/>
              <a:t>May 2015</a:t>
            </a:r>
            <a:endParaRPr lang="en-US" dirty="0"/>
          </a:p>
        </p:txBody>
      </p:sp>
      <p:sp>
        <p:nvSpPr>
          <p:cNvPr id="3" name="Fußzeilenplatzhalter 2"/>
          <p:cNvSpPr>
            <a:spLocks noGrp="1"/>
          </p:cNvSpPr>
          <p:nvPr>
            <p:ph type="ftr" sz="quarter" idx="11"/>
          </p:nvPr>
        </p:nvSpPr>
        <p:spPr/>
        <p:txBody>
          <a:bodyPr/>
          <a:lstStyle/>
          <a:p>
            <a:r>
              <a:rPr lang="en-US" dirty="0" smtClean="0"/>
              <a:t>Thomas </a:t>
            </a:r>
            <a:r>
              <a:rPr lang="en-US" dirty="0" err="1" smtClean="0"/>
              <a:t>Kürner</a:t>
            </a:r>
            <a:r>
              <a:rPr lang="en-US" dirty="0" smtClean="0"/>
              <a:t>, TU </a:t>
            </a:r>
            <a:r>
              <a:rPr lang="en-US" dirty="0" err="1" smtClean="0"/>
              <a:t>Braunschweig</a:t>
            </a:r>
            <a:endParaRPr lang="en-US" dirty="0"/>
          </a:p>
        </p:txBody>
      </p:sp>
      <p:sp>
        <p:nvSpPr>
          <p:cNvPr id="4" name="Foliennummernplatzhalter 3"/>
          <p:cNvSpPr>
            <a:spLocks noGrp="1"/>
          </p:cNvSpPr>
          <p:nvPr>
            <p:ph type="sldNum" sz="quarter" idx="12"/>
          </p:nvPr>
        </p:nvSpPr>
        <p:spPr/>
        <p:txBody>
          <a:bodyPr/>
          <a:lstStyle/>
          <a:p>
            <a:r>
              <a:rPr lang="en-US" dirty="0" smtClean="0"/>
              <a:t>Slide </a:t>
            </a:r>
            <a:fld id="{D0FF068C-9A81-4A5F-8F84-6EE3A290DD00}"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Completed</a:t>
            </a:r>
            <a:endParaRPr lang="de-DE" dirty="0"/>
          </a:p>
        </p:txBody>
      </p:sp>
      <p:sp>
        <p:nvSpPr>
          <p:cNvPr id="3" name="Inhaltsplatzhalter 2"/>
          <p:cNvSpPr>
            <a:spLocks noGrp="1"/>
          </p:cNvSpPr>
          <p:nvPr>
            <p:ph idx="1"/>
          </p:nvPr>
        </p:nvSpPr>
        <p:spPr>
          <a:xfrm>
            <a:off x="748862" y="1981200"/>
            <a:ext cx="7772400" cy="4114800"/>
          </a:xfrm>
        </p:spPr>
        <p:txBody>
          <a:bodyPr/>
          <a:lstStyle/>
          <a:p>
            <a:r>
              <a:rPr lang="de-DE" sz="2400" dirty="0" smtClean="0"/>
              <a:t>TG </a:t>
            </a:r>
            <a:r>
              <a:rPr lang="de-DE" sz="2400" dirty="0" err="1" smtClean="0"/>
              <a:t>approved</a:t>
            </a:r>
            <a:r>
              <a:rPr lang="de-DE" sz="2400" dirty="0" smtClean="0"/>
              <a:t> PAR/CSD </a:t>
            </a:r>
            <a:r>
              <a:rPr lang="de-DE" sz="2400" dirty="0" err="1" smtClean="0"/>
              <a:t>for</a:t>
            </a:r>
            <a:r>
              <a:rPr lang="de-DE" sz="2400" dirty="0" smtClean="0"/>
              <a:t> 802.15.3 </a:t>
            </a:r>
            <a:r>
              <a:rPr lang="de-DE" sz="2400" dirty="0" err="1" smtClean="0"/>
              <a:t>revision</a:t>
            </a:r>
            <a:endParaRPr lang="de-DE" sz="2400" dirty="0" smtClean="0"/>
          </a:p>
          <a:p>
            <a:r>
              <a:rPr lang="de-DE" sz="2400" dirty="0" smtClean="0"/>
              <a:t>ARD (</a:t>
            </a:r>
            <a:r>
              <a:rPr lang="en-US" sz="2400" dirty="0" smtClean="0"/>
              <a:t>15-14-0304r16)</a:t>
            </a:r>
            <a:r>
              <a:rPr lang="de-DE" sz="2400" dirty="0" smtClean="0"/>
              <a:t> </a:t>
            </a:r>
            <a:r>
              <a:rPr lang="de-DE" sz="2400" dirty="0" err="1" smtClean="0"/>
              <a:t>completed</a:t>
            </a:r>
            <a:r>
              <a:rPr lang="de-DE" sz="2400" dirty="0" smtClean="0"/>
              <a:t> and </a:t>
            </a:r>
            <a:r>
              <a:rPr lang="de-DE" sz="2400" dirty="0" err="1" smtClean="0"/>
              <a:t>approved</a:t>
            </a:r>
            <a:endParaRPr lang="de-DE" sz="2400" dirty="0" smtClean="0"/>
          </a:p>
          <a:p>
            <a:r>
              <a:rPr lang="de-DE" sz="2400" dirty="0" smtClean="0"/>
              <a:t>CMD (15-14-0310r07) </a:t>
            </a:r>
            <a:r>
              <a:rPr lang="de-DE" sz="2400" dirty="0" err="1" smtClean="0"/>
              <a:t>new</a:t>
            </a:r>
            <a:r>
              <a:rPr lang="de-DE" sz="2400" dirty="0" smtClean="0"/>
              <a:t> material </a:t>
            </a:r>
            <a:r>
              <a:rPr lang="de-DE" sz="2400" dirty="0" err="1" smtClean="0"/>
              <a:t>included</a:t>
            </a:r>
            <a:endParaRPr lang="de-DE" sz="2400" dirty="0" smtClean="0"/>
          </a:p>
          <a:p>
            <a:r>
              <a:rPr lang="de-DE" sz="2400" dirty="0" smtClean="0"/>
              <a:t>TRD (15-14-0309r06) </a:t>
            </a:r>
            <a:r>
              <a:rPr lang="de-DE" sz="2400" dirty="0" err="1" smtClean="0"/>
              <a:t>restructured</a:t>
            </a:r>
            <a:r>
              <a:rPr lang="de-DE" sz="2400" dirty="0" smtClean="0"/>
              <a:t> </a:t>
            </a:r>
          </a:p>
          <a:p>
            <a:r>
              <a:rPr lang="de-DE" sz="2400" dirty="0" smtClean="0"/>
              <a:t>ECD (15-16-0155r6) </a:t>
            </a:r>
            <a:r>
              <a:rPr lang="de-DE" sz="2400" dirty="0" err="1" smtClean="0"/>
              <a:t>getting</a:t>
            </a:r>
            <a:r>
              <a:rPr lang="de-DE" sz="2400" dirty="0" smtClean="0"/>
              <a:t> </a:t>
            </a:r>
            <a:r>
              <a:rPr lang="de-DE" sz="2400" dirty="0" err="1" smtClean="0"/>
              <a:t>started</a:t>
            </a:r>
            <a:endParaRPr lang="de-DE" sz="2400" dirty="0" smtClean="0"/>
          </a:p>
        </p:txBody>
      </p:sp>
      <p:sp>
        <p:nvSpPr>
          <p:cNvPr id="4" name="Datumsplatzhalter 3"/>
          <p:cNvSpPr>
            <a:spLocks noGrp="1"/>
          </p:cNvSpPr>
          <p:nvPr>
            <p:ph type="dt" sz="half" idx="10"/>
          </p:nvPr>
        </p:nvSpPr>
        <p:spPr/>
        <p:txBody>
          <a:bodyPr/>
          <a:lstStyle/>
          <a:p>
            <a:r>
              <a:rPr lang="en-US" dirty="0" smtClean="0"/>
              <a:t>May 2015</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7" name="Fußzeilenplatzhalter 2"/>
          <p:cNvSpPr txBox="1">
            <a:spLocks/>
          </p:cNvSpPr>
          <p:nvPr/>
        </p:nvSpPr>
        <p:spPr bwMode="auto">
          <a:xfrm>
            <a:off x="5486400" y="64881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Thomas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Kürner</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TU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Braunschweig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Action Items </a:t>
            </a:r>
            <a:r>
              <a:rPr lang="de-DE" dirty="0" err="1" smtClean="0"/>
              <a:t>for</a:t>
            </a:r>
            <a:r>
              <a:rPr lang="de-DE" dirty="0" smtClean="0"/>
              <a:t> </a:t>
            </a:r>
            <a:r>
              <a:rPr lang="de-DE" dirty="0" err="1" smtClean="0"/>
              <a:t>July</a:t>
            </a:r>
            <a:endParaRPr lang="de-DE" dirty="0"/>
          </a:p>
        </p:txBody>
      </p:sp>
      <p:sp>
        <p:nvSpPr>
          <p:cNvPr id="3" name="Inhaltsplatzhalter 2"/>
          <p:cNvSpPr>
            <a:spLocks noGrp="1"/>
          </p:cNvSpPr>
          <p:nvPr>
            <p:ph idx="1"/>
          </p:nvPr>
        </p:nvSpPr>
        <p:spPr/>
        <p:txBody>
          <a:bodyPr/>
          <a:lstStyle/>
          <a:p>
            <a:r>
              <a:rPr lang="de-DE" dirty="0" smtClean="0"/>
              <a:t>Review and Input </a:t>
            </a:r>
            <a:r>
              <a:rPr lang="de-DE" dirty="0" err="1" smtClean="0"/>
              <a:t>to</a:t>
            </a:r>
            <a:r>
              <a:rPr lang="de-DE" dirty="0" smtClean="0"/>
              <a:t> CMD, TRD and ECD</a:t>
            </a:r>
            <a:endParaRPr lang="de-DE" dirty="0"/>
          </a:p>
        </p:txBody>
      </p:sp>
      <p:sp>
        <p:nvSpPr>
          <p:cNvPr id="4" name="Datumsplatzhalter 3"/>
          <p:cNvSpPr>
            <a:spLocks noGrp="1"/>
          </p:cNvSpPr>
          <p:nvPr>
            <p:ph type="dt" sz="half" idx="10"/>
          </p:nvPr>
        </p:nvSpPr>
        <p:spPr/>
        <p:txBody>
          <a:bodyPr/>
          <a:lstStyle/>
          <a:p>
            <a:r>
              <a:rPr lang="en-US" dirty="0" smtClean="0"/>
              <a:t>May 2015</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Thomas </a:t>
            </a:r>
            <a:r>
              <a:rPr lang="en-US" dirty="0" err="1" smtClean="0"/>
              <a:t>Kürner</a:t>
            </a:r>
            <a:r>
              <a:rPr lang="en-US" dirty="0" smtClean="0"/>
              <a:t>, TU </a:t>
            </a:r>
            <a:r>
              <a:rPr lang="en-US" dirty="0" err="1" smtClean="0"/>
              <a:t>Braunschweig</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141</Words>
  <Application>Microsoft Office PowerPoint</Application>
  <PresentationFormat>Bildschirmpräsentation (4:3)</PresentationFormat>
  <Paragraphs>45</Paragraphs>
  <Slides>5</Slides>
  <Notes>0</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IEEE-P802_15</vt:lpstr>
      <vt:lpstr>Folie 1</vt:lpstr>
      <vt:lpstr>TG 3d Vancouver May 2015  Closing Report</vt:lpstr>
      <vt:lpstr>Meetings/Contributions</vt:lpstr>
      <vt:lpstr>Tasks Completed</vt:lpstr>
      <vt:lpstr>Action Items for July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99</cp:revision>
  <cp:lastPrinted>1998-02-10T13:28:06Z</cp:lastPrinted>
  <dcterms:created xsi:type="dcterms:W3CDTF">2012-11-14T22:04:21Z</dcterms:created>
  <dcterms:modified xsi:type="dcterms:W3CDTF">2015-05-14T23:22:55Z</dcterms:modified>
</cp:coreProperties>
</file>