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277" r:id="rId3"/>
    <p:sldId id="272" r:id="rId4"/>
    <p:sldId id="273" r:id="rId5"/>
    <p:sldId id="271" r:id="rId6"/>
  </p:sldIdLst>
  <p:sldSz cx="9144000" cy="6858000" type="screen4x3"/>
  <p:notesSz cx="6807200" cy="99393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7" autoAdjust="0"/>
    <p:restoredTop sz="94790" autoAdjust="0"/>
  </p:normalViewPr>
  <p:slideViewPr>
    <p:cSldViewPr>
      <p:cViewPr>
        <p:scale>
          <a:sx n="75" d="100"/>
          <a:sy n="75" d="100"/>
        </p:scale>
        <p:origin x="-954" y="-3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Desktop\&#12514;&#12487;&#12523;&#20462;&#27491;&#26696;\&#12461;&#12458;&#12473;&#12463;&#23455;&#28204;&#12481;&#12515;&#12493;&#1252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03787027126109"/>
          <c:y val="4.1820212004825642E-2"/>
          <c:w val="0.78461978326357884"/>
          <c:h val="0.79084176273540707"/>
        </c:manualLayout>
      </c:layout>
      <c:scatterChart>
        <c:scatterStyle val="smoothMarker"/>
        <c:varyColors val="0"/>
        <c:ser>
          <c:idx val="0"/>
          <c:order val="0"/>
          <c:tx>
            <c:strRef>
              <c:f>補間なし!$H$2</c:f>
              <c:strCache>
                <c:ptCount val="1"/>
                <c:pt idx="0">
                  <c:v>30-50mm</c:v>
                </c:pt>
              </c:strCache>
            </c:strRef>
          </c:tx>
          <c:spPr>
            <a:ln w="0">
              <a:solidFill>
                <a:srgbClr val="C00000"/>
              </a:solidFill>
            </a:ln>
          </c:spPr>
          <c:marker>
            <c:symbol val="none"/>
          </c:marker>
          <c:xVal>
            <c:numRef>
              <c:f>補間なし!$H$15:$H$1027</c:f>
              <c:numCache>
                <c:formatCode>General</c:formatCode>
                <c:ptCount val="1013"/>
                <c:pt idx="0">
                  <c:v>-0.34616000000000002</c:v>
                </c:pt>
                <c:pt idx="1">
                  <c:v>-0.28671999999999997</c:v>
                </c:pt>
                <c:pt idx="2">
                  <c:v>-0.22728000000000001</c:v>
                </c:pt>
                <c:pt idx="3">
                  <c:v>-0.16785</c:v>
                </c:pt>
                <c:pt idx="4">
                  <c:v>-0.10841000000000001</c:v>
                </c:pt>
                <c:pt idx="5">
                  <c:v>-4.8966000000000003E-2</c:v>
                </c:pt>
                <c:pt idx="6">
                  <c:v>1.0473E-2</c:v>
                </c:pt>
                <c:pt idx="7">
                  <c:v>6.9913000000000003E-2</c:v>
                </c:pt>
                <c:pt idx="8">
                  <c:v>0.12934999999999999</c:v>
                </c:pt>
                <c:pt idx="9">
                  <c:v>0.18879000000000001</c:v>
                </c:pt>
                <c:pt idx="10">
                  <c:v>0.24823000000000001</c:v>
                </c:pt>
                <c:pt idx="11">
                  <c:v>0.30767</c:v>
                </c:pt>
                <c:pt idx="12">
                  <c:v>0.36710999999999999</c:v>
                </c:pt>
                <c:pt idx="13">
                  <c:v>0.42654999999999998</c:v>
                </c:pt>
                <c:pt idx="14">
                  <c:v>0.48598999999999998</c:v>
                </c:pt>
                <c:pt idx="15">
                  <c:v>0.54542999999999997</c:v>
                </c:pt>
                <c:pt idx="16">
                  <c:v>0.60487000000000002</c:v>
                </c:pt>
                <c:pt idx="17">
                  <c:v>0.66430999999999996</c:v>
                </c:pt>
                <c:pt idx="18">
                  <c:v>0.72375</c:v>
                </c:pt>
                <c:pt idx="19">
                  <c:v>0.78319000000000005</c:v>
                </c:pt>
                <c:pt idx="20">
                  <c:v>0.84262999999999999</c:v>
                </c:pt>
                <c:pt idx="21">
                  <c:v>0.90207000000000004</c:v>
                </c:pt>
                <c:pt idx="22">
                  <c:v>0.96150999999999998</c:v>
                </c:pt>
                <c:pt idx="23">
                  <c:v>1.0208999999999999</c:v>
                </c:pt>
                <c:pt idx="24">
                  <c:v>1.0804</c:v>
                </c:pt>
                <c:pt idx="25">
                  <c:v>1.1397999999999999</c:v>
                </c:pt>
                <c:pt idx="26">
                  <c:v>1.1993</c:v>
                </c:pt>
                <c:pt idx="27">
                  <c:v>1.2586999999999999</c:v>
                </c:pt>
                <c:pt idx="28">
                  <c:v>1.3181</c:v>
                </c:pt>
                <c:pt idx="29">
                  <c:v>1.3775999999999999</c:v>
                </c:pt>
                <c:pt idx="30">
                  <c:v>1.4370000000000001</c:v>
                </c:pt>
                <c:pt idx="31">
                  <c:v>1.4964999999999999</c:v>
                </c:pt>
                <c:pt idx="32">
                  <c:v>1.5559000000000001</c:v>
                </c:pt>
                <c:pt idx="33">
                  <c:v>1.6153</c:v>
                </c:pt>
                <c:pt idx="34">
                  <c:v>1.6748000000000001</c:v>
                </c:pt>
                <c:pt idx="35">
                  <c:v>1.7342</c:v>
                </c:pt>
                <c:pt idx="36">
                  <c:v>1.7937000000000001</c:v>
                </c:pt>
                <c:pt idx="37">
                  <c:v>1.8531</c:v>
                </c:pt>
                <c:pt idx="38">
                  <c:v>1.9125000000000001</c:v>
                </c:pt>
                <c:pt idx="39">
                  <c:v>1.972</c:v>
                </c:pt>
                <c:pt idx="40">
                  <c:v>2.0314000000000001</c:v>
                </c:pt>
                <c:pt idx="41">
                  <c:v>2.0909</c:v>
                </c:pt>
                <c:pt idx="42">
                  <c:v>2.1503000000000001</c:v>
                </c:pt>
                <c:pt idx="43">
                  <c:v>2.2097000000000002</c:v>
                </c:pt>
                <c:pt idx="44">
                  <c:v>2.2692000000000001</c:v>
                </c:pt>
                <c:pt idx="45">
                  <c:v>2.3285999999999998</c:v>
                </c:pt>
                <c:pt idx="46">
                  <c:v>2.3881000000000001</c:v>
                </c:pt>
                <c:pt idx="47">
                  <c:v>2.4474999999999998</c:v>
                </c:pt>
                <c:pt idx="48">
                  <c:v>2.5068999999999999</c:v>
                </c:pt>
                <c:pt idx="49">
                  <c:v>2.5663999999999998</c:v>
                </c:pt>
                <c:pt idx="50">
                  <c:v>2.6257999999999999</c:v>
                </c:pt>
                <c:pt idx="51">
                  <c:v>2.6852999999999998</c:v>
                </c:pt>
                <c:pt idx="52">
                  <c:v>2.7446999999999999</c:v>
                </c:pt>
                <c:pt idx="53">
                  <c:v>2.8041</c:v>
                </c:pt>
                <c:pt idx="54">
                  <c:v>2.8635999999999999</c:v>
                </c:pt>
                <c:pt idx="55">
                  <c:v>2.923</c:v>
                </c:pt>
                <c:pt idx="56">
                  <c:v>2.9824999999999999</c:v>
                </c:pt>
                <c:pt idx="57">
                  <c:v>3.0419</c:v>
                </c:pt>
                <c:pt idx="58">
                  <c:v>3.1013000000000002</c:v>
                </c:pt>
                <c:pt idx="59">
                  <c:v>3.1608000000000001</c:v>
                </c:pt>
                <c:pt idx="60">
                  <c:v>3.2202000000000002</c:v>
                </c:pt>
                <c:pt idx="61">
                  <c:v>3.2797000000000001</c:v>
                </c:pt>
                <c:pt idx="62">
                  <c:v>3.3391000000000002</c:v>
                </c:pt>
                <c:pt idx="63">
                  <c:v>3.3984999999999999</c:v>
                </c:pt>
                <c:pt idx="64">
                  <c:v>3.4580000000000002</c:v>
                </c:pt>
                <c:pt idx="65">
                  <c:v>3.5173999999999999</c:v>
                </c:pt>
                <c:pt idx="66">
                  <c:v>3.5769000000000002</c:v>
                </c:pt>
                <c:pt idx="67">
                  <c:v>3.6362999999999999</c:v>
                </c:pt>
                <c:pt idx="68">
                  <c:v>3.6957</c:v>
                </c:pt>
                <c:pt idx="69">
                  <c:v>3.7551999999999999</c:v>
                </c:pt>
                <c:pt idx="70">
                  <c:v>3.8146</c:v>
                </c:pt>
                <c:pt idx="71">
                  <c:v>3.8740000000000001</c:v>
                </c:pt>
                <c:pt idx="72">
                  <c:v>3.9335</c:v>
                </c:pt>
                <c:pt idx="73">
                  <c:v>3.9929000000000001</c:v>
                </c:pt>
                <c:pt idx="74">
                  <c:v>4.0523999999999996</c:v>
                </c:pt>
                <c:pt idx="75">
                  <c:v>4.1117999999999997</c:v>
                </c:pt>
                <c:pt idx="76">
                  <c:v>4.1711999999999998</c:v>
                </c:pt>
                <c:pt idx="77">
                  <c:v>4.2306999999999997</c:v>
                </c:pt>
                <c:pt idx="78">
                  <c:v>4.2900999999999998</c:v>
                </c:pt>
                <c:pt idx="79">
                  <c:v>4.3495999999999997</c:v>
                </c:pt>
                <c:pt idx="80">
                  <c:v>4.4089999999999998</c:v>
                </c:pt>
                <c:pt idx="81">
                  <c:v>4.4683999999999999</c:v>
                </c:pt>
                <c:pt idx="82">
                  <c:v>4.5278999999999998</c:v>
                </c:pt>
                <c:pt idx="83">
                  <c:v>4.5872999999999999</c:v>
                </c:pt>
                <c:pt idx="84">
                  <c:v>4.6467999999999998</c:v>
                </c:pt>
                <c:pt idx="85">
                  <c:v>4.7061999999999999</c:v>
                </c:pt>
                <c:pt idx="86">
                  <c:v>4.7656000000000001</c:v>
                </c:pt>
                <c:pt idx="87">
                  <c:v>4.8250999999999999</c:v>
                </c:pt>
                <c:pt idx="88">
                  <c:v>4.8845000000000001</c:v>
                </c:pt>
                <c:pt idx="89">
                  <c:v>4.944</c:v>
                </c:pt>
                <c:pt idx="90">
                  <c:v>5.0034000000000001</c:v>
                </c:pt>
                <c:pt idx="91">
                  <c:v>5.0628000000000002</c:v>
                </c:pt>
                <c:pt idx="92">
                  <c:v>5.1223000000000001</c:v>
                </c:pt>
                <c:pt idx="93">
                  <c:v>5.1817000000000002</c:v>
                </c:pt>
                <c:pt idx="94">
                  <c:v>5.2412000000000001</c:v>
                </c:pt>
                <c:pt idx="95">
                  <c:v>5.3006000000000002</c:v>
                </c:pt>
                <c:pt idx="96">
                  <c:v>5.36</c:v>
                </c:pt>
                <c:pt idx="97">
                  <c:v>5.4195000000000002</c:v>
                </c:pt>
                <c:pt idx="98">
                  <c:v>5.4789000000000003</c:v>
                </c:pt>
                <c:pt idx="99">
                  <c:v>5.5384000000000002</c:v>
                </c:pt>
                <c:pt idx="100">
                  <c:v>5.5978000000000003</c:v>
                </c:pt>
                <c:pt idx="101">
                  <c:v>5.6571999999999996</c:v>
                </c:pt>
                <c:pt idx="102">
                  <c:v>5.7167000000000003</c:v>
                </c:pt>
                <c:pt idx="103">
                  <c:v>5.7760999999999996</c:v>
                </c:pt>
                <c:pt idx="104">
                  <c:v>5.8356000000000003</c:v>
                </c:pt>
                <c:pt idx="105">
                  <c:v>5.8949999999999996</c:v>
                </c:pt>
                <c:pt idx="106">
                  <c:v>5.9543999999999997</c:v>
                </c:pt>
                <c:pt idx="107">
                  <c:v>6.0138999999999996</c:v>
                </c:pt>
                <c:pt idx="108">
                  <c:v>6.0732999999999997</c:v>
                </c:pt>
                <c:pt idx="109">
                  <c:v>6.1327999999999996</c:v>
                </c:pt>
                <c:pt idx="110">
                  <c:v>6.1921999999999997</c:v>
                </c:pt>
                <c:pt idx="111">
                  <c:v>6.2515999999999998</c:v>
                </c:pt>
                <c:pt idx="112">
                  <c:v>6.3110999999999997</c:v>
                </c:pt>
                <c:pt idx="113">
                  <c:v>6.3704999999999998</c:v>
                </c:pt>
                <c:pt idx="114">
                  <c:v>6.43</c:v>
                </c:pt>
                <c:pt idx="115">
                  <c:v>6.4893999999999998</c:v>
                </c:pt>
                <c:pt idx="116">
                  <c:v>6.5488</c:v>
                </c:pt>
                <c:pt idx="117">
                  <c:v>6.6082999999999998</c:v>
                </c:pt>
                <c:pt idx="118">
                  <c:v>6.6677</c:v>
                </c:pt>
                <c:pt idx="119">
                  <c:v>6.7271999999999998</c:v>
                </c:pt>
                <c:pt idx="120">
                  <c:v>6.7866</c:v>
                </c:pt>
                <c:pt idx="121">
                  <c:v>6.8460000000000001</c:v>
                </c:pt>
                <c:pt idx="122">
                  <c:v>6.9055</c:v>
                </c:pt>
                <c:pt idx="123">
                  <c:v>6.9649000000000001</c:v>
                </c:pt>
                <c:pt idx="124">
                  <c:v>7.0243000000000002</c:v>
                </c:pt>
                <c:pt idx="125">
                  <c:v>7.0838000000000001</c:v>
                </c:pt>
                <c:pt idx="126">
                  <c:v>7.1432000000000002</c:v>
                </c:pt>
                <c:pt idx="127">
                  <c:v>7.2027000000000001</c:v>
                </c:pt>
                <c:pt idx="128">
                  <c:v>7.2621000000000002</c:v>
                </c:pt>
                <c:pt idx="129">
                  <c:v>7.3215000000000003</c:v>
                </c:pt>
                <c:pt idx="130">
                  <c:v>7.3810000000000002</c:v>
                </c:pt>
                <c:pt idx="131">
                  <c:v>7.4404000000000003</c:v>
                </c:pt>
                <c:pt idx="132">
                  <c:v>7.4999000000000002</c:v>
                </c:pt>
                <c:pt idx="133">
                  <c:v>7.5593000000000004</c:v>
                </c:pt>
                <c:pt idx="134">
                  <c:v>7.6186999999999996</c:v>
                </c:pt>
                <c:pt idx="135">
                  <c:v>7.6782000000000004</c:v>
                </c:pt>
                <c:pt idx="136">
                  <c:v>7.7375999999999996</c:v>
                </c:pt>
                <c:pt idx="137">
                  <c:v>7.7971000000000004</c:v>
                </c:pt>
                <c:pt idx="138">
                  <c:v>7.8564999999999996</c:v>
                </c:pt>
                <c:pt idx="139">
                  <c:v>7.9158999999999997</c:v>
                </c:pt>
                <c:pt idx="140">
                  <c:v>7.9753999999999996</c:v>
                </c:pt>
                <c:pt idx="141">
                  <c:v>8.0348000000000006</c:v>
                </c:pt>
                <c:pt idx="142">
                  <c:v>8.0943000000000005</c:v>
                </c:pt>
                <c:pt idx="143">
                  <c:v>8.1537000000000006</c:v>
                </c:pt>
                <c:pt idx="144">
                  <c:v>8.2131000000000007</c:v>
                </c:pt>
                <c:pt idx="145">
                  <c:v>8.2726000000000006</c:v>
                </c:pt>
                <c:pt idx="146">
                  <c:v>8.3320000000000007</c:v>
                </c:pt>
                <c:pt idx="147">
                  <c:v>8.3915000000000006</c:v>
                </c:pt>
                <c:pt idx="148">
                  <c:v>8.4509000000000007</c:v>
                </c:pt>
                <c:pt idx="149">
                  <c:v>8.5103000000000009</c:v>
                </c:pt>
                <c:pt idx="150">
                  <c:v>8.5698000000000008</c:v>
                </c:pt>
                <c:pt idx="151">
                  <c:v>8.6292000000000009</c:v>
                </c:pt>
                <c:pt idx="152">
                  <c:v>8.6887000000000008</c:v>
                </c:pt>
                <c:pt idx="153">
                  <c:v>8.7481000000000009</c:v>
                </c:pt>
                <c:pt idx="154">
                  <c:v>8.8074999999999992</c:v>
                </c:pt>
                <c:pt idx="155">
                  <c:v>8.8670000000000009</c:v>
                </c:pt>
                <c:pt idx="156">
                  <c:v>8.9263999999999992</c:v>
                </c:pt>
                <c:pt idx="157">
                  <c:v>8.9859000000000009</c:v>
                </c:pt>
                <c:pt idx="158">
                  <c:v>9.0452999999999992</c:v>
                </c:pt>
                <c:pt idx="159">
                  <c:v>9.1046999999999993</c:v>
                </c:pt>
                <c:pt idx="160">
                  <c:v>9.1641999999999992</c:v>
                </c:pt>
                <c:pt idx="161">
                  <c:v>9.2235999999999994</c:v>
                </c:pt>
                <c:pt idx="162">
                  <c:v>9.2830999999999992</c:v>
                </c:pt>
                <c:pt idx="163">
                  <c:v>9.3424999999999994</c:v>
                </c:pt>
                <c:pt idx="164">
                  <c:v>9.4018999999999995</c:v>
                </c:pt>
                <c:pt idx="165">
                  <c:v>9.4613999999999994</c:v>
                </c:pt>
                <c:pt idx="166">
                  <c:v>9.5207999999999995</c:v>
                </c:pt>
                <c:pt idx="167">
                  <c:v>9.5802999999999994</c:v>
                </c:pt>
                <c:pt idx="168">
                  <c:v>9.6396999999999995</c:v>
                </c:pt>
                <c:pt idx="169">
                  <c:v>9.6990999999999996</c:v>
                </c:pt>
                <c:pt idx="170">
                  <c:v>9.7585999999999995</c:v>
                </c:pt>
                <c:pt idx="171">
                  <c:v>9.8179999999999996</c:v>
                </c:pt>
                <c:pt idx="172">
                  <c:v>9.8773999999999997</c:v>
                </c:pt>
                <c:pt idx="173">
                  <c:v>9.9368999999999996</c:v>
                </c:pt>
                <c:pt idx="174">
                  <c:v>9.9962999999999997</c:v>
                </c:pt>
                <c:pt idx="175">
                  <c:v>10.055999999999999</c:v>
                </c:pt>
                <c:pt idx="176">
                  <c:v>10.115</c:v>
                </c:pt>
                <c:pt idx="177">
                  <c:v>10.175000000000001</c:v>
                </c:pt>
                <c:pt idx="178">
                  <c:v>10.234</c:v>
                </c:pt>
                <c:pt idx="179">
                  <c:v>10.294</c:v>
                </c:pt>
                <c:pt idx="180">
                  <c:v>10.353</c:v>
                </c:pt>
                <c:pt idx="181">
                  <c:v>10.412000000000001</c:v>
                </c:pt>
                <c:pt idx="182">
                  <c:v>10.472</c:v>
                </c:pt>
                <c:pt idx="183">
                  <c:v>10.531000000000001</c:v>
                </c:pt>
                <c:pt idx="184">
                  <c:v>10.590999999999999</c:v>
                </c:pt>
                <c:pt idx="185">
                  <c:v>10.65</c:v>
                </c:pt>
                <c:pt idx="186">
                  <c:v>10.71</c:v>
                </c:pt>
                <c:pt idx="187">
                  <c:v>10.769</c:v>
                </c:pt>
                <c:pt idx="188">
                  <c:v>10.827999999999999</c:v>
                </c:pt>
                <c:pt idx="189">
                  <c:v>10.888</c:v>
                </c:pt>
                <c:pt idx="190">
                  <c:v>10.946999999999999</c:v>
                </c:pt>
                <c:pt idx="191">
                  <c:v>11.007</c:v>
                </c:pt>
                <c:pt idx="192">
                  <c:v>11.066000000000001</c:v>
                </c:pt>
                <c:pt idx="193">
                  <c:v>11.125999999999999</c:v>
                </c:pt>
                <c:pt idx="194">
                  <c:v>11.185</c:v>
                </c:pt>
                <c:pt idx="195">
                  <c:v>11.244999999999999</c:v>
                </c:pt>
                <c:pt idx="196">
                  <c:v>11.304</c:v>
                </c:pt>
                <c:pt idx="197">
                  <c:v>11.363</c:v>
                </c:pt>
                <c:pt idx="198">
                  <c:v>11.423</c:v>
                </c:pt>
                <c:pt idx="199">
                  <c:v>11.481999999999999</c:v>
                </c:pt>
                <c:pt idx="200">
                  <c:v>11.542</c:v>
                </c:pt>
                <c:pt idx="201">
                  <c:v>11.601000000000001</c:v>
                </c:pt>
                <c:pt idx="202">
                  <c:v>11.661</c:v>
                </c:pt>
                <c:pt idx="203">
                  <c:v>11.72</c:v>
                </c:pt>
                <c:pt idx="204">
                  <c:v>11.78</c:v>
                </c:pt>
                <c:pt idx="205">
                  <c:v>11.839</c:v>
                </c:pt>
                <c:pt idx="206">
                  <c:v>11.898</c:v>
                </c:pt>
                <c:pt idx="207">
                  <c:v>11.958</c:v>
                </c:pt>
                <c:pt idx="208">
                  <c:v>12.016999999999999</c:v>
                </c:pt>
                <c:pt idx="209">
                  <c:v>12.077</c:v>
                </c:pt>
                <c:pt idx="210">
                  <c:v>12.135999999999999</c:v>
                </c:pt>
                <c:pt idx="211">
                  <c:v>12.196</c:v>
                </c:pt>
                <c:pt idx="212">
                  <c:v>12.255000000000001</c:v>
                </c:pt>
                <c:pt idx="213">
                  <c:v>12.314</c:v>
                </c:pt>
                <c:pt idx="214">
                  <c:v>12.374000000000001</c:v>
                </c:pt>
                <c:pt idx="215">
                  <c:v>12.433</c:v>
                </c:pt>
                <c:pt idx="216">
                  <c:v>12.493</c:v>
                </c:pt>
                <c:pt idx="217">
                  <c:v>12.552</c:v>
                </c:pt>
                <c:pt idx="218">
                  <c:v>12.612</c:v>
                </c:pt>
                <c:pt idx="219">
                  <c:v>12.670999999999999</c:v>
                </c:pt>
                <c:pt idx="220">
                  <c:v>12.731</c:v>
                </c:pt>
                <c:pt idx="221">
                  <c:v>12.79</c:v>
                </c:pt>
                <c:pt idx="222">
                  <c:v>12.849</c:v>
                </c:pt>
                <c:pt idx="223">
                  <c:v>12.909000000000001</c:v>
                </c:pt>
                <c:pt idx="224">
                  <c:v>12.968</c:v>
                </c:pt>
                <c:pt idx="225">
                  <c:v>13.028</c:v>
                </c:pt>
                <c:pt idx="226">
                  <c:v>13.087</c:v>
                </c:pt>
                <c:pt idx="227">
                  <c:v>13.147</c:v>
                </c:pt>
                <c:pt idx="228">
                  <c:v>13.206</c:v>
                </c:pt>
                <c:pt idx="229">
                  <c:v>13.266</c:v>
                </c:pt>
                <c:pt idx="230">
                  <c:v>13.324999999999999</c:v>
                </c:pt>
                <c:pt idx="231">
                  <c:v>13.384</c:v>
                </c:pt>
                <c:pt idx="232">
                  <c:v>13.444000000000001</c:v>
                </c:pt>
                <c:pt idx="233">
                  <c:v>13.503</c:v>
                </c:pt>
                <c:pt idx="234">
                  <c:v>13.563000000000001</c:v>
                </c:pt>
                <c:pt idx="235">
                  <c:v>13.622</c:v>
                </c:pt>
                <c:pt idx="236">
                  <c:v>13.682</c:v>
                </c:pt>
                <c:pt idx="237">
                  <c:v>13.741</c:v>
                </c:pt>
                <c:pt idx="238">
                  <c:v>13.8</c:v>
                </c:pt>
                <c:pt idx="239">
                  <c:v>13.86</c:v>
                </c:pt>
                <c:pt idx="240">
                  <c:v>13.919</c:v>
                </c:pt>
                <c:pt idx="241">
                  <c:v>13.978999999999999</c:v>
                </c:pt>
                <c:pt idx="242">
                  <c:v>14.038</c:v>
                </c:pt>
                <c:pt idx="243">
                  <c:v>14.098000000000001</c:v>
                </c:pt>
                <c:pt idx="244">
                  <c:v>14.157</c:v>
                </c:pt>
                <c:pt idx="245">
                  <c:v>14.217000000000001</c:v>
                </c:pt>
                <c:pt idx="246">
                  <c:v>14.276</c:v>
                </c:pt>
                <c:pt idx="247">
                  <c:v>14.335000000000001</c:v>
                </c:pt>
                <c:pt idx="248">
                  <c:v>14.395</c:v>
                </c:pt>
                <c:pt idx="249">
                  <c:v>14.454000000000001</c:v>
                </c:pt>
                <c:pt idx="250">
                  <c:v>14.513999999999999</c:v>
                </c:pt>
                <c:pt idx="251">
                  <c:v>14.573</c:v>
                </c:pt>
                <c:pt idx="252">
                  <c:v>14.632999999999999</c:v>
                </c:pt>
                <c:pt idx="253">
                  <c:v>14.692</c:v>
                </c:pt>
                <c:pt idx="254">
                  <c:v>14.750999999999999</c:v>
                </c:pt>
                <c:pt idx="255">
                  <c:v>14.811</c:v>
                </c:pt>
                <c:pt idx="256">
                  <c:v>14.87</c:v>
                </c:pt>
                <c:pt idx="257">
                  <c:v>14.93</c:v>
                </c:pt>
                <c:pt idx="258">
                  <c:v>14.989000000000001</c:v>
                </c:pt>
                <c:pt idx="259">
                  <c:v>15.048999999999999</c:v>
                </c:pt>
                <c:pt idx="260">
                  <c:v>15.108000000000001</c:v>
                </c:pt>
                <c:pt idx="261">
                  <c:v>15.167999999999999</c:v>
                </c:pt>
                <c:pt idx="262">
                  <c:v>15.227</c:v>
                </c:pt>
                <c:pt idx="263">
                  <c:v>15.286</c:v>
                </c:pt>
                <c:pt idx="264">
                  <c:v>15.346</c:v>
                </c:pt>
                <c:pt idx="265">
                  <c:v>15.404999999999999</c:v>
                </c:pt>
                <c:pt idx="266">
                  <c:v>15.465</c:v>
                </c:pt>
                <c:pt idx="267">
                  <c:v>15.523999999999999</c:v>
                </c:pt>
                <c:pt idx="268">
                  <c:v>15.584</c:v>
                </c:pt>
                <c:pt idx="269">
                  <c:v>15.643000000000001</c:v>
                </c:pt>
                <c:pt idx="270">
                  <c:v>15.702999999999999</c:v>
                </c:pt>
                <c:pt idx="271">
                  <c:v>15.762</c:v>
                </c:pt>
                <c:pt idx="272">
                  <c:v>15.821</c:v>
                </c:pt>
                <c:pt idx="273">
                  <c:v>15.881</c:v>
                </c:pt>
                <c:pt idx="274">
                  <c:v>15.94</c:v>
                </c:pt>
                <c:pt idx="275">
                  <c:v>16</c:v>
                </c:pt>
                <c:pt idx="276">
                  <c:v>16.059000000000001</c:v>
                </c:pt>
                <c:pt idx="277">
                  <c:v>16.119</c:v>
                </c:pt>
                <c:pt idx="278">
                  <c:v>16.178000000000001</c:v>
                </c:pt>
                <c:pt idx="279">
                  <c:v>16.236999999999998</c:v>
                </c:pt>
                <c:pt idx="280">
                  <c:v>16.297000000000001</c:v>
                </c:pt>
                <c:pt idx="281">
                  <c:v>16.356000000000002</c:v>
                </c:pt>
                <c:pt idx="282">
                  <c:v>16.416</c:v>
                </c:pt>
                <c:pt idx="283">
                  <c:v>16.475000000000001</c:v>
                </c:pt>
                <c:pt idx="284">
                  <c:v>16.535</c:v>
                </c:pt>
                <c:pt idx="285">
                  <c:v>16.594000000000001</c:v>
                </c:pt>
                <c:pt idx="286">
                  <c:v>16.654</c:v>
                </c:pt>
                <c:pt idx="287">
                  <c:v>16.713000000000001</c:v>
                </c:pt>
                <c:pt idx="288">
                  <c:v>16.771999999999998</c:v>
                </c:pt>
                <c:pt idx="289">
                  <c:v>16.832000000000001</c:v>
                </c:pt>
                <c:pt idx="290">
                  <c:v>16.890999999999998</c:v>
                </c:pt>
                <c:pt idx="291">
                  <c:v>16.951000000000001</c:v>
                </c:pt>
                <c:pt idx="292">
                  <c:v>17.010000000000002</c:v>
                </c:pt>
                <c:pt idx="293">
                  <c:v>17.07</c:v>
                </c:pt>
                <c:pt idx="294">
                  <c:v>17.129000000000001</c:v>
                </c:pt>
                <c:pt idx="295">
                  <c:v>17.189</c:v>
                </c:pt>
                <c:pt idx="296">
                  <c:v>17.248000000000001</c:v>
                </c:pt>
                <c:pt idx="297">
                  <c:v>17.306999999999999</c:v>
                </c:pt>
                <c:pt idx="298">
                  <c:v>17.367000000000001</c:v>
                </c:pt>
                <c:pt idx="299">
                  <c:v>17.425999999999998</c:v>
                </c:pt>
                <c:pt idx="300">
                  <c:v>17.486000000000001</c:v>
                </c:pt>
                <c:pt idx="301">
                  <c:v>17.545000000000002</c:v>
                </c:pt>
                <c:pt idx="302">
                  <c:v>17.605</c:v>
                </c:pt>
                <c:pt idx="303">
                  <c:v>17.664000000000001</c:v>
                </c:pt>
                <c:pt idx="304">
                  <c:v>17.722999999999999</c:v>
                </c:pt>
                <c:pt idx="305">
                  <c:v>17.783000000000001</c:v>
                </c:pt>
                <c:pt idx="306">
                  <c:v>17.841999999999999</c:v>
                </c:pt>
                <c:pt idx="307">
                  <c:v>17.902000000000001</c:v>
                </c:pt>
                <c:pt idx="308">
                  <c:v>17.960999999999999</c:v>
                </c:pt>
                <c:pt idx="309">
                  <c:v>18.021000000000001</c:v>
                </c:pt>
                <c:pt idx="310">
                  <c:v>18.079999999999998</c:v>
                </c:pt>
                <c:pt idx="311">
                  <c:v>18.14</c:v>
                </c:pt>
                <c:pt idx="312">
                  <c:v>18.199000000000002</c:v>
                </c:pt>
                <c:pt idx="313">
                  <c:v>18.257999999999999</c:v>
                </c:pt>
                <c:pt idx="314">
                  <c:v>18.318000000000001</c:v>
                </c:pt>
                <c:pt idx="315">
                  <c:v>18.376999999999999</c:v>
                </c:pt>
                <c:pt idx="316">
                  <c:v>18.437000000000001</c:v>
                </c:pt>
                <c:pt idx="317">
                  <c:v>18.495999999999999</c:v>
                </c:pt>
                <c:pt idx="318">
                  <c:v>18.556000000000001</c:v>
                </c:pt>
                <c:pt idx="319">
                  <c:v>18.614999999999998</c:v>
                </c:pt>
                <c:pt idx="320">
                  <c:v>18.675000000000001</c:v>
                </c:pt>
                <c:pt idx="321">
                  <c:v>18.734000000000002</c:v>
                </c:pt>
                <c:pt idx="322">
                  <c:v>18.792999999999999</c:v>
                </c:pt>
                <c:pt idx="323">
                  <c:v>18.853000000000002</c:v>
                </c:pt>
                <c:pt idx="324">
                  <c:v>18.911999999999999</c:v>
                </c:pt>
                <c:pt idx="325">
                  <c:v>18.972000000000001</c:v>
                </c:pt>
                <c:pt idx="326">
                  <c:v>19.030999999999999</c:v>
                </c:pt>
                <c:pt idx="327">
                  <c:v>19.091000000000001</c:v>
                </c:pt>
                <c:pt idx="328">
                  <c:v>19.149999999999999</c:v>
                </c:pt>
                <c:pt idx="329">
                  <c:v>19.209</c:v>
                </c:pt>
                <c:pt idx="330">
                  <c:v>19.268999999999998</c:v>
                </c:pt>
                <c:pt idx="331">
                  <c:v>19.327999999999999</c:v>
                </c:pt>
                <c:pt idx="332">
                  <c:v>19.388000000000002</c:v>
                </c:pt>
                <c:pt idx="333">
                  <c:v>19.446999999999999</c:v>
                </c:pt>
                <c:pt idx="334">
                  <c:v>19.507000000000001</c:v>
                </c:pt>
                <c:pt idx="335">
                  <c:v>19.565999999999999</c:v>
                </c:pt>
                <c:pt idx="336">
                  <c:v>19.626000000000001</c:v>
                </c:pt>
                <c:pt idx="337">
                  <c:v>19.684999999999999</c:v>
                </c:pt>
                <c:pt idx="338">
                  <c:v>19.744</c:v>
                </c:pt>
                <c:pt idx="339">
                  <c:v>19.803999999999998</c:v>
                </c:pt>
                <c:pt idx="340">
                  <c:v>19.863</c:v>
                </c:pt>
                <c:pt idx="341">
                  <c:v>19.922999999999998</c:v>
                </c:pt>
                <c:pt idx="342">
                  <c:v>19.981999999999999</c:v>
                </c:pt>
                <c:pt idx="343">
                  <c:v>20.042000000000002</c:v>
                </c:pt>
                <c:pt idx="344">
                  <c:v>20.100999999999999</c:v>
                </c:pt>
                <c:pt idx="345">
                  <c:v>20.161000000000001</c:v>
                </c:pt>
                <c:pt idx="346">
                  <c:v>20.22</c:v>
                </c:pt>
                <c:pt idx="347">
                  <c:v>20.279</c:v>
                </c:pt>
                <c:pt idx="348">
                  <c:v>20.338999999999999</c:v>
                </c:pt>
                <c:pt idx="349">
                  <c:v>20.398</c:v>
                </c:pt>
                <c:pt idx="350">
                  <c:v>20.457999999999998</c:v>
                </c:pt>
                <c:pt idx="351">
                  <c:v>20.516999999999999</c:v>
                </c:pt>
                <c:pt idx="352">
                  <c:v>20.577000000000002</c:v>
                </c:pt>
                <c:pt idx="353">
                  <c:v>20.635999999999999</c:v>
                </c:pt>
                <c:pt idx="354">
                  <c:v>20.695</c:v>
                </c:pt>
                <c:pt idx="355">
                  <c:v>20.754999999999999</c:v>
                </c:pt>
                <c:pt idx="356">
                  <c:v>20.814</c:v>
                </c:pt>
                <c:pt idx="357">
                  <c:v>20.873999999999999</c:v>
                </c:pt>
                <c:pt idx="358">
                  <c:v>20.933</c:v>
                </c:pt>
                <c:pt idx="359">
                  <c:v>20.992999999999999</c:v>
                </c:pt>
                <c:pt idx="360">
                  <c:v>21.052</c:v>
                </c:pt>
                <c:pt idx="361">
                  <c:v>21.111999999999998</c:v>
                </c:pt>
                <c:pt idx="362">
                  <c:v>21.170999999999999</c:v>
                </c:pt>
                <c:pt idx="363">
                  <c:v>21.23</c:v>
                </c:pt>
                <c:pt idx="364">
                  <c:v>21.29</c:v>
                </c:pt>
                <c:pt idx="365">
                  <c:v>21.349</c:v>
                </c:pt>
                <c:pt idx="366">
                  <c:v>21.408999999999999</c:v>
                </c:pt>
                <c:pt idx="367">
                  <c:v>21.468</c:v>
                </c:pt>
                <c:pt idx="368">
                  <c:v>21.527999999999999</c:v>
                </c:pt>
                <c:pt idx="369">
                  <c:v>21.587</c:v>
                </c:pt>
                <c:pt idx="370">
                  <c:v>21.646000000000001</c:v>
                </c:pt>
                <c:pt idx="371">
                  <c:v>21.706</c:v>
                </c:pt>
                <c:pt idx="372">
                  <c:v>21.765000000000001</c:v>
                </c:pt>
                <c:pt idx="373">
                  <c:v>21.824999999999999</c:v>
                </c:pt>
                <c:pt idx="374">
                  <c:v>21.884</c:v>
                </c:pt>
                <c:pt idx="375">
                  <c:v>21.943999999999999</c:v>
                </c:pt>
                <c:pt idx="376">
                  <c:v>22.003</c:v>
                </c:pt>
                <c:pt idx="377">
                  <c:v>22.062999999999999</c:v>
                </c:pt>
                <c:pt idx="378">
                  <c:v>22.122</c:v>
                </c:pt>
                <c:pt idx="379">
                  <c:v>22.181000000000001</c:v>
                </c:pt>
                <c:pt idx="380">
                  <c:v>22.241</c:v>
                </c:pt>
                <c:pt idx="381">
                  <c:v>22.3</c:v>
                </c:pt>
                <c:pt idx="382">
                  <c:v>22.36</c:v>
                </c:pt>
                <c:pt idx="383">
                  <c:v>22.419</c:v>
                </c:pt>
                <c:pt idx="384">
                  <c:v>22.478999999999999</c:v>
                </c:pt>
                <c:pt idx="385">
                  <c:v>22.538</c:v>
                </c:pt>
                <c:pt idx="386">
                  <c:v>22.597999999999999</c:v>
                </c:pt>
                <c:pt idx="387">
                  <c:v>22.657</c:v>
                </c:pt>
                <c:pt idx="388">
                  <c:v>22.716000000000001</c:v>
                </c:pt>
                <c:pt idx="389">
                  <c:v>22.776</c:v>
                </c:pt>
                <c:pt idx="390">
                  <c:v>22.835000000000001</c:v>
                </c:pt>
                <c:pt idx="391">
                  <c:v>22.895</c:v>
                </c:pt>
                <c:pt idx="392">
                  <c:v>22.954000000000001</c:v>
                </c:pt>
                <c:pt idx="393">
                  <c:v>23.013999999999999</c:v>
                </c:pt>
                <c:pt idx="394">
                  <c:v>23.073</c:v>
                </c:pt>
                <c:pt idx="395">
                  <c:v>23.132000000000001</c:v>
                </c:pt>
                <c:pt idx="396">
                  <c:v>23.192</c:v>
                </c:pt>
                <c:pt idx="397">
                  <c:v>23.251000000000001</c:v>
                </c:pt>
                <c:pt idx="398">
                  <c:v>23.311</c:v>
                </c:pt>
                <c:pt idx="399">
                  <c:v>23.37</c:v>
                </c:pt>
                <c:pt idx="400">
                  <c:v>23.43</c:v>
                </c:pt>
                <c:pt idx="401">
                  <c:v>23.489000000000001</c:v>
                </c:pt>
                <c:pt idx="402">
                  <c:v>23.548999999999999</c:v>
                </c:pt>
                <c:pt idx="403">
                  <c:v>23.608000000000001</c:v>
                </c:pt>
                <c:pt idx="404">
                  <c:v>23.667000000000002</c:v>
                </c:pt>
                <c:pt idx="405">
                  <c:v>23.727</c:v>
                </c:pt>
                <c:pt idx="406">
                  <c:v>23.786000000000001</c:v>
                </c:pt>
                <c:pt idx="407">
                  <c:v>23.846</c:v>
                </c:pt>
                <c:pt idx="408">
                  <c:v>23.905000000000001</c:v>
                </c:pt>
                <c:pt idx="409">
                  <c:v>23.965</c:v>
                </c:pt>
                <c:pt idx="410">
                  <c:v>24.024000000000001</c:v>
                </c:pt>
                <c:pt idx="411">
                  <c:v>24.084</c:v>
                </c:pt>
                <c:pt idx="412">
                  <c:v>24.143000000000001</c:v>
                </c:pt>
                <c:pt idx="413">
                  <c:v>24.202000000000002</c:v>
                </c:pt>
                <c:pt idx="414">
                  <c:v>24.262</c:v>
                </c:pt>
                <c:pt idx="415">
                  <c:v>24.321000000000002</c:v>
                </c:pt>
                <c:pt idx="416">
                  <c:v>24.381</c:v>
                </c:pt>
                <c:pt idx="417">
                  <c:v>24.44</c:v>
                </c:pt>
                <c:pt idx="418">
                  <c:v>24.5</c:v>
                </c:pt>
                <c:pt idx="419">
                  <c:v>24.559000000000001</c:v>
                </c:pt>
                <c:pt idx="420">
                  <c:v>24.617999999999999</c:v>
                </c:pt>
                <c:pt idx="421">
                  <c:v>24.678000000000001</c:v>
                </c:pt>
                <c:pt idx="422">
                  <c:v>24.736999999999998</c:v>
                </c:pt>
                <c:pt idx="423">
                  <c:v>24.797000000000001</c:v>
                </c:pt>
                <c:pt idx="424">
                  <c:v>24.856000000000002</c:v>
                </c:pt>
                <c:pt idx="425">
                  <c:v>24.916</c:v>
                </c:pt>
                <c:pt idx="426">
                  <c:v>24.975000000000001</c:v>
                </c:pt>
                <c:pt idx="427">
                  <c:v>25.035</c:v>
                </c:pt>
                <c:pt idx="428">
                  <c:v>25.094000000000001</c:v>
                </c:pt>
                <c:pt idx="429">
                  <c:v>25.152999999999999</c:v>
                </c:pt>
                <c:pt idx="430">
                  <c:v>25.213000000000001</c:v>
                </c:pt>
                <c:pt idx="431">
                  <c:v>25.271999999999998</c:v>
                </c:pt>
                <c:pt idx="432">
                  <c:v>25.332000000000001</c:v>
                </c:pt>
                <c:pt idx="433">
                  <c:v>25.390999999999998</c:v>
                </c:pt>
                <c:pt idx="434">
                  <c:v>25.451000000000001</c:v>
                </c:pt>
                <c:pt idx="435">
                  <c:v>25.51</c:v>
                </c:pt>
                <c:pt idx="436">
                  <c:v>25.57</c:v>
                </c:pt>
                <c:pt idx="437">
                  <c:v>25.629000000000001</c:v>
                </c:pt>
                <c:pt idx="438">
                  <c:v>25.687999999999999</c:v>
                </c:pt>
                <c:pt idx="439">
                  <c:v>25.748000000000001</c:v>
                </c:pt>
                <c:pt idx="440">
                  <c:v>25.806999999999999</c:v>
                </c:pt>
                <c:pt idx="441">
                  <c:v>25.867000000000001</c:v>
                </c:pt>
                <c:pt idx="442">
                  <c:v>25.925999999999998</c:v>
                </c:pt>
                <c:pt idx="443">
                  <c:v>25.986000000000001</c:v>
                </c:pt>
                <c:pt idx="444">
                  <c:v>26.045000000000002</c:v>
                </c:pt>
                <c:pt idx="445">
                  <c:v>26.103999999999999</c:v>
                </c:pt>
                <c:pt idx="446">
                  <c:v>26.164000000000001</c:v>
                </c:pt>
                <c:pt idx="447">
                  <c:v>26.222999999999999</c:v>
                </c:pt>
                <c:pt idx="448">
                  <c:v>26.283000000000001</c:v>
                </c:pt>
                <c:pt idx="449">
                  <c:v>26.341999999999999</c:v>
                </c:pt>
                <c:pt idx="450">
                  <c:v>26.402000000000001</c:v>
                </c:pt>
                <c:pt idx="451">
                  <c:v>26.460999999999999</c:v>
                </c:pt>
                <c:pt idx="452">
                  <c:v>26.521000000000001</c:v>
                </c:pt>
                <c:pt idx="453">
                  <c:v>26.58</c:v>
                </c:pt>
                <c:pt idx="454">
                  <c:v>26.638999999999999</c:v>
                </c:pt>
                <c:pt idx="455">
                  <c:v>26.699000000000002</c:v>
                </c:pt>
                <c:pt idx="456">
                  <c:v>26.757999999999999</c:v>
                </c:pt>
                <c:pt idx="457">
                  <c:v>26.818000000000001</c:v>
                </c:pt>
                <c:pt idx="458">
                  <c:v>26.876999999999999</c:v>
                </c:pt>
                <c:pt idx="459">
                  <c:v>26.937000000000001</c:v>
                </c:pt>
                <c:pt idx="460">
                  <c:v>26.995999999999999</c:v>
                </c:pt>
                <c:pt idx="461">
                  <c:v>27.055</c:v>
                </c:pt>
                <c:pt idx="462">
                  <c:v>27.114999999999998</c:v>
                </c:pt>
                <c:pt idx="463">
                  <c:v>27.173999999999999</c:v>
                </c:pt>
                <c:pt idx="464">
                  <c:v>27.234000000000002</c:v>
                </c:pt>
                <c:pt idx="465">
                  <c:v>27.292999999999999</c:v>
                </c:pt>
                <c:pt idx="466">
                  <c:v>27.353000000000002</c:v>
                </c:pt>
                <c:pt idx="467">
                  <c:v>27.411999999999999</c:v>
                </c:pt>
                <c:pt idx="468">
                  <c:v>27.472000000000001</c:v>
                </c:pt>
                <c:pt idx="469">
                  <c:v>27.530999999999999</c:v>
                </c:pt>
                <c:pt idx="470">
                  <c:v>27.59</c:v>
                </c:pt>
                <c:pt idx="471">
                  <c:v>27.65</c:v>
                </c:pt>
                <c:pt idx="472">
                  <c:v>27.709</c:v>
                </c:pt>
                <c:pt idx="473">
                  <c:v>27.768999999999998</c:v>
                </c:pt>
                <c:pt idx="474">
                  <c:v>27.827999999999999</c:v>
                </c:pt>
                <c:pt idx="475">
                  <c:v>27.888000000000002</c:v>
                </c:pt>
                <c:pt idx="476">
                  <c:v>27.946999999999999</c:v>
                </c:pt>
                <c:pt idx="477">
                  <c:v>28.007000000000001</c:v>
                </c:pt>
                <c:pt idx="478">
                  <c:v>28.065999999999999</c:v>
                </c:pt>
                <c:pt idx="479">
                  <c:v>28.125</c:v>
                </c:pt>
                <c:pt idx="480">
                  <c:v>28.184999999999999</c:v>
                </c:pt>
                <c:pt idx="481">
                  <c:v>28.244</c:v>
                </c:pt>
                <c:pt idx="482">
                  <c:v>28.303999999999998</c:v>
                </c:pt>
                <c:pt idx="483">
                  <c:v>28.363</c:v>
                </c:pt>
                <c:pt idx="484">
                  <c:v>28.422999999999998</c:v>
                </c:pt>
                <c:pt idx="485">
                  <c:v>28.481999999999999</c:v>
                </c:pt>
                <c:pt idx="486">
                  <c:v>28.541</c:v>
                </c:pt>
                <c:pt idx="487">
                  <c:v>28.600999999999999</c:v>
                </c:pt>
                <c:pt idx="488">
                  <c:v>28.66</c:v>
                </c:pt>
                <c:pt idx="489">
                  <c:v>28.72</c:v>
                </c:pt>
                <c:pt idx="490">
                  <c:v>28.779</c:v>
                </c:pt>
                <c:pt idx="491">
                  <c:v>28.838999999999999</c:v>
                </c:pt>
                <c:pt idx="492">
                  <c:v>28.898</c:v>
                </c:pt>
                <c:pt idx="493">
                  <c:v>28.957999999999998</c:v>
                </c:pt>
                <c:pt idx="494">
                  <c:v>29.016999999999999</c:v>
                </c:pt>
                <c:pt idx="495">
                  <c:v>29.076000000000001</c:v>
                </c:pt>
                <c:pt idx="496">
                  <c:v>29.135999999999999</c:v>
                </c:pt>
                <c:pt idx="497">
                  <c:v>29.195</c:v>
                </c:pt>
                <c:pt idx="498">
                  <c:v>29.254999999999999</c:v>
                </c:pt>
                <c:pt idx="499">
                  <c:v>29.314</c:v>
                </c:pt>
                <c:pt idx="500">
                  <c:v>29.373999999999999</c:v>
                </c:pt>
                <c:pt idx="501">
                  <c:v>29.433</c:v>
                </c:pt>
                <c:pt idx="502">
                  <c:v>29.492999999999999</c:v>
                </c:pt>
                <c:pt idx="503">
                  <c:v>29.552</c:v>
                </c:pt>
                <c:pt idx="504">
                  <c:v>29.611000000000001</c:v>
                </c:pt>
                <c:pt idx="505">
                  <c:v>29.670999999999999</c:v>
                </c:pt>
                <c:pt idx="506">
                  <c:v>29.73</c:v>
                </c:pt>
                <c:pt idx="507">
                  <c:v>29.79</c:v>
                </c:pt>
                <c:pt idx="508">
                  <c:v>29.849</c:v>
                </c:pt>
                <c:pt idx="509">
                  <c:v>29.908999999999999</c:v>
                </c:pt>
                <c:pt idx="510">
                  <c:v>29.968</c:v>
                </c:pt>
                <c:pt idx="511">
                  <c:v>30.027000000000001</c:v>
                </c:pt>
                <c:pt idx="512">
                  <c:v>30.087</c:v>
                </c:pt>
                <c:pt idx="513">
                  <c:v>30.146000000000001</c:v>
                </c:pt>
                <c:pt idx="514">
                  <c:v>30.206</c:v>
                </c:pt>
                <c:pt idx="515">
                  <c:v>30.265000000000001</c:v>
                </c:pt>
                <c:pt idx="516">
                  <c:v>30.324999999999999</c:v>
                </c:pt>
                <c:pt idx="517">
                  <c:v>30.384</c:v>
                </c:pt>
                <c:pt idx="518">
                  <c:v>30.443999999999999</c:v>
                </c:pt>
                <c:pt idx="519">
                  <c:v>30.503</c:v>
                </c:pt>
                <c:pt idx="520">
                  <c:v>30.562000000000001</c:v>
                </c:pt>
                <c:pt idx="521">
                  <c:v>30.622</c:v>
                </c:pt>
                <c:pt idx="522">
                  <c:v>30.681000000000001</c:v>
                </c:pt>
                <c:pt idx="523">
                  <c:v>30.741</c:v>
                </c:pt>
                <c:pt idx="524">
                  <c:v>30.8</c:v>
                </c:pt>
                <c:pt idx="525">
                  <c:v>30.86</c:v>
                </c:pt>
                <c:pt idx="526">
                  <c:v>30.919</c:v>
                </c:pt>
                <c:pt idx="527">
                  <c:v>30.978999999999999</c:v>
                </c:pt>
                <c:pt idx="528">
                  <c:v>31.038</c:v>
                </c:pt>
                <c:pt idx="529">
                  <c:v>31.097000000000001</c:v>
                </c:pt>
                <c:pt idx="530">
                  <c:v>31.157</c:v>
                </c:pt>
                <c:pt idx="531">
                  <c:v>31.216000000000001</c:v>
                </c:pt>
                <c:pt idx="532">
                  <c:v>31.276</c:v>
                </c:pt>
                <c:pt idx="533">
                  <c:v>31.335000000000001</c:v>
                </c:pt>
                <c:pt idx="534">
                  <c:v>31.395</c:v>
                </c:pt>
                <c:pt idx="535">
                  <c:v>31.454000000000001</c:v>
                </c:pt>
                <c:pt idx="536">
                  <c:v>31.513000000000002</c:v>
                </c:pt>
                <c:pt idx="537">
                  <c:v>31.573</c:v>
                </c:pt>
                <c:pt idx="538">
                  <c:v>31.632000000000001</c:v>
                </c:pt>
                <c:pt idx="539">
                  <c:v>31.692</c:v>
                </c:pt>
                <c:pt idx="540">
                  <c:v>31.751000000000001</c:v>
                </c:pt>
                <c:pt idx="541">
                  <c:v>31.811</c:v>
                </c:pt>
                <c:pt idx="542">
                  <c:v>31.87</c:v>
                </c:pt>
                <c:pt idx="543">
                  <c:v>31.93</c:v>
                </c:pt>
                <c:pt idx="544">
                  <c:v>31.989000000000001</c:v>
                </c:pt>
                <c:pt idx="545">
                  <c:v>32.048000000000002</c:v>
                </c:pt>
                <c:pt idx="546">
                  <c:v>32.107999999999997</c:v>
                </c:pt>
                <c:pt idx="547">
                  <c:v>32.167000000000002</c:v>
                </c:pt>
                <c:pt idx="548">
                  <c:v>32.226999999999997</c:v>
                </c:pt>
                <c:pt idx="549">
                  <c:v>32.286000000000001</c:v>
                </c:pt>
                <c:pt idx="550">
                  <c:v>32.345999999999997</c:v>
                </c:pt>
                <c:pt idx="551">
                  <c:v>32.405000000000001</c:v>
                </c:pt>
                <c:pt idx="552">
                  <c:v>32.465000000000003</c:v>
                </c:pt>
                <c:pt idx="553">
                  <c:v>32.524000000000001</c:v>
                </c:pt>
                <c:pt idx="554">
                  <c:v>32.582999999999998</c:v>
                </c:pt>
                <c:pt idx="555">
                  <c:v>32.643000000000001</c:v>
                </c:pt>
                <c:pt idx="556">
                  <c:v>32.701999999999998</c:v>
                </c:pt>
                <c:pt idx="557">
                  <c:v>32.762</c:v>
                </c:pt>
                <c:pt idx="558">
                  <c:v>32.820999999999998</c:v>
                </c:pt>
                <c:pt idx="559">
                  <c:v>32.881</c:v>
                </c:pt>
                <c:pt idx="560">
                  <c:v>32.94</c:v>
                </c:pt>
                <c:pt idx="561">
                  <c:v>32.999000000000002</c:v>
                </c:pt>
                <c:pt idx="562">
                  <c:v>33.058999999999997</c:v>
                </c:pt>
                <c:pt idx="563">
                  <c:v>33.118000000000002</c:v>
                </c:pt>
                <c:pt idx="564">
                  <c:v>33.177999999999997</c:v>
                </c:pt>
                <c:pt idx="565">
                  <c:v>33.237000000000002</c:v>
                </c:pt>
                <c:pt idx="566">
                  <c:v>33.296999999999997</c:v>
                </c:pt>
                <c:pt idx="567">
                  <c:v>33.356000000000002</c:v>
                </c:pt>
                <c:pt idx="568">
                  <c:v>33.415999999999997</c:v>
                </c:pt>
                <c:pt idx="569">
                  <c:v>33.475000000000001</c:v>
                </c:pt>
                <c:pt idx="570">
                  <c:v>33.533999999999999</c:v>
                </c:pt>
                <c:pt idx="571">
                  <c:v>33.594000000000001</c:v>
                </c:pt>
                <c:pt idx="572">
                  <c:v>33.652999999999999</c:v>
                </c:pt>
                <c:pt idx="573">
                  <c:v>33.713000000000001</c:v>
                </c:pt>
                <c:pt idx="574">
                  <c:v>33.771999999999998</c:v>
                </c:pt>
                <c:pt idx="575">
                  <c:v>33.832000000000001</c:v>
                </c:pt>
                <c:pt idx="576">
                  <c:v>33.890999999999998</c:v>
                </c:pt>
                <c:pt idx="577">
                  <c:v>33.950000000000003</c:v>
                </c:pt>
                <c:pt idx="578">
                  <c:v>34.01</c:v>
                </c:pt>
                <c:pt idx="579">
                  <c:v>34.069000000000003</c:v>
                </c:pt>
                <c:pt idx="580">
                  <c:v>34.128999999999998</c:v>
                </c:pt>
                <c:pt idx="581">
                  <c:v>34.188000000000002</c:v>
                </c:pt>
                <c:pt idx="582">
                  <c:v>34.247999999999998</c:v>
                </c:pt>
                <c:pt idx="583">
                  <c:v>34.307000000000002</c:v>
                </c:pt>
                <c:pt idx="584">
                  <c:v>34.366999999999997</c:v>
                </c:pt>
                <c:pt idx="585">
                  <c:v>34.426000000000002</c:v>
                </c:pt>
                <c:pt idx="586">
                  <c:v>34.484999999999999</c:v>
                </c:pt>
                <c:pt idx="587">
                  <c:v>34.545000000000002</c:v>
                </c:pt>
                <c:pt idx="588">
                  <c:v>34.603999999999999</c:v>
                </c:pt>
                <c:pt idx="589">
                  <c:v>34.664000000000001</c:v>
                </c:pt>
                <c:pt idx="590">
                  <c:v>34.722999999999999</c:v>
                </c:pt>
                <c:pt idx="591">
                  <c:v>34.783000000000001</c:v>
                </c:pt>
                <c:pt idx="592">
                  <c:v>34.841999999999999</c:v>
                </c:pt>
                <c:pt idx="593">
                  <c:v>34.902000000000001</c:v>
                </c:pt>
                <c:pt idx="594">
                  <c:v>34.960999999999999</c:v>
                </c:pt>
                <c:pt idx="595">
                  <c:v>35.020000000000003</c:v>
                </c:pt>
                <c:pt idx="596">
                  <c:v>35.08</c:v>
                </c:pt>
                <c:pt idx="597">
                  <c:v>35.139000000000003</c:v>
                </c:pt>
                <c:pt idx="598">
                  <c:v>35.198999999999998</c:v>
                </c:pt>
                <c:pt idx="599">
                  <c:v>35.258000000000003</c:v>
                </c:pt>
                <c:pt idx="600">
                  <c:v>35.317999999999998</c:v>
                </c:pt>
                <c:pt idx="601">
                  <c:v>35.377000000000002</c:v>
                </c:pt>
                <c:pt idx="602">
                  <c:v>35.436</c:v>
                </c:pt>
                <c:pt idx="603">
                  <c:v>35.496000000000002</c:v>
                </c:pt>
                <c:pt idx="604">
                  <c:v>35.555</c:v>
                </c:pt>
                <c:pt idx="605">
                  <c:v>35.615000000000002</c:v>
                </c:pt>
                <c:pt idx="606">
                  <c:v>35.673999999999999</c:v>
                </c:pt>
                <c:pt idx="607">
                  <c:v>35.734000000000002</c:v>
                </c:pt>
                <c:pt idx="608">
                  <c:v>35.792999999999999</c:v>
                </c:pt>
                <c:pt idx="609">
                  <c:v>35.853000000000002</c:v>
                </c:pt>
                <c:pt idx="610">
                  <c:v>35.911999999999999</c:v>
                </c:pt>
                <c:pt idx="611">
                  <c:v>35.970999999999997</c:v>
                </c:pt>
                <c:pt idx="612">
                  <c:v>36.030999999999999</c:v>
                </c:pt>
                <c:pt idx="613">
                  <c:v>36.090000000000003</c:v>
                </c:pt>
                <c:pt idx="614">
                  <c:v>36.15</c:v>
                </c:pt>
                <c:pt idx="615">
                  <c:v>36.209000000000003</c:v>
                </c:pt>
                <c:pt idx="616">
                  <c:v>36.268999999999998</c:v>
                </c:pt>
                <c:pt idx="617">
                  <c:v>36.328000000000003</c:v>
                </c:pt>
                <c:pt idx="618">
                  <c:v>36.387999999999998</c:v>
                </c:pt>
                <c:pt idx="619">
                  <c:v>36.447000000000003</c:v>
                </c:pt>
                <c:pt idx="620">
                  <c:v>36.506</c:v>
                </c:pt>
                <c:pt idx="621">
                  <c:v>36.566000000000003</c:v>
                </c:pt>
                <c:pt idx="622">
                  <c:v>36.625</c:v>
                </c:pt>
                <c:pt idx="623">
                  <c:v>36.685000000000002</c:v>
                </c:pt>
                <c:pt idx="624">
                  <c:v>36.744</c:v>
                </c:pt>
                <c:pt idx="625">
                  <c:v>36.804000000000002</c:v>
                </c:pt>
                <c:pt idx="626">
                  <c:v>36.863</c:v>
                </c:pt>
                <c:pt idx="627">
                  <c:v>36.921999999999997</c:v>
                </c:pt>
                <c:pt idx="628">
                  <c:v>36.981999999999999</c:v>
                </c:pt>
                <c:pt idx="629">
                  <c:v>37.040999999999997</c:v>
                </c:pt>
                <c:pt idx="630">
                  <c:v>37.100999999999999</c:v>
                </c:pt>
                <c:pt idx="631">
                  <c:v>37.159999999999997</c:v>
                </c:pt>
                <c:pt idx="632">
                  <c:v>37.22</c:v>
                </c:pt>
                <c:pt idx="633">
                  <c:v>37.279000000000003</c:v>
                </c:pt>
                <c:pt idx="634">
                  <c:v>37.338999999999999</c:v>
                </c:pt>
                <c:pt idx="635">
                  <c:v>37.398000000000003</c:v>
                </c:pt>
                <c:pt idx="636">
                  <c:v>37.457000000000001</c:v>
                </c:pt>
                <c:pt idx="637">
                  <c:v>37.517000000000003</c:v>
                </c:pt>
                <c:pt idx="638">
                  <c:v>37.576000000000001</c:v>
                </c:pt>
                <c:pt idx="639">
                  <c:v>37.636000000000003</c:v>
                </c:pt>
                <c:pt idx="640">
                  <c:v>37.695</c:v>
                </c:pt>
                <c:pt idx="641">
                  <c:v>37.755000000000003</c:v>
                </c:pt>
                <c:pt idx="642">
                  <c:v>37.814</c:v>
                </c:pt>
                <c:pt idx="643">
                  <c:v>37.874000000000002</c:v>
                </c:pt>
                <c:pt idx="644">
                  <c:v>37.933</c:v>
                </c:pt>
                <c:pt idx="645">
                  <c:v>37.991999999999997</c:v>
                </c:pt>
                <c:pt idx="646">
                  <c:v>38.052</c:v>
                </c:pt>
                <c:pt idx="647">
                  <c:v>38.110999999999997</c:v>
                </c:pt>
                <c:pt idx="648">
                  <c:v>38.170999999999999</c:v>
                </c:pt>
                <c:pt idx="649">
                  <c:v>38.229999999999997</c:v>
                </c:pt>
                <c:pt idx="650">
                  <c:v>38.29</c:v>
                </c:pt>
                <c:pt idx="651">
                  <c:v>38.348999999999997</c:v>
                </c:pt>
                <c:pt idx="652">
                  <c:v>38.408000000000001</c:v>
                </c:pt>
                <c:pt idx="653">
                  <c:v>38.468000000000004</c:v>
                </c:pt>
                <c:pt idx="654">
                  <c:v>38.527000000000001</c:v>
                </c:pt>
                <c:pt idx="655">
                  <c:v>38.587000000000003</c:v>
                </c:pt>
                <c:pt idx="656">
                  <c:v>38.646000000000001</c:v>
                </c:pt>
                <c:pt idx="657">
                  <c:v>38.706000000000003</c:v>
                </c:pt>
                <c:pt idx="658">
                  <c:v>38.765000000000001</c:v>
                </c:pt>
                <c:pt idx="659">
                  <c:v>38.825000000000003</c:v>
                </c:pt>
                <c:pt idx="660">
                  <c:v>38.884</c:v>
                </c:pt>
                <c:pt idx="661">
                  <c:v>38.942999999999998</c:v>
                </c:pt>
                <c:pt idx="662">
                  <c:v>39.003</c:v>
                </c:pt>
                <c:pt idx="663">
                  <c:v>39.061999999999998</c:v>
                </c:pt>
                <c:pt idx="664">
                  <c:v>39.122</c:v>
                </c:pt>
                <c:pt idx="665">
                  <c:v>39.180999999999997</c:v>
                </c:pt>
                <c:pt idx="666">
                  <c:v>39.241</c:v>
                </c:pt>
                <c:pt idx="667">
                  <c:v>39.299999999999997</c:v>
                </c:pt>
                <c:pt idx="668">
                  <c:v>39.359000000000002</c:v>
                </c:pt>
                <c:pt idx="669">
                  <c:v>39.418999999999997</c:v>
                </c:pt>
                <c:pt idx="670">
                  <c:v>39.478000000000002</c:v>
                </c:pt>
                <c:pt idx="671">
                  <c:v>39.537999999999997</c:v>
                </c:pt>
                <c:pt idx="672">
                  <c:v>39.597000000000001</c:v>
                </c:pt>
                <c:pt idx="673">
                  <c:v>39.656999999999996</c:v>
                </c:pt>
                <c:pt idx="674">
                  <c:v>39.716000000000001</c:v>
                </c:pt>
                <c:pt idx="675">
                  <c:v>39.776000000000003</c:v>
                </c:pt>
                <c:pt idx="676">
                  <c:v>39.835000000000001</c:v>
                </c:pt>
                <c:pt idx="677">
                  <c:v>39.893999999999998</c:v>
                </c:pt>
                <c:pt idx="678">
                  <c:v>39.954000000000001</c:v>
                </c:pt>
                <c:pt idx="679">
                  <c:v>40.012999999999998</c:v>
                </c:pt>
                <c:pt idx="680">
                  <c:v>40.073</c:v>
                </c:pt>
                <c:pt idx="681">
                  <c:v>40.131999999999998</c:v>
                </c:pt>
                <c:pt idx="682">
                  <c:v>40.192</c:v>
                </c:pt>
                <c:pt idx="683">
                  <c:v>40.250999999999998</c:v>
                </c:pt>
                <c:pt idx="684">
                  <c:v>40.311</c:v>
                </c:pt>
                <c:pt idx="685">
                  <c:v>40.369999999999997</c:v>
                </c:pt>
                <c:pt idx="686">
                  <c:v>40.429000000000002</c:v>
                </c:pt>
                <c:pt idx="687">
                  <c:v>40.488999999999997</c:v>
                </c:pt>
                <c:pt idx="688">
                  <c:v>40.548000000000002</c:v>
                </c:pt>
                <c:pt idx="689">
                  <c:v>40.607999999999997</c:v>
                </c:pt>
                <c:pt idx="690">
                  <c:v>40.667000000000002</c:v>
                </c:pt>
                <c:pt idx="691">
                  <c:v>40.726999999999997</c:v>
                </c:pt>
                <c:pt idx="692">
                  <c:v>40.786000000000001</c:v>
                </c:pt>
                <c:pt idx="693">
                  <c:v>40.844999999999999</c:v>
                </c:pt>
                <c:pt idx="694">
                  <c:v>40.905000000000001</c:v>
                </c:pt>
                <c:pt idx="695">
                  <c:v>40.963999999999999</c:v>
                </c:pt>
                <c:pt idx="696">
                  <c:v>41.024000000000001</c:v>
                </c:pt>
                <c:pt idx="697">
                  <c:v>41.082999999999998</c:v>
                </c:pt>
                <c:pt idx="698">
                  <c:v>41.143000000000001</c:v>
                </c:pt>
                <c:pt idx="699">
                  <c:v>41.201999999999998</c:v>
                </c:pt>
                <c:pt idx="700">
                  <c:v>41.262</c:v>
                </c:pt>
                <c:pt idx="701">
                  <c:v>41.320999999999998</c:v>
                </c:pt>
                <c:pt idx="702">
                  <c:v>41.38</c:v>
                </c:pt>
                <c:pt idx="703">
                  <c:v>41.44</c:v>
                </c:pt>
                <c:pt idx="704">
                  <c:v>41.499000000000002</c:v>
                </c:pt>
                <c:pt idx="705">
                  <c:v>41.558999999999997</c:v>
                </c:pt>
                <c:pt idx="706">
                  <c:v>41.618000000000002</c:v>
                </c:pt>
                <c:pt idx="707">
                  <c:v>41.677999999999997</c:v>
                </c:pt>
                <c:pt idx="708">
                  <c:v>41.737000000000002</c:v>
                </c:pt>
                <c:pt idx="709">
                  <c:v>41.796999999999997</c:v>
                </c:pt>
                <c:pt idx="710">
                  <c:v>41.856000000000002</c:v>
                </c:pt>
                <c:pt idx="711">
                  <c:v>41.914999999999999</c:v>
                </c:pt>
                <c:pt idx="712">
                  <c:v>41.975000000000001</c:v>
                </c:pt>
                <c:pt idx="713">
                  <c:v>42.033999999999999</c:v>
                </c:pt>
                <c:pt idx="714">
                  <c:v>42.094000000000001</c:v>
                </c:pt>
                <c:pt idx="715">
                  <c:v>42.152999999999999</c:v>
                </c:pt>
                <c:pt idx="716">
                  <c:v>42.213000000000001</c:v>
                </c:pt>
                <c:pt idx="717">
                  <c:v>42.271999999999998</c:v>
                </c:pt>
                <c:pt idx="718">
                  <c:v>42.331000000000003</c:v>
                </c:pt>
                <c:pt idx="719">
                  <c:v>42.390999999999998</c:v>
                </c:pt>
                <c:pt idx="720">
                  <c:v>42.45</c:v>
                </c:pt>
                <c:pt idx="721">
                  <c:v>42.51</c:v>
                </c:pt>
                <c:pt idx="722">
                  <c:v>42.569000000000003</c:v>
                </c:pt>
                <c:pt idx="723">
                  <c:v>42.628999999999998</c:v>
                </c:pt>
                <c:pt idx="724">
                  <c:v>42.688000000000002</c:v>
                </c:pt>
                <c:pt idx="725">
                  <c:v>42.747999999999998</c:v>
                </c:pt>
                <c:pt idx="726">
                  <c:v>42.807000000000002</c:v>
                </c:pt>
                <c:pt idx="727">
                  <c:v>42.866</c:v>
                </c:pt>
                <c:pt idx="728">
                  <c:v>42.926000000000002</c:v>
                </c:pt>
                <c:pt idx="729">
                  <c:v>42.984999999999999</c:v>
                </c:pt>
                <c:pt idx="730">
                  <c:v>43.045000000000002</c:v>
                </c:pt>
                <c:pt idx="731">
                  <c:v>43.103999999999999</c:v>
                </c:pt>
                <c:pt idx="732">
                  <c:v>43.164000000000001</c:v>
                </c:pt>
                <c:pt idx="733">
                  <c:v>43.222999999999999</c:v>
                </c:pt>
                <c:pt idx="734">
                  <c:v>43.283000000000001</c:v>
                </c:pt>
                <c:pt idx="735">
                  <c:v>43.341999999999999</c:v>
                </c:pt>
                <c:pt idx="736">
                  <c:v>43.401000000000003</c:v>
                </c:pt>
                <c:pt idx="737">
                  <c:v>43.460999999999999</c:v>
                </c:pt>
                <c:pt idx="738">
                  <c:v>43.52</c:v>
                </c:pt>
                <c:pt idx="739">
                  <c:v>43.58</c:v>
                </c:pt>
                <c:pt idx="740">
                  <c:v>43.639000000000003</c:v>
                </c:pt>
                <c:pt idx="741">
                  <c:v>43.698999999999998</c:v>
                </c:pt>
                <c:pt idx="742">
                  <c:v>43.758000000000003</c:v>
                </c:pt>
                <c:pt idx="743">
                  <c:v>43.817</c:v>
                </c:pt>
                <c:pt idx="744">
                  <c:v>43.877000000000002</c:v>
                </c:pt>
                <c:pt idx="745">
                  <c:v>43.936</c:v>
                </c:pt>
                <c:pt idx="746">
                  <c:v>43.996000000000002</c:v>
                </c:pt>
                <c:pt idx="747">
                  <c:v>44.055</c:v>
                </c:pt>
                <c:pt idx="748">
                  <c:v>44.115000000000002</c:v>
                </c:pt>
                <c:pt idx="749">
                  <c:v>44.173999999999999</c:v>
                </c:pt>
                <c:pt idx="750">
                  <c:v>44.234000000000002</c:v>
                </c:pt>
                <c:pt idx="751">
                  <c:v>44.292999999999999</c:v>
                </c:pt>
                <c:pt idx="752">
                  <c:v>44.351999999999997</c:v>
                </c:pt>
                <c:pt idx="753">
                  <c:v>44.411999999999999</c:v>
                </c:pt>
                <c:pt idx="754">
                  <c:v>44.470999999999997</c:v>
                </c:pt>
                <c:pt idx="755">
                  <c:v>44.530999999999999</c:v>
                </c:pt>
                <c:pt idx="756">
                  <c:v>44.59</c:v>
                </c:pt>
                <c:pt idx="757">
                  <c:v>44.65</c:v>
                </c:pt>
                <c:pt idx="758">
                  <c:v>44.709000000000003</c:v>
                </c:pt>
                <c:pt idx="759">
                  <c:v>44.768999999999998</c:v>
                </c:pt>
                <c:pt idx="760">
                  <c:v>44.828000000000003</c:v>
                </c:pt>
                <c:pt idx="761">
                  <c:v>44.887</c:v>
                </c:pt>
                <c:pt idx="762">
                  <c:v>44.947000000000003</c:v>
                </c:pt>
                <c:pt idx="763">
                  <c:v>45.006</c:v>
                </c:pt>
                <c:pt idx="764">
                  <c:v>45.066000000000003</c:v>
                </c:pt>
                <c:pt idx="765">
                  <c:v>45.125</c:v>
                </c:pt>
                <c:pt idx="766">
                  <c:v>45.185000000000002</c:v>
                </c:pt>
                <c:pt idx="767">
                  <c:v>45.244</c:v>
                </c:pt>
                <c:pt idx="768">
                  <c:v>45.302999999999997</c:v>
                </c:pt>
                <c:pt idx="769">
                  <c:v>45.363</c:v>
                </c:pt>
                <c:pt idx="770">
                  <c:v>45.421999999999997</c:v>
                </c:pt>
                <c:pt idx="771">
                  <c:v>45.481999999999999</c:v>
                </c:pt>
                <c:pt idx="772">
                  <c:v>45.540999999999997</c:v>
                </c:pt>
                <c:pt idx="773">
                  <c:v>45.600999999999999</c:v>
                </c:pt>
                <c:pt idx="774">
                  <c:v>45.66</c:v>
                </c:pt>
                <c:pt idx="775">
                  <c:v>45.72</c:v>
                </c:pt>
                <c:pt idx="776">
                  <c:v>45.779000000000003</c:v>
                </c:pt>
                <c:pt idx="777">
                  <c:v>45.838000000000001</c:v>
                </c:pt>
                <c:pt idx="778">
                  <c:v>45.898000000000003</c:v>
                </c:pt>
                <c:pt idx="779">
                  <c:v>45.957000000000001</c:v>
                </c:pt>
                <c:pt idx="780">
                  <c:v>46.017000000000003</c:v>
                </c:pt>
                <c:pt idx="781">
                  <c:v>46.076000000000001</c:v>
                </c:pt>
                <c:pt idx="782">
                  <c:v>46.136000000000003</c:v>
                </c:pt>
                <c:pt idx="783">
                  <c:v>46.195</c:v>
                </c:pt>
                <c:pt idx="784">
                  <c:v>46.253999999999998</c:v>
                </c:pt>
                <c:pt idx="785">
                  <c:v>46.314</c:v>
                </c:pt>
                <c:pt idx="786">
                  <c:v>46.372999999999998</c:v>
                </c:pt>
                <c:pt idx="787">
                  <c:v>46.433</c:v>
                </c:pt>
                <c:pt idx="788">
                  <c:v>46.491999999999997</c:v>
                </c:pt>
                <c:pt idx="789">
                  <c:v>46.552</c:v>
                </c:pt>
                <c:pt idx="790">
                  <c:v>46.610999999999997</c:v>
                </c:pt>
                <c:pt idx="791">
                  <c:v>46.670999999999999</c:v>
                </c:pt>
                <c:pt idx="792">
                  <c:v>46.73</c:v>
                </c:pt>
                <c:pt idx="793">
                  <c:v>46.789000000000001</c:v>
                </c:pt>
                <c:pt idx="794">
                  <c:v>46.848999999999997</c:v>
                </c:pt>
                <c:pt idx="795">
                  <c:v>46.908000000000001</c:v>
                </c:pt>
                <c:pt idx="796">
                  <c:v>46.968000000000004</c:v>
                </c:pt>
                <c:pt idx="797">
                  <c:v>47.027000000000001</c:v>
                </c:pt>
                <c:pt idx="798">
                  <c:v>47.087000000000003</c:v>
                </c:pt>
                <c:pt idx="799">
                  <c:v>47.146000000000001</c:v>
                </c:pt>
                <c:pt idx="800">
                  <c:v>47.206000000000003</c:v>
                </c:pt>
                <c:pt idx="801">
                  <c:v>47.265000000000001</c:v>
                </c:pt>
                <c:pt idx="802">
                  <c:v>47.323999999999998</c:v>
                </c:pt>
                <c:pt idx="803">
                  <c:v>47.384</c:v>
                </c:pt>
                <c:pt idx="804">
                  <c:v>47.442999999999998</c:v>
                </c:pt>
                <c:pt idx="805">
                  <c:v>47.503</c:v>
                </c:pt>
                <c:pt idx="806">
                  <c:v>47.561999999999998</c:v>
                </c:pt>
                <c:pt idx="807">
                  <c:v>47.622</c:v>
                </c:pt>
                <c:pt idx="808">
                  <c:v>47.680999999999997</c:v>
                </c:pt>
                <c:pt idx="809">
                  <c:v>47.74</c:v>
                </c:pt>
                <c:pt idx="810">
                  <c:v>47.8</c:v>
                </c:pt>
                <c:pt idx="811">
                  <c:v>47.859000000000002</c:v>
                </c:pt>
                <c:pt idx="812">
                  <c:v>47.918999999999997</c:v>
                </c:pt>
                <c:pt idx="813">
                  <c:v>47.978000000000002</c:v>
                </c:pt>
                <c:pt idx="814">
                  <c:v>48.037999999999997</c:v>
                </c:pt>
                <c:pt idx="815">
                  <c:v>48.097000000000001</c:v>
                </c:pt>
                <c:pt idx="816">
                  <c:v>48.156999999999996</c:v>
                </c:pt>
                <c:pt idx="817">
                  <c:v>48.216000000000001</c:v>
                </c:pt>
                <c:pt idx="818">
                  <c:v>48.274999999999999</c:v>
                </c:pt>
                <c:pt idx="819">
                  <c:v>48.335000000000001</c:v>
                </c:pt>
                <c:pt idx="820">
                  <c:v>48.393999999999998</c:v>
                </c:pt>
                <c:pt idx="821">
                  <c:v>48.454000000000001</c:v>
                </c:pt>
                <c:pt idx="822">
                  <c:v>48.512999999999998</c:v>
                </c:pt>
                <c:pt idx="823">
                  <c:v>48.573</c:v>
                </c:pt>
                <c:pt idx="824">
                  <c:v>48.631999999999998</c:v>
                </c:pt>
                <c:pt idx="825">
                  <c:v>48.692</c:v>
                </c:pt>
                <c:pt idx="826">
                  <c:v>48.750999999999998</c:v>
                </c:pt>
                <c:pt idx="827">
                  <c:v>48.81</c:v>
                </c:pt>
                <c:pt idx="828">
                  <c:v>48.87</c:v>
                </c:pt>
                <c:pt idx="829">
                  <c:v>48.929000000000002</c:v>
                </c:pt>
                <c:pt idx="830">
                  <c:v>48.988999999999997</c:v>
                </c:pt>
                <c:pt idx="831">
                  <c:v>49.048000000000002</c:v>
                </c:pt>
                <c:pt idx="832">
                  <c:v>49.107999999999997</c:v>
                </c:pt>
                <c:pt idx="833">
                  <c:v>49.167000000000002</c:v>
                </c:pt>
                <c:pt idx="834">
                  <c:v>49.225999999999999</c:v>
                </c:pt>
                <c:pt idx="835">
                  <c:v>49.286000000000001</c:v>
                </c:pt>
                <c:pt idx="836">
                  <c:v>49.344999999999999</c:v>
                </c:pt>
                <c:pt idx="837">
                  <c:v>49.405000000000001</c:v>
                </c:pt>
                <c:pt idx="838">
                  <c:v>49.463999999999999</c:v>
                </c:pt>
                <c:pt idx="839">
                  <c:v>49.524000000000001</c:v>
                </c:pt>
                <c:pt idx="840">
                  <c:v>49.582999999999998</c:v>
                </c:pt>
                <c:pt idx="841">
                  <c:v>49.643000000000001</c:v>
                </c:pt>
                <c:pt idx="842">
                  <c:v>49.701999999999998</c:v>
                </c:pt>
                <c:pt idx="843">
                  <c:v>49.761000000000003</c:v>
                </c:pt>
                <c:pt idx="844">
                  <c:v>49.820999999999998</c:v>
                </c:pt>
                <c:pt idx="845">
                  <c:v>49.88</c:v>
                </c:pt>
                <c:pt idx="846">
                  <c:v>49.94</c:v>
                </c:pt>
                <c:pt idx="847">
                  <c:v>49.999000000000002</c:v>
                </c:pt>
                <c:pt idx="848">
                  <c:v>50.058999999999997</c:v>
                </c:pt>
                <c:pt idx="849">
                  <c:v>50.118000000000002</c:v>
                </c:pt>
                <c:pt idx="850">
                  <c:v>50.177999999999997</c:v>
                </c:pt>
                <c:pt idx="851">
                  <c:v>50.237000000000002</c:v>
                </c:pt>
                <c:pt idx="852">
                  <c:v>50.295999999999999</c:v>
                </c:pt>
                <c:pt idx="853">
                  <c:v>50.356000000000002</c:v>
                </c:pt>
                <c:pt idx="854">
                  <c:v>50.414999999999999</c:v>
                </c:pt>
                <c:pt idx="855">
                  <c:v>50.475000000000001</c:v>
                </c:pt>
                <c:pt idx="856">
                  <c:v>50.533999999999999</c:v>
                </c:pt>
                <c:pt idx="857">
                  <c:v>50.594000000000001</c:v>
                </c:pt>
                <c:pt idx="858">
                  <c:v>50.652999999999999</c:v>
                </c:pt>
                <c:pt idx="859">
                  <c:v>50.712000000000003</c:v>
                </c:pt>
                <c:pt idx="860">
                  <c:v>50.771999999999998</c:v>
                </c:pt>
                <c:pt idx="861">
                  <c:v>50.831000000000003</c:v>
                </c:pt>
                <c:pt idx="862">
                  <c:v>50.890999999999998</c:v>
                </c:pt>
                <c:pt idx="863">
                  <c:v>50.95</c:v>
                </c:pt>
                <c:pt idx="864">
                  <c:v>51.01</c:v>
                </c:pt>
                <c:pt idx="865">
                  <c:v>51.069000000000003</c:v>
                </c:pt>
                <c:pt idx="866">
                  <c:v>51.128999999999998</c:v>
                </c:pt>
                <c:pt idx="867">
                  <c:v>51.188000000000002</c:v>
                </c:pt>
                <c:pt idx="868">
                  <c:v>51.247</c:v>
                </c:pt>
                <c:pt idx="869">
                  <c:v>51.307000000000002</c:v>
                </c:pt>
                <c:pt idx="870">
                  <c:v>51.366</c:v>
                </c:pt>
                <c:pt idx="871">
                  <c:v>51.426000000000002</c:v>
                </c:pt>
                <c:pt idx="872">
                  <c:v>51.484999999999999</c:v>
                </c:pt>
                <c:pt idx="873">
                  <c:v>51.545000000000002</c:v>
                </c:pt>
                <c:pt idx="874">
                  <c:v>51.603999999999999</c:v>
                </c:pt>
                <c:pt idx="875">
                  <c:v>51.662999999999997</c:v>
                </c:pt>
                <c:pt idx="876">
                  <c:v>51.722999999999999</c:v>
                </c:pt>
                <c:pt idx="877">
                  <c:v>51.781999999999996</c:v>
                </c:pt>
                <c:pt idx="878">
                  <c:v>51.841999999999999</c:v>
                </c:pt>
                <c:pt idx="879">
                  <c:v>51.901000000000003</c:v>
                </c:pt>
                <c:pt idx="880">
                  <c:v>51.960999999999999</c:v>
                </c:pt>
                <c:pt idx="881">
                  <c:v>52.02</c:v>
                </c:pt>
                <c:pt idx="882">
                  <c:v>52.08</c:v>
                </c:pt>
                <c:pt idx="883">
                  <c:v>52.139000000000003</c:v>
                </c:pt>
                <c:pt idx="884">
                  <c:v>52.198</c:v>
                </c:pt>
                <c:pt idx="885">
                  <c:v>52.258000000000003</c:v>
                </c:pt>
                <c:pt idx="886">
                  <c:v>52.317</c:v>
                </c:pt>
                <c:pt idx="887">
                  <c:v>52.377000000000002</c:v>
                </c:pt>
                <c:pt idx="888">
                  <c:v>52.436</c:v>
                </c:pt>
                <c:pt idx="889">
                  <c:v>52.496000000000002</c:v>
                </c:pt>
                <c:pt idx="890">
                  <c:v>52.555</c:v>
                </c:pt>
                <c:pt idx="891">
                  <c:v>52.615000000000002</c:v>
                </c:pt>
                <c:pt idx="892">
                  <c:v>52.673999999999999</c:v>
                </c:pt>
                <c:pt idx="893">
                  <c:v>52.732999999999997</c:v>
                </c:pt>
                <c:pt idx="894">
                  <c:v>52.792999999999999</c:v>
                </c:pt>
                <c:pt idx="895">
                  <c:v>52.851999999999997</c:v>
                </c:pt>
                <c:pt idx="896">
                  <c:v>52.911999999999999</c:v>
                </c:pt>
                <c:pt idx="897">
                  <c:v>52.970999999999997</c:v>
                </c:pt>
                <c:pt idx="898">
                  <c:v>53.030999999999999</c:v>
                </c:pt>
                <c:pt idx="899">
                  <c:v>53.09</c:v>
                </c:pt>
                <c:pt idx="900">
                  <c:v>53.149000000000001</c:v>
                </c:pt>
                <c:pt idx="901">
                  <c:v>53.209000000000003</c:v>
                </c:pt>
                <c:pt idx="902">
                  <c:v>53.268000000000001</c:v>
                </c:pt>
                <c:pt idx="903">
                  <c:v>53.328000000000003</c:v>
                </c:pt>
                <c:pt idx="904">
                  <c:v>53.387</c:v>
                </c:pt>
                <c:pt idx="905">
                  <c:v>53.447000000000003</c:v>
                </c:pt>
                <c:pt idx="906">
                  <c:v>53.506</c:v>
                </c:pt>
                <c:pt idx="907">
                  <c:v>53.566000000000003</c:v>
                </c:pt>
                <c:pt idx="908">
                  <c:v>53.625</c:v>
                </c:pt>
                <c:pt idx="909">
                  <c:v>53.683999999999997</c:v>
                </c:pt>
                <c:pt idx="910">
                  <c:v>53.744</c:v>
                </c:pt>
                <c:pt idx="911">
                  <c:v>53.802999999999997</c:v>
                </c:pt>
                <c:pt idx="912">
                  <c:v>53.863</c:v>
                </c:pt>
                <c:pt idx="913">
                  <c:v>53.921999999999997</c:v>
                </c:pt>
                <c:pt idx="914">
                  <c:v>53.981999999999999</c:v>
                </c:pt>
                <c:pt idx="915">
                  <c:v>54.040999999999997</c:v>
                </c:pt>
                <c:pt idx="916">
                  <c:v>54.100999999999999</c:v>
                </c:pt>
                <c:pt idx="917">
                  <c:v>54.16</c:v>
                </c:pt>
                <c:pt idx="918">
                  <c:v>54.219000000000001</c:v>
                </c:pt>
                <c:pt idx="919">
                  <c:v>54.279000000000003</c:v>
                </c:pt>
                <c:pt idx="920">
                  <c:v>54.338000000000001</c:v>
                </c:pt>
                <c:pt idx="921">
                  <c:v>54.398000000000003</c:v>
                </c:pt>
                <c:pt idx="922">
                  <c:v>54.457000000000001</c:v>
                </c:pt>
                <c:pt idx="923">
                  <c:v>54.517000000000003</c:v>
                </c:pt>
                <c:pt idx="924">
                  <c:v>54.576000000000001</c:v>
                </c:pt>
                <c:pt idx="925">
                  <c:v>54.634999999999998</c:v>
                </c:pt>
                <c:pt idx="926">
                  <c:v>54.695</c:v>
                </c:pt>
                <c:pt idx="927">
                  <c:v>54.753999999999998</c:v>
                </c:pt>
                <c:pt idx="928">
                  <c:v>54.814</c:v>
                </c:pt>
                <c:pt idx="929">
                  <c:v>54.872999999999998</c:v>
                </c:pt>
                <c:pt idx="930">
                  <c:v>54.933</c:v>
                </c:pt>
                <c:pt idx="931">
                  <c:v>54.991999999999997</c:v>
                </c:pt>
                <c:pt idx="932">
                  <c:v>55.052</c:v>
                </c:pt>
                <c:pt idx="933">
                  <c:v>55.110999999999997</c:v>
                </c:pt>
                <c:pt idx="934">
                  <c:v>55.17</c:v>
                </c:pt>
                <c:pt idx="935">
                  <c:v>55.23</c:v>
                </c:pt>
                <c:pt idx="936">
                  <c:v>55.289000000000001</c:v>
                </c:pt>
                <c:pt idx="937">
                  <c:v>55.348999999999997</c:v>
                </c:pt>
                <c:pt idx="938">
                  <c:v>55.408000000000001</c:v>
                </c:pt>
                <c:pt idx="939">
                  <c:v>55.468000000000004</c:v>
                </c:pt>
                <c:pt idx="940">
                  <c:v>55.527000000000001</c:v>
                </c:pt>
                <c:pt idx="941">
                  <c:v>55.587000000000003</c:v>
                </c:pt>
                <c:pt idx="942">
                  <c:v>55.646000000000001</c:v>
                </c:pt>
                <c:pt idx="943">
                  <c:v>55.704999999999998</c:v>
                </c:pt>
                <c:pt idx="944">
                  <c:v>55.765000000000001</c:v>
                </c:pt>
                <c:pt idx="945">
                  <c:v>55.823999999999998</c:v>
                </c:pt>
                <c:pt idx="946">
                  <c:v>55.884</c:v>
                </c:pt>
                <c:pt idx="947">
                  <c:v>55.942999999999998</c:v>
                </c:pt>
                <c:pt idx="948">
                  <c:v>56.003</c:v>
                </c:pt>
                <c:pt idx="949">
                  <c:v>56.061999999999998</c:v>
                </c:pt>
                <c:pt idx="950">
                  <c:v>56.121000000000002</c:v>
                </c:pt>
                <c:pt idx="951">
                  <c:v>56.180999999999997</c:v>
                </c:pt>
                <c:pt idx="952">
                  <c:v>56.24</c:v>
                </c:pt>
                <c:pt idx="953">
                  <c:v>56.3</c:v>
                </c:pt>
                <c:pt idx="954">
                  <c:v>56.359000000000002</c:v>
                </c:pt>
                <c:pt idx="955">
                  <c:v>56.418999999999997</c:v>
                </c:pt>
                <c:pt idx="956">
                  <c:v>56.478000000000002</c:v>
                </c:pt>
                <c:pt idx="957">
                  <c:v>56.537999999999997</c:v>
                </c:pt>
                <c:pt idx="958">
                  <c:v>56.597000000000001</c:v>
                </c:pt>
                <c:pt idx="959">
                  <c:v>56.655999999999999</c:v>
                </c:pt>
                <c:pt idx="960">
                  <c:v>56.716000000000001</c:v>
                </c:pt>
                <c:pt idx="961">
                  <c:v>56.774999999999999</c:v>
                </c:pt>
                <c:pt idx="962">
                  <c:v>56.835000000000001</c:v>
                </c:pt>
                <c:pt idx="963">
                  <c:v>56.893999999999998</c:v>
                </c:pt>
                <c:pt idx="964">
                  <c:v>56.954000000000001</c:v>
                </c:pt>
                <c:pt idx="965">
                  <c:v>57.012999999999998</c:v>
                </c:pt>
                <c:pt idx="966">
                  <c:v>57.073</c:v>
                </c:pt>
                <c:pt idx="967">
                  <c:v>57.131999999999998</c:v>
                </c:pt>
                <c:pt idx="968">
                  <c:v>57.191000000000003</c:v>
                </c:pt>
                <c:pt idx="969">
                  <c:v>57.250999999999998</c:v>
                </c:pt>
                <c:pt idx="970">
                  <c:v>57.31</c:v>
                </c:pt>
                <c:pt idx="971">
                  <c:v>57.37</c:v>
                </c:pt>
                <c:pt idx="972">
                  <c:v>57.429000000000002</c:v>
                </c:pt>
                <c:pt idx="973">
                  <c:v>57.488999999999997</c:v>
                </c:pt>
                <c:pt idx="974">
                  <c:v>57.548000000000002</c:v>
                </c:pt>
                <c:pt idx="975">
                  <c:v>57.606999999999999</c:v>
                </c:pt>
                <c:pt idx="976">
                  <c:v>57.667000000000002</c:v>
                </c:pt>
                <c:pt idx="977">
                  <c:v>57.725999999999999</c:v>
                </c:pt>
                <c:pt idx="978">
                  <c:v>57.786000000000001</c:v>
                </c:pt>
                <c:pt idx="979">
                  <c:v>57.844999999999999</c:v>
                </c:pt>
                <c:pt idx="980">
                  <c:v>57.905000000000001</c:v>
                </c:pt>
                <c:pt idx="981">
                  <c:v>57.963999999999999</c:v>
                </c:pt>
                <c:pt idx="982">
                  <c:v>58.024000000000001</c:v>
                </c:pt>
                <c:pt idx="983">
                  <c:v>58.082999999999998</c:v>
                </c:pt>
                <c:pt idx="984">
                  <c:v>58.142000000000003</c:v>
                </c:pt>
                <c:pt idx="985">
                  <c:v>58.201999999999998</c:v>
                </c:pt>
                <c:pt idx="986">
                  <c:v>58.261000000000003</c:v>
                </c:pt>
                <c:pt idx="987">
                  <c:v>58.320999999999998</c:v>
                </c:pt>
                <c:pt idx="988">
                  <c:v>58.38</c:v>
                </c:pt>
                <c:pt idx="989">
                  <c:v>58.44</c:v>
                </c:pt>
                <c:pt idx="990">
                  <c:v>58.499000000000002</c:v>
                </c:pt>
                <c:pt idx="991">
                  <c:v>58.558</c:v>
                </c:pt>
                <c:pt idx="992">
                  <c:v>58.618000000000002</c:v>
                </c:pt>
                <c:pt idx="993">
                  <c:v>58.677</c:v>
                </c:pt>
                <c:pt idx="994">
                  <c:v>58.737000000000002</c:v>
                </c:pt>
                <c:pt idx="995">
                  <c:v>58.795999999999999</c:v>
                </c:pt>
                <c:pt idx="996">
                  <c:v>58.856000000000002</c:v>
                </c:pt>
                <c:pt idx="997">
                  <c:v>58.914999999999999</c:v>
                </c:pt>
                <c:pt idx="998">
                  <c:v>58.975000000000001</c:v>
                </c:pt>
                <c:pt idx="999">
                  <c:v>59.033999999999999</c:v>
                </c:pt>
                <c:pt idx="1000">
                  <c:v>59.093000000000004</c:v>
                </c:pt>
                <c:pt idx="1001">
                  <c:v>59.152999999999999</c:v>
                </c:pt>
                <c:pt idx="1002">
                  <c:v>59.212000000000003</c:v>
                </c:pt>
                <c:pt idx="1003">
                  <c:v>59.271999999999998</c:v>
                </c:pt>
                <c:pt idx="1004">
                  <c:v>59.331000000000003</c:v>
                </c:pt>
                <c:pt idx="1005">
                  <c:v>59.390999999999998</c:v>
                </c:pt>
                <c:pt idx="1006">
                  <c:v>59.45</c:v>
                </c:pt>
                <c:pt idx="1007">
                  <c:v>59.51</c:v>
                </c:pt>
                <c:pt idx="1008">
                  <c:v>59.569000000000003</c:v>
                </c:pt>
                <c:pt idx="1009">
                  <c:v>59.628</c:v>
                </c:pt>
                <c:pt idx="1010">
                  <c:v>59.688000000000002</c:v>
                </c:pt>
                <c:pt idx="1011">
                  <c:v>59.747</c:v>
                </c:pt>
                <c:pt idx="1012">
                  <c:v>59.807000000000002</c:v>
                </c:pt>
              </c:numCache>
            </c:numRef>
          </c:xVal>
          <c:yVal>
            <c:numRef>
              <c:f>補間なし!$I$15:$I$1027</c:f>
              <c:numCache>
                <c:formatCode>General</c:formatCode>
                <c:ptCount val="1013"/>
                <c:pt idx="0">
                  <c:v>-46.263892716870686</c:v>
                </c:pt>
                <c:pt idx="1">
                  <c:v>-43.840814963040884</c:v>
                </c:pt>
                <c:pt idx="2">
                  <c:v>-46.195174090250191</c:v>
                </c:pt>
                <c:pt idx="3">
                  <c:v>-48.823973083099155</c:v>
                </c:pt>
                <c:pt idx="4">
                  <c:v>-27.206753345573897</c:v>
                </c:pt>
                <c:pt idx="5">
                  <c:v>-13.029189356866855</c:v>
                </c:pt>
                <c:pt idx="6">
                  <c:v>-9.0159857772992282</c:v>
                </c:pt>
                <c:pt idx="7">
                  <c:v>-13.481504119684439</c:v>
                </c:pt>
                <c:pt idx="8">
                  <c:v>-21.98472811476794</c:v>
                </c:pt>
                <c:pt idx="9">
                  <c:v>-25.818147570604356</c:v>
                </c:pt>
                <c:pt idx="10">
                  <c:v>-25.41906303953396</c:v>
                </c:pt>
                <c:pt idx="11">
                  <c:v>-28.634696764687</c:v>
                </c:pt>
                <c:pt idx="12">
                  <c:v>-34.117507089352138</c:v>
                </c:pt>
                <c:pt idx="13">
                  <c:v>-38.23098813608653</c:v>
                </c:pt>
                <c:pt idx="14">
                  <c:v>-40.098787910445203</c:v>
                </c:pt>
                <c:pt idx="15">
                  <c:v>-42.507198558516691</c:v>
                </c:pt>
                <c:pt idx="16">
                  <c:v>-44.676788579176694</c:v>
                </c:pt>
                <c:pt idx="17">
                  <c:v>-47.054896852660228</c:v>
                </c:pt>
                <c:pt idx="18">
                  <c:v>-48.539650373974979</c:v>
                </c:pt>
                <c:pt idx="19">
                  <c:v>-48.6359655186601</c:v>
                </c:pt>
                <c:pt idx="20">
                  <c:v>-52.829705959151227</c:v>
                </c:pt>
                <c:pt idx="21">
                  <c:v>-54.3956727619343</c:v>
                </c:pt>
                <c:pt idx="22">
                  <c:v>-51.729798538764257</c:v>
                </c:pt>
                <c:pt idx="23">
                  <c:v>-55.752816626684336</c:v>
                </c:pt>
                <c:pt idx="24">
                  <c:v>-55.626300078029743</c:v>
                </c:pt>
                <c:pt idx="25">
                  <c:v>-53.565769355107264</c:v>
                </c:pt>
                <c:pt idx="26">
                  <c:v>-54.214868568578389</c:v>
                </c:pt>
                <c:pt idx="27">
                  <c:v>-52.254392420778863</c:v>
                </c:pt>
                <c:pt idx="28">
                  <c:v>-52.277663348657661</c:v>
                </c:pt>
                <c:pt idx="29">
                  <c:v>-57.427775538124266</c:v>
                </c:pt>
                <c:pt idx="30">
                  <c:v>-60.433946124489708</c:v>
                </c:pt>
                <c:pt idx="31">
                  <c:v>-58.124792791635372</c:v>
                </c:pt>
                <c:pt idx="32">
                  <c:v>-61.818599177242945</c:v>
                </c:pt>
                <c:pt idx="33">
                  <c:v>-63.92523530673779</c:v>
                </c:pt>
                <c:pt idx="34">
                  <c:v>-58.95137481858923</c:v>
                </c:pt>
                <c:pt idx="35">
                  <c:v>-62.900011719748115</c:v>
                </c:pt>
                <c:pt idx="36">
                  <c:v>-69.084033791899429</c:v>
                </c:pt>
                <c:pt idx="37">
                  <c:v>-66.554505440902631</c:v>
                </c:pt>
                <c:pt idx="38">
                  <c:v>-64.234168024478279</c:v>
                </c:pt>
                <c:pt idx="39">
                  <c:v>-69.182927299026503</c:v>
                </c:pt>
                <c:pt idx="40">
                  <c:v>-70.182946230429636</c:v>
                </c:pt>
                <c:pt idx="41">
                  <c:v>-67.474624930099964</c:v>
                </c:pt>
                <c:pt idx="42">
                  <c:v>-72.044049733232157</c:v>
                </c:pt>
                <c:pt idx="43">
                  <c:v>-69.848918393541638</c:v>
                </c:pt>
                <c:pt idx="44">
                  <c:v>-69.275662740316122</c:v>
                </c:pt>
                <c:pt idx="45">
                  <c:v>-70.417850302458632</c:v>
                </c:pt>
                <c:pt idx="46">
                  <c:v>-72.55097085564978</c:v>
                </c:pt>
                <c:pt idx="47">
                  <c:v>-72.6767862862322</c:v>
                </c:pt>
                <c:pt idx="48">
                  <c:v>-71.936368466682381</c:v>
                </c:pt>
                <c:pt idx="49">
                  <c:v>-72.376891295259171</c:v>
                </c:pt>
                <c:pt idx="50">
                  <c:v>-72.342048255158232</c:v>
                </c:pt>
                <c:pt idx="51">
                  <c:v>-73.18966911936748</c:v>
                </c:pt>
                <c:pt idx="52">
                  <c:v>-73.554826340977172</c:v>
                </c:pt>
                <c:pt idx="53">
                  <c:v>-73.035562368610002</c:v>
                </c:pt>
                <c:pt idx="54">
                  <c:v>-72.712729663412091</c:v>
                </c:pt>
                <c:pt idx="55">
                  <c:v>-74.625713159764913</c:v>
                </c:pt>
                <c:pt idx="56">
                  <c:v>-73.840289176430346</c:v>
                </c:pt>
                <c:pt idx="57">
                  <c:v>-73.03381540767775</c:v>
                </c:pt>
                <c:pt idx="58">
                  <c:v>-73.6793770055001</c:v>
                </c:pt>
                <c:pt idx="59">
                  <c:v>-73.9205198395872</c:v>
                </c:pt>
                <c:pt idx="60">
                  <c:v>-74.095705953619515</c:v>
                </c:pt>
                <c:pt idx="61">
                  <c:v>-73.27108201715123</c:v>
                </c:pt>
                <c:pt idx="62">
                  <c:v>-75.157856040378036</c:v>
                </c:pt>
                <c:pt idx="63">
                  <c:v>-73.811886347087224</c:v>
                </c:pt>
                <c:pt idx="64">
                  <c:v>-74.774253673088239</c:v>
                </c:pt>
                <c:pt idx="65">
                  <c:v>-73.774337091425323</c:v>
                </c:pt>
                <c:pt idx="66">
                  <c:v>-73.31753900175049</c:v>
                </c:pt>
                <c:pt idx="67">
                  <c:v>-72.413075801210994</c:v>
                </c:pt>
                <c:pt idx="68">
                  <c:v>-74.668509871939762</c:v>
                </c:pt>
                <c:pt idx="69">
                  <c:v>-74.009360941205827</c:v>
                </c:pt>
                <c:pt idx="70">
                  <c:v>-74.825137894202769</c:v>
                </c:pt>
                <c:pt idx="71">
                  <c:v>-74.468819078496949</c:v>
                </c:pt>
                <c:pt idx="72">
                  <c:v>-74.228875117356537</c:v>
                </c:pt>
                <c:pt idx="73">
                  <c:v>-74.628738109118331</c:v>
                </c:pt>
                <c:pt idx="74">
                  <c:v>-75.604462670568608</c:v>
                </c:pt>
                <c:pt idx="75">
                  <c:v>-74.019320949566591</c:v>
                </c:pt>
                <c:pt idx="76">
                  <c:v>-74.129966020812361</c:v>
                </c:pt>
                <c:pt idx="77">
                  <c:v>-74.888789934496259</c:v>
                </c:pt>
                <c:pt idx="78">
                  <c:v>-74.937114923319598</c:v>
                </c:pt>
                <c:pt idx="79">
                  <c:v>-74.67181946132834</c:v>
                </c:pt>
                <c:pt idx="80">
                  <c:v>-75.182994513781253</c:v>
                </c:pt>
                <c:pt idx="81">
                  <c:v>-75.868008563343594</c:v>
                </c:pt>
                <c:pt idx="82">
                  <c:v>-74.4920926344804</c:v>
                </c:pt>
                <c:pt idx="83">
                  <c:v>-75.240529262400514</c:v>
                </c:pt>
                <c:pt idx="84">
                  <c:v>-75.655269067869199</c:v>
                </c:pt>
                <c:pt idx="85">
                  <c:v>-75.541623678135522</c:v>
                </c:pt>
                <c:pt idx="86">
                  <c:v>-75.672551258709504</c:v>
                </c:pt>
                <c:pt idx="87">
                  <c:v>-75.867505432124972</c:v>
                </c:pt>
                <c:pt idx="88">
                  <c:v>-75.501052480187894</c:v>
                </c:pt>
                <c:pt idx="89">
                  <c:v>-76.206944822494179</c:v>
                </c:pt>
                <c:pt idx="90">
                  <c:v>-76.020426198961118</c:v>
                </c:pt>
                <c:pt idx="91">
                  <c:v>-76.121654276091888</c:v>
                </c:pt>
                <c:pt idx="92">
                  <c:v>-76.203138480930448</c:v>
                </c:pt>
                <c:pt idx="93">
                  <c:v>-76.325508927313962</c:v>
                </c:pt>
                <c:pt idx="94">
                  <c:v>-76.392362340458448</c:v>
                </c:pt>
                <c:pt idx="95">
                  <c:v>-76.511890795948219</c:v>
                </c:pt>
                <c:pt idx="96">
                  <c:v>-76.583083384269074</c:v>
                </c:pt>
                <c:pt idx="97">
                  <c:v>-76.738485485164546</c:v>
                </c:pt>
                <c:pt idx="98">
                  <c:v>-76.802695056697758</c:v>
                </c:pt>
                <c:pt idx="99">
                  <c:v>-76.963720236161095</c:v>
                </c:pt>
                <c:pt idx="100">
                  <c:v>-76.76191204472984</c:v>
                </c:pt>
                <c:pt idx="101">
                  <c:v>-77.463954894466568</c:v>
                </c:pt>
                <c:pt idx="102">
                  <c:v>-77.195809912238005</c:v>
                </c:pt>
                <c:pt idx="103">
                  <c:v>-76.947776480763054</c:v>
                </c:pt>
                <c:pt idx="104">
                  <c:v>-77.731681893412798</c:v>
                </c:pt>
                <c:pt idx="105">
                  <c:v>-77.355599886557911</c:v>
                </c:pt>
                <c:pt idx="106">
                  <c:v>-77.019551573990199</c:v>
                </c:pt>
                <c:pt idx="107">
                  <c:v>-78.679645616725011</c:v>
                </c:pt>
                <c:pt idx="108">
                  <c:v>-76.931462513069917</c:v>
                </c:pt>
                <c:pt idx="109">
                  <c:v>-78.171290360110916</c:v>
                </c:pt>
                <c:pt idx="110">
                  <c:v>-78.014253818527195</c:v>
                </c:pt>
                <c:pt idx="111">
                  <c:v>-78.126485177765389</c:v>
                </c:pt>
                <c:pt idx="112">
                  <c:v>-77.822792324691804</c:v>
                </c:pt>
                <c:pt idx="113">
                  <c:v>-78.631209601244819</c:v>
                </c:pt>
                <c:pt idx="114">
                  <c:v>-79.09741947068683</c:v>
                </c:pt>
                <c:pt idx="115">
                  <c:v>-77.801536139756394</c:v>
                </c:pt>
                <c:pt idx="116">
                  <c:v>-79.418397965081709</c:v>
                </c:pt>
                <c:pt idx="117">
                  <c:v>-78.042940252529021</c:v>
                </c:pt>
                <c:pt idx="118">
                  <c:v>-79.662144831577692</c:v>
                </c:pt>
                <c:pt idx="119">
                  <c:v>-78.673561490269194</c:v>
                </c:pt>
                <c:pt idx="120">
                  <c:v>-79.440104166143087</c:v>
                </c:pt>
                <c:pt idx="121">
                  <c:v>-79.505493818684499</c:v>
                </c:pt>
                <c:pt idx="122">
                  <c:v>-78.946942372069245</c:v>
                </c:pt>
                <c:pt idx="123">
                  <c:v>-80.749045939993266</c:v>
                </c:pt>
                <c:pt idx="124">
                  <c:v>-79.240153152558804</c:v>
                </c:pt>
                <c:pt idx="125">
                  <c:v>-79.62493822308322</c:v>
                </c:pt>
                <c:pt idx="126">
                  <c:v>-79.449276175505815</c:v>
                </c:pt>
                <c:pt idx="127">
                  <c:v>-80.796731458689948</c:v>
                </c:pt>
                <c:pt idx="128">
                  <c:v>-79.946478635137836</c:v>
                </c:pt>
                <c:pt idx="129">
                  <c:v>-79.733441861229565</c:v>
                </c:pt>
                <c:pt idx="130">
                  <c:v>-81.252457465317974</c:v>
                </c:pt>
                <c:pt idx="131">
                  <c:v>-80.204334162654035</c:v>
                </c:pt>
                <c:pt idx="132">
                  <c:v>-80.693871298002222</c:v>
                </c:pt>
                <c:pt idx="133">
                  <c:v>-80.575305991155204</c:v>
                </c:pt>
                <c:pt idx="134">
                  <c:v>-81.161739615342526</c:v>
                </c:pt>
                <c:pt idx="135">
                  <c:v>-80.763105139041244</c:v>
                </c:pt>
                <c:pt idx="136">
                  <c:v>-81.01680788295441</c:v>
                </c:pt>
                <c:pt idx="137">
                  <c:v>-81.158449419523009</c:v>
                </c:pt>
                <c:pt idx="138">
                  <c:v>-81.181875371052882</c:v>
                </c:pt>
                <c:pt idx="139">
                  <c:v>-81.326798554780368</c:v>
                </c:pt>
                <c:pt idx="140">
                  <c:v>-81.184384656010181</c:v>
                </c:pt>
                <c:pt idx="141">
                  <c:v>-81.385970323947532</c:v>
                </c:pt>
                <c:pt idx="142">
                  <c:v>-80.836724100433145</c:v>
                </c:pt>
                <c:pt idx="143">
                  <c:v>-81.571786568417664</c:v>
                </c:pt>
                <c:pt idx="144">
                  <c:v>-81.585091346669998</c:v>
                </c:pt>
                <c:pt idx="145">
                  <c:v>-81.129118260280961</c:v>
                </c:pt>
                <c:pt idx="146">
                  <c:v>-82.016325322897472</c:v>
                </c:pt>
                <c:pt idx="147">
                  <c:v>-81.012474016949966</c:v>
                </c:pt>
                <c:pt idx="148">
                  <c:v>-81.676124512374017</c:v>
                </c:pt>
                <c:pt idx="149">
                  <c:v>-81.783882260384445</c:v>
                </c:pt>
                <c:pt idx="150">
                  <c:v>-81.922485550925316</c:v>
                </c:pt>
                <c:pt idx="151">
                  <c:v>-81.384894849555394</c:v>
                </c:pt>
                <c:pt idx="152">
                  <c:v>-81.786043956078714</c:v>
                </c:pt>
                <c:pt idx="153">
                  <c:v>-81.712176934896647</c:v>
                </c:pt>
                <c:pt idx="154">
                  <c:v>-81.961674775229042</c:v>
                </c:pt>
                <c:pt idx="155">
                  <c:v>-81.541023538515134</c:v>
                </c:pt>
                <c:pt idx="156">
                  <c:v>-81.916877260260065</c:v>
                </c:pt>
                <c:pt idx="157">
                  <c:v>-82.049824787873803</c:v>
                </c:pt>
                <c:pt idx="158">
                  <c:v>-81.764018906742848</c:v>
                </c:pt>
                <c:pt idx="159">
                  <c:v>-81.965360558756799</c:v>
                </c:pt>
                <c:pt idx="160">
                  <c:v>-81.893508667592471</c:v>
                </c:pt>
                <c:pt idx="161">
                  <c:v>-82.0145984097189</c:v>
                </c:pt>
                <c:pt idx="162">
                  <c:v>-81.956015681385836</c:v>
                </c:pt>
                <c:pt idx="163">
                  <c:v>-82.059653061153455</c:v>
                </c:pt>
                <c:pt idx="164">
                  <c:v>-81.952133582302963</c:v>
                </c:pt>
                <c:pt idx="165">
                  <c:v>-81.690201934200104</c:v>
                </c:pt>
                <c:pt idx="166">
                  <c:v>-82.287286182672716</c:v>
                </c:pt>
                <c:pt idx="167">
                  <c:v>-82.237493214624493</c:v>
                </c:pt>
                <c:pt idx="168">
                  <c:v>-82.411108065130776</c:v>
                </c:pt>
                <c:pt idx="169">
                  <c:v>-81.751650287362295</c:v>
                </c:pt>
                <c:pt idx="170">
                  <c:v>-82.564510407873684</c:v>
                </c:pt>
                <c:pt idx="171">
                  <c:v>-80.939829824789499</c:v>
                </c:pt>
                <c:pt idx="172">
                  <c:v>-81.114891529024192</c:v>
                </c:pt>
                <c:pt idx="173">
                  <c:v>-82.213134497890906</c:v>
                </c:pt>
                <c:pt idx="174">
                  <c:v>-81.598248757795517</c:v>
                </c:pt>
                <c:pt idx="175">
                  <c:v>-82.99408764118418</c:v>
                </c:pt>
                <c:pt idx="176">
                  <c:v>-82.73297236003701</c:v>
                </c:pt>
                <c:pt idx="177">
                  <c:v>-81.896800940751589</c:v>
                </c:pt>
                <c:pt idx="178">
                  <c:v>-82.614334714545521</c:v>
                </c:pt>
                <c:pt idx="179">
                  <c:v>-82.199060144070657</c:v>
                </c:pt>
                <c:pt idx="180">
                  <c:v>-82.826457651996051</c:v>
                </c:pt>
                <c:pt idx="181">
                  <c:v>-81.865724759176643</c:v>
                </c:pt>
                <c:pt idx="182">
                  <c:v>-82.529534949126599</c:v>
                </c:pt>
                <c:pt idx="183">
                  <c:v>-82.779587013678821</c:v>
                </c:pt>
                <c:pt idx="184">
                  <c:v>-82.523474157763559</c:v>
                </c:pt>
                <c:pt idx="185">
                  <c:v>-82.713865307107582</c:v>
                </c:pt>
                <c:pt idx="186">
                  <c:v>-82.327402126301848</c:v>
                </c:pt>
                <c:pt idx="187">
                  <c:v>-82.733379807786989</c:v>
                </c:pt>
                <c:pt idx="188">
                  <c:v>-82.750772677701661</c:v>
                </c:pt>
                <c:pt idx="189">
                  <c:v>-81.480754287642554</c:v>
                </c:pt>
                <c:pt idx="190">
                  <c:v>-83.907792233638332</c:v>
                </c:pt>
                <c:pt idx="191">
                  <c:v>-82.313840949489844</c:v>
                </c:pt>
                <c:pt idx="192">
                  <c:v>-83.637027134868674</c:v>
                </c:pt>
                <c:pt idx="193">
                  <c:v>-79.830501869024403</c:v>
                </c:pt>
                <c:pt idx="194">
                  <c:v>-82.424673266101678</c:v>
                </c:pt>
                <c:pt idx="195">
                  <c:v>-80.807597315351785</c:v>
                </c:pt>
                <c:pt idx="196">
                  <c:v>-77.841510238885462</c:v>
                </c:pt>
                <c:pt idx="197">
                  <c:v>-81.733810497311964</c:v>
                </c:pt>
                <c:pt idx="198">
                  <c:v>-76.195535791326364</c:v>
                </c:pt>
                <c:pt idx="199">
                  <c:v>-80.583097185979568</c:v>
                </c:pt>
                <c:pt idx="200">
                  <c:v>-82.817308828686379</c:v>
                </c:pt>
                <c:pt idx="201">
                  <c:v>-82.491985745384085</c:v>
                </c:pt>
                <c:pt idx="202">
                  <c:v>-82.866606882761843</c:v>
                </c:pt>
                <c:pt idx="203">
                  <c:v>-81.581651935055177</c:v>
                </c:pt>
                <c:pt idx="204">
                  <c:v>-78.378838589376315</c:v>
                </c:pt>
                <c:pt idx="205">
                  <c:v>-81.673378339315065</c:v>
                </c:pt>
                <c:pt idx="206">
                  <c:v>-83.327619125775811</c:v>
                </c:pt>
                <c:pt idx="207">
                  <c:v>-83.297634268216427</c:v>
                </c:pt>
                <c:pt idx="208">
                  <c:v>-82.364522175845849</c:v>
                </c:pt>
                <c:pt idx="209">
                  <c:v>-84.440957850833755</c:v>
                </c:pt>
                <c:pt idx="210">
                  <c:v>-76.881825883041444</c:v>
                </c:pt>
                <c:pt idx="211">
                  <c:v>-82.920212683856661</c:v>
                </c:pt>
                <c:pt idx="212">
                  <c:v>-79.316285819673567</c:v>
                </c:pt>
                <c:pt idx="213">
                  <c:v>-81.20944281688034</c:v>
                </c:pt>
                <c:pt idx="214">
                  <c:v>-84.714175009561529</c:v>
                </c:pt>
                <c:pt idx="215">
                  <c:v>-81.242212959858421</c:v>
                </c:pt>
                <c:pt idx="216">
                  <c:v>-84.747478182513703</c:v>
                </c:pt>
                <c:pt idx="217">
                  <c:v>-83.154777875034085</c:v>
                </c:pt>
                <c:pt idx="218">
                  <c:v>-86.148586523953412</c:v>
                </c:pt>
                <c:pt idx="219">
                  <c:v>-83.737828542123651</c:v>
                </c:pt>
                <c:pt idx="220">
                  <c:v>-84.542971259199078</c:v>
                </c:pt>
                <c:pt idx="221">
                  <c:v>-84.834117471948574</c:v>
                </c:pt>
                <c:pt idx="222">
                  <c:v>-84.45947170724682</c:v>
                </c:pt>
                <c:pt idx="223">
                  <c:v>-84.726150226345425</c:v>
                </c:pt>
                <c:pt idx="224">
                  <c:v>-84.750200178728804</c:v>
                </c:pt>
                <c:pt idx="225">
                  <c:v>-85.191023730656127</c:v>
                </c:pt>
                <c:pt idx="226">
                  <c:v>-85.986166934684206</c:v>
                </c:pt>
                <c:pt idx="227">
                  <c:v>-82.044466949655472</c:v>
                </c:pt>
                <c:pt idx="228">
                  <c:v>-86.468727133918648</c:v>
                </c:pt>
                <c:pt idx="229">
                  <c:v>-84.635425678910508</c:v>
                </c:pt>
                <c:pt idx="230">
                  <c:v>-85.175838092528011</c:v>
                </c:pt>
                <c:pt idx="231">
                  <c:v>-84.401292685530564</c:v>
                </c:pt>
                <c:pt idx="232">
                  <c:v>-84.81696678206697</c:v>
                </c:pt>
                <c:pt idx="233">
                  <c:v>-86.62301194035922</c:v>
                </c:pt>
                <c:pt idx="234">
                  <c:v>-84.965225575630043</c:v>
                </c:pt>
                <c:pt idx="235">
                  <c:v>-85.056784017565036</c:v>
                </c:pt>
                <c:pt idx="236">
                  <c:v>-85.815495491704169</c:v>
                </c:pt>
                <c:pt idx="237">
                  <c:v>-83.896060302876862</c:v>
                </c:pt>
                <c:pt idx="238">
                  <c:v>-86.038704246904047</c:v>
                </c:pt>
                <c:pt idx="239">
                  <c:v>-84.664312868054196</c:v>
                </c:pt>
                <c:pt idx="240">
                  <c:v>-85.41286628066257</c:v>
                </c:pt>
                <c:pt idx="241">
                  <c:v>-85.628362895534963</c:v>
                </c:pt>
                <c:pt idx="242">
                  <c:v>-85.318151911261126</c:v>
                </c:pt>
                <c:pt idx="243">
                  <c:v>-85.397337709231152</c:v>
                </c:pt>
                <c:pt idx="244">
                  <c:v>-85.044972901177118</c:v>
                </c:pt>
                <c:pt idx="245">
                  <c:v>-85.863650028014447</c:v>
                </c:pt>
                <c:pt idx="246">
                  <c:v>-85.203095457978506</c:v>
                </c:pt>
                <c:pt idx="247">
                  <c:v>-85.760336313197158</c:v>
                </c:pt>
                <c:pt idx="248">
                  <c:v>-85.269219701557631</c:v>
                </c:pt>
                <c:pt idx="249">
                  <c:v>-85.330879149104035</c:v>
                </c:pt>
                <c:pt idx="250">
                  <c:v>-85.700701637593696</c:v>
                </c:pt>
                <c:pt idx="251">
                  <c:v>-85.492737379781246</c:v>
                </c:pt>
                <c:pt idx="252">
                  <c:v>-85.572851170715211</c:v>
                </c:pt>
                <c:pt idx="253">
                  <c:v>-85.553931721770226</c:v>
                </c:pt>
                <c:pt idx="254">
                  <c:v>-85.498124981041627</c:v>
                </c:pt>
                <c:pt idx="255">
                  <c:v>-85.552527777742213</c:v>
                </c:pt>
                <c:pt idx="256">
                  <c:v>-85.542090435599448</c:v>
                </c:pt>
                <c:pt idx="257">
                  <c:v>-85.68716668192738</c:v>
                </c:pt>
                <c:pt idx="258">
                  <c:v>-85.389068437893883</c:v>
                </c:pt>
                <c:pt idx="259">
                  <c:v>-85.770328194722367</c:v>
                </c:pt>
                <c:pt idx="260">
                  <c:v>-85.776564286449968</c:v>
                </c:pt>
                <c:pt idx="261">
                  <c:v>-85.465746287283352</c:v>
                </c:pt>
                <c:pt idx="262">
                  <c:v>-85.605725613454723</c:v>
                </c:pt>
                <c:pt idx="263">
                  <c:v>-85.777549751582171</c:v>
                </c:pt>
                <c:pt idx="264">
                  <c:v>-85.650161598180603</c:v>
                </c:pt>
                <c:pt idx="265">
                  <c:v>-85.75690179754244</c:v>
                </c:pt>
                <c:pt idx="266">
                  <c:v>-85.695379301804451</c:v>
                </c:pt>
                <c:pt idx="267">
                  <c:v>-85.671429030026729</c:v>
                </c:pt>
                <c:pt idx="268">
                  <c:v>-85.776235847758215</c:v>
                </c:pt>
                <c:pt idx="269">
                  <c:v>-85.752000053434017</c:v>
                </c:pt>
                <c:pt idx="270">
                  <c:v>-85.806060600725772</c:v>
                </c:pt>
                <c:pt idx="271">
                  <c:v>-85.925241147087448</c:v>
                </c:pt>
                <c:pt idx="272">
                  <c:v>-85.727573977689644</c:v>
                </c:pt>
                <c:pt idx="273">
                  <c:v>-85.764264802672642</c:v>
                </c:pt>
                <c:pt idx="274">
                  <c:v>-85.964848450106558</c:v>
                </c:pt>
                <c:pt idx="275">
                  <c:v>-85.920145786918624</c:v>
                </c:pt>
                <c:pt idx="276">
                  <c:v>-85.937664886256769</c:v>
                </c:pt>
                <c:pt idx="277">
                  <c:v>-85.798956590498165</c:v>
                </c:pt>
                <c:pt idx="278">
                  <c:v>-86.147334310424682</c:v>
                </c:pt>
                <c:pt idx="279">
                  <c:v>-85.944658220351613</c:v>
                </c:pt>
                <c:pt idx="280">
                  <c:v>-85.922692719736645</c:v>
                </c:pt>
                <c:pt idx="281">
                  <c:v>-86.160410893208876</c:v>
                </c:pt>
                <c:pt idx="282">
                  <c:v>-86.025466737407484</c:v>
                </c:pt>
                <c:pt idx="283">
                  <c:v>-85.960905694666408</c:v>
                </c:pt>
                <c:pt idx="284">
                  <c:v>-85.905910500251409</c:v>
                </c:pt>
                <c:pt idx="285">
                  <c:v>-86.267752704055255</c:v>
                </c:pt>
                <c:pt idx="286">
                  <c:v>-86.122899106013932</c:v>
                </c:pt>
                <c:pt idx="287">
                  <c:v>-86.047260400130199</c:v>
                </c:pt>
                <c:pt idx="288">
                  <c:v>-86.283411602845916</c:v>
                </c:pt>
                <c:pt idx="289">
                  <c:v>-86.031383793976843</c:v>
                </c:pt>
                <c:pt idx="290">
                  <c:v>-86.52943334633477</c:v>
                </c:pt>
                <c:pt idx="291">
                  <c:v>-86.051807254266009</c:v>
                </c:pt>
                <c:pt idx="292">
                  <c:v>-86.406578832276324</c:v>
                </c:pt>
                <c:pt idx="293">
                  <c:v>-86.09082547502689</c:v>
                </c:pt>
                <c:pt idx="294">
                  <c:v>-86.46160676195457</c:v>
                </c:pt>
                <c:pt idx="295">
                  <c:v>-86.56158312528872</c:v>
                </c:pt>
                <c:pt idx="296">
                  <c:v>-86.336330843873569</c:v>
                </c:pt>
                <c:pt idx="297">
                  <c:v>-86.452770655510648</c:v>
                </c:pt>
                <c:pt idx="298">
                  <c:v>-86.474701852032737</c:v>
                </c:pt>
                <c:pt idx="299">
                  <c:v>-86.645621595652159</c:v>
                </c:pt>
                <c:pt idx="300">
                  <c:v>-86.284149885009867</c:v>
                </c:pt>
                <c:pt idx="301">
                  <c:v>-86.82647150322228</c:v>
                </c:pt>
                <c:pt idx="302">
                  <c:v>-86.598931396451093</c:v>
                </c:pt>
                <c:pt idx="303">
                  <c:v>-86.452578765758318</c:v>
                </c:pt>
                <c:pt idx="304">
                  <c:v>-86.843444747684686</c:v>
                </c:pt>
                <c:pt idx="305">
                  <c:v>-86.664318250760118</c:v>
                </c:pt>
                <c:pt idx="306">
                  <c:v>-86.697486100820925</c:v>
                </c:pt>
                <c:pt idx="307">
                  <c:v>-86.874207050938594</c:v>
                </c:pt>
                <c:pt idx="308">
                  <c:v>-86.790440630990204</c:v>
                </c:pt>
                <c:pt idx="309">
                  <c:v>-86.851220084641881</c:v>
                </c:pt>
                <c:pt idx="310">
                  <c:v>-86.944551761050235</c:v>
                </c:pt>
                <c:pt idx="311">
                  <c:v>-86.822708662710468</c:v>
                </c:pt>
                <c:pt idx="312">
                  <c:v>-86.98796321277554</c:v>
                </c:pt>
                <c:pt idx="313">
                  <c:v>-86.9753919208962</c:v>
                </c:pt>
                <c:pt idx="314">
                  <c:v>-86.988831541243712</c:v>
                </c:pt>
                <c:pt idx="315">
                  <c:v>-87.020644936403528</c:v>
                </c:pt>
                <c:pt idx="316">
                  <c:v>-87.035542057936027</c:v>
                </c:pt>
                <c:pt idx="317">
                  <c:v>-87.137007490571705</c:v>
                </c:pt>
                <c:pt idx="318">
                  <c:v>-86.966527220754188</c:v>
                </c:pt>
                <c:pt idx="319">
                  <c:v>-87.297638341629877</c:v>
                </c:pt>
                <c:pt idx="320">
                  <c:v>-87.050270252795926</c:v>
                </c:pt>
                <c:pt idx="321">
                  <c:v>-87.190121109953523</c:v>
                </c:pt>
                <c:pt idx="322">
                  <c:v>-87.233773757982931</c:v>
                </c:pt>
                <c:pt idx="323">
                  <c:v>-87.201050199883611</c:v>
                </c:pt>
                <c:pt idx="324">
                  <c:v>-87.232855053697094</c:v>
                </c:pt>
                <c:pt idx="325">
                  <c:v>-87.424414125557803</c:v>
                </c:pt>
                <c:pt idx="326">
                  <c:v>-86.99556697993971</c:v>
                </c:pt>
                <c:pt idx="327">
                  <c:v>-87.389513566557753</c:v>
                </c:pt>
                <c:pt idx="328">
                  <c:v>-87.434987337886824</c:v>
                </c:pt>
                <c:pt idx="329">
                  <c:v>-87.231706946566106</c:v>
                </c:pt>
                <c:pt idx="330">
                  <c:v>-87.324528278892274</c:v>
                </c:pt>
                <c:pt idx="331">
                  <c:v>-87.34521796419358</c:v>
                </c:pt>
                <c:pt idx="332">
                  <c:v>-87.439079346609873</c:v>
                </c:pt>
                <c:pt idx="333">
                  <c:v>-87.173778871219383</c:v>
                </c:pt>
                <c:pt idx="334">
                  <c:v>-87.428496179429999</c:v>
                </c:pt>
                <c:pt idx="335">
                  <c:v>-87.614270383033698</c:v>
                </c:pt>
                <c:pt idx="336">
                  <c:v>-87.318668460938966</c:v>
                </c:pt>
                <c:pt idx="337">
                  <c:v>-87.539448030935574</c:v>
                </c:pt>
                <c:pt idx="338">
                  <c:v>-87.37881284568121</c:v>
                </c:pt>
                <c:pt idx="339">
                  <c:v>-87.63739928999172</c:v>
                </c:pt>
                <c:pt idx="340">
                  <c:v>-87.361746344787861</c:v>
                </c:pt>
                <c:pt idx="341">
                  <c:v>-87.677410376572993</c:v>
                </c:pt>
                <c:pt idx="342">
                  <c:v>-87.37833786948795</c:v>
                </c:pt>
                <c:pt idx="343">
                  <c:v>-87.806512826864207</c:v>
                </c:pt>
                <c:pt idx="344">
                  <c:v>-87.52837190960669</c:v>
                </c:pt>
                <c:pt idx="345">
                  <c:v>-87.414584928815401</c:v>
                </c:pt>
                <c:pt idx="346">
                  <c:v>-87.471954962542938</c:v>
                </c:pt>
                <c:pt idx="347">
                  <c:v>-87.507282469268986</c:v>
                </c:pt>
                <c:pt idx="348">
                  <c:v>-87.601751797117316</c:v>
                </c:pt>
                <c:pt idx="349">
                  <c:v>-87.478997511672077</c:v>
                </c:pt>
                <c:pt idx="350">
                  <c:v>-87.574337271901882</c:v>
                </c:pt>
                <c:pt idx="351">
                  <c:v>-87.626322269782392</c:v>
                </c:pt>
                <c:pt idx="352">
                  <c:v>-87.517078773696838</c:v>
                </c:pt>
                <c:pt idx="353">
                  <c:v>-87.561685380180791</c:v>
                </c:pt>
                <c:pt idx="354">
                  <c:v>-87.595755669163935</c:v>
                </c:pt>
                <c:pt idx="355">
                  <c:v>-87.68097350543357</c:v>
                </c:pt>
                <c:pt idx="356">
                  <c:v>-87.437153215158389</c:v>
                </c:pt>
                <c:pt idx="357">
                  <c:v>-87.462986189880141</c:v>
                </c:pt>
                <c:pt idx="358">
                  <c:v>-87.742514758181343</c:v>
                </c:pt>
                <c:pt idx="359">
                  <c:v>-87.601501793098095</c:v>
                </c:pt>
                <c:pt idx="360">
                  <c:v>-87.639416332614459</c:v>
                </c:pt>
                <c:pt idx="361">
                  <c:v>-87.633619858181504</c:v>
                </c:pt>
                <c:pt idx="362">
                  <c:v>-87.625568046245391</c:v>
                </c:pt>
                <c:pt idx="363">
                  <c:v>-87.647999230307249</c:v>
                </c:pt>
                <c:pt idx="364">
                  <c:v>-87.679191575586287</c:v>
                </c:pt>
                <c:pt idx="365">
                  <c:v>-87.735805513513981</c:v>
                </c:pt>
                <c:pt idx="366">
                  <c:v>-87.715996412969957</c:v>
                </c:pt>
                <c:pt idx="367">
                  <c:v>-87.700111634551888</c:v>
                </c:pt>
                <c:pt idx="368">
                  <c:v>-87.632864366343625</c:v>
                </c:pt>
                <c:pt idx="369">
                  <c:v>-87.826213520605592</c:v>
                </c:pt>
                <c:pt idx="370">
                  <c:v>-87.837021133696069</c:v>
                </c:pt>
                <c:pt idx="371">
                  <c:v>-87.60675490212202</c:v>
                </c:pt>
                <c:pt idx="372">
                  <c:v>-87.988214436166743</c:v>
                </c:pt>
                <c:pt idx="373">
                  <c:v>-87.710865940053111</c:v>
                </c:pt>
                <c:pt idx="374">
                  <c:v>-87.79368980551908</c:v>
                </c:pt>
                <c:pt idx="375">
                  <c:v>-87.834118889244976</c:v>
                </c:pt>
                <c:pt idx="376">
                  <c:v>-87.837549022941772</c:v>
                </c:pt>
                <c:pt idx="377">
                  <c:v>-87.825423774614194</c:v>
                </c:pt>
                <c:pt idx="378">
                  <c:v>-88.007660694630971</c:v>
                </c:pt>
                <c:pt idx="379">
                  <c:v>-87.830427926389035</c:v>
                </c:pt>
                <c:pt idx="380">
                  <c:v>-87.999159363378482</c:v>
                </c:pt>
                <c:pt idx="381">
                  <c:v>-87.909409658712022</c:v>
                </c:pt>
                <c:pt idx="382">
                  <c:v>-87.954188244224284</c:v>
                </c:pt>
                <c:pt idx="383">
                  <c:v>-87.859247914971917</c:v>
                </c:pt>
                <c:pt idx="384">
                  <c:v>-88.087166991814854</c:v>
                </c:pt>
                <c:pt idx="385">
                  <c:v>-87.623054913359439</c:v>
                </c:pt>
                <c:pt idx="386">
                  <c:v>-88.31296319750922</c:v>
                </c:pt>
                <c:pt idx="387">
                  <c:v>-87.845210636374645</c:v>
                </c:pt>
                <c:pt idx="388">
                  <c:v>-87.973754764210227</c:v>
                </c:pt>
                <c:pt idx="389">
                  <c:v>-88.093042075082678</c:v>
                </c:pt>
                <c:pt idx="390">
                  <c:v>-87.81438238353374</c:v>
                </c:pt>
                <c:pt idx="391">
                  <c:v>-88.221750281353181</c:v>
                </c:pt>
                <c:pt idx="392">
                  <c:v>-87.534275658782988</c:v>
                </c:pt>
                <c:pt idx="393">
                  <c:v>-88.297089413746065</c:v>
                </c:pt>
                <c:pt idx="394">
                  <c:v>-87.885590644213295</c:v>
                </c:pt>
                <c:pt idx="395">
                  <c:v>-87.991495019089228</c:v>
                </c:pt>
                <c:pt idx="396">
                  <c:v>-88.412456133677111</c:v>
                </c:pt>
                <c:pt idx="397">
                  <c:v>-87.911288617530744</c:v>
                </c:pt>
                <c:pt idx="398">
                  <c:v>-87.960157555798745</c:v>
                </c:pt>
                <c:pt idx="399">
                  <c:v>-88.128742718982721</c:v>
                </c:pt>
                <c:pt idx="400">
                  <c:v>-88.069589278467575</c:v>
                </c:pt>
                <c:pt idx="401">
                  <c:v>-90.17710671734001</c:v>
                </c:pt>
                <c:pt idx="402">
                  <c:v>-77.924733445366655</c:v>
                </c:pt>
                <c:pt idx="403">
                  <c:v>-83.542241506108311</c:v>
                </c:pt>
                <c:pt idx="404">
                  <c:v>-85.005741223452688</c:v>
                </c:pt>
                <c:pt idx="405">
                  <c:v>-86.336330843873569</c:v>
                </c:pt>
                <c:pt idx="406">
                  <c:v>-85.615209409956833</c:v>
                </c:pt>
                <c:pt idx="407">
                  <c:v>-86.105503873199268</c:v>
                </c:pt>
                <c:pt idx="408">
                  <c:v>-87.552529571638601</c:v>
                </c:pt>
                <c:pt idx="409">
                  <c:v>-87.425134209261188</c:v>
                </c:pt>
                <c:pt idx="410">
                  <c:v>-88.054856581175329</c:v>
                </c:pt>
                <c:pt idx="411">
                  <c:v>-87.909409658712022</c:v>
                </c:pt>
                <c:pt idx="412">
                  <c:v>-87.879989424877095</c:v>
                </c:pt>
                <c:pt idx="413">
                  <c:v>-88.809421624767623</c:v>
                </c:pt>
                <c:pt idx="414">
                  <c:v>-87.18262328293082</c:v>
                </c:pt>
                <c:pt idx="415">
                  <c:v>-88.370773139445731</c:v>
                </c:pt>
                <c:pt idx="416">
                  <c:v>-88.33954912148775</c:v>
                </c:pt>
                <c:pt idx="417">
                  <c:v>-87.235841553465519</c:v>
                </c:pt>
                <c:pt idx="418">
                  <c:v>-89.617773616312803</c:v>
                </c:pt>
                <c:pt idx="419">
                  <c:v>-86.999047426762829</c:v>
                </c:pt>
                <c:pt idx="420">
                  <c:v>-88.890737577335813</c:v>
                </c:pt>
                <c:pt idx="421">
                  <c:v>-88.159903502987191</c:v>
                </c:pt>
                <c:pt idx="422">
                  <c:v>-88.872274788946299</c:v>
                </c:pt>
                <c:pt idx="423">
                  <c:v>-87.366953997127041</c:v>
                </c:pt>
                <c:pt idx="424">
                  <c:v>-87.349462114959863</c:v>
                </c:pt>
                <c:pt idx="425">
                  <c:v>-89.496589181659161</c:v>
                </c:pt>
                <c:pt idx="426">
                  <c:v>-88.252426236893399</c:v>
                </c:pt>
                <c:pt idx="427">
                  <c:v>-87.876525620119878</c:v>
                </c:pt>
                <c:pt idx="428">
                  <c:v>-88.812063720556509</c:v>
                </c:pt>
                <c:pt idx="429">
                  <c:v>-88.445121378587174</c:v>
                </c:pt>
                <c:pt idx="430">
                  <c:v>-87.641182013703585</c:v>
                </c:pt>
                <c:pt idx="431">
                  <c:v>-87.414106024385404</c:v>
                </c:pt>
                <c:pt idx="432">
                  <c:v>-90.74558980346842</c:v>
                </c:pt>
                <c:pt idx="433">
                  <c:v>-87.0140888870243</c:v>
                </c:pt>
                <c:pt idx="434">
                  <c:v>-88.295329236140617</c:v>
                </c:pt>
                <c:pt idx="435">
                  <c:v>-89.198788004905197</c:v>
                </c:pt>
                <c:pt idx="436">
                  <c:v>-87.899223757047125</c:v>
                </c:pt>
                <c:pt idx="437">
                  <c:v>-88.611291426804968</c:v>
                </c:pt>
                <c:pt idx="438">
                  <c:v>-88.6359655186601</c:v>
                </c:pt>
                <c:pt idx="439">
                  <c:v>-88.665888440889788</c:v>
                </c:pt>
                <c:pt idx="440">
                  <c:v>-88.301199271256138</c:v>
                </c:pt>
                <c:pt idx="441">
                  <c:v>-88.664930262216487</c:v>
                </c:pt>
                <c:pt idx="442">
                  <c:v>-88.676122188939516</c:v>
                </c:pt>
                <c:pt idx="443">
                  <c:v>-88.542443763627929</c:v>
                </c:pt>
                <c:pt idx="444">
                  <c:v>-88.587070399184071</c:v>
                </c:pt>
                <c:pt idx="445">
                  <c:v>-88.591778198906894</c:v>
                </c:pt>
                <c:pt idx="446">
                  <c:v>-88.82894497238749</c:v>
                </c:pt>
                <c:pt idx="447">
                  <c:v>-88.265514852556848</c:v>
                </c:pt>
                <c:pt idx="448">
                  <c:v>-88.107062441143086</c:v>
                </c:pt>
                <c:pt idx="449">
                  <c:v>-89.021529225766628</c:v>
                </c:pt>
                <c:pt idx="450">
                  <c:v>-88.541822855081719</c:v>
                </c:pt>
                <c:pt idx="451">
                  <c:v>-88.679004780834958</c:v>
                </c:pt>
                <c:pt idx="452">
                  <c:v>-88.404929625226771</c:v>
                </c:pt>
                <c:pt idx="453">
                  <c:v>-88.839570731507948</c:v>
                </c:pt>
                <c:pt idx="454">
                  <c:v>-88.766384412537036</c:v>
                </c:pt>
                <c:pt idx="455">
                  <c:v>-88.542133298258463</c:v>
                </c:pt>
                <c:pt idx="456">
                  <c:v>-88.57172705461663</c:v>
                </c:pt>
                <c:pt idx="457">
                  <c:v>-88.394414378924409</c:v>
                </c:pt>
                <c:pt idx="458">
                  <c:v>-88.469171956381686</c:v>
                </c:pt>
                <c:pt idx="459">
                  <c:v>-88.539029864641293</c:v>
                </c:pt>
                <c:pt idx="460">
                  <c:v>-88.413963001885222</c:v>
                </c:pt>
                <c:pt idx="461">
                  <c:v>-88.581114502941389</c:v>
                </c:pt>
                <c:pt idx="462">
                  <c:v>-88.235903750441565</c:v>
                </c:pt>
                <c:pt idx="463">
                  <c:v>-88.448766062892886</c:v>
                </c:pt>
                <c:pt idx="464">
                  <c:v>-88.32653122414365</c:v>
                </c:pt>
                <c:pt idx="465">
                  <c:v>-88.520146793161956</c:v>
                </c:pt>
                <c:pt idx="466">
                  <c:v>-88.426943696720329</c:v>
                </c:pt>
                <c:pt idx="467">
                  <c:v>-88.451805638058261</c:v>
                </c:pt>
                <c:pt idx="468">
                  <c:v>-88.375550857000206</c:v>
                </c:pt>
                <c:pt idx="469">
                  <c:v>-88.415168873007531</c:v>
                </c:pt>
                <c:pt idx="470">
                  <c:v>-88.500730408864086</c:v>
                </c:pt>
                <c:pt idx="471">
                  <c:v>-88.305019053150318</c:v>
                </c:pt>
                <c:pt idx="472">
                  <c:v>-88.391114838550266</c:v>
                </c:pt>
                <c:pt idx="473">
                  <c:v>-88.438447391103125</c:v>
                </c:pt>
                <c:pt idx="474">
                  <c:v>-88.376148441427603</c:v>
                </c:pt>
                <c:pt idx="475">
                  <c:v>-88.40523043525765</c:v>
                </c:pt>
                <c:pt idx="476">
                  <c:v>-88.401622089288935</c:v>
                </c:pt>
                <c:pt idx="477">
                  <c:v>-88.567040928759283</c:v>
                </c:pt>
                <c:pt idx="478">
                  <c:v>-88.20132368729594</c:v>
                </c:pt>
                <c:pt idx="479">
                  <c:v>-88.519529064006662</c:v>
                </c:pt>
                <c:pt idx="480">
                  <c:v>-88.508733002573848</c:v>
                </c:pt>
                <c:pt idx="481">
                  <c:v>-88.452413808458232</c:v>
                </c:pt>
                <c:pt idx="482">
                  <c:v>-88.323873272724697</c:v>
                </c:pt>
                <c:pt idx="483">
                  <c:v>-88.57172705461663</c:v>
                </c:pt>
                <c:pt idx="484">
                  <c:v>-88.367789732844216</c:v>
                </c:pt>
                <c:pt idx="485">
                  <c:v>-88.553635324115078</c:v>
                </c:pt>
                <c:pt idx="486">
                  <c:v>-88.436325998664785</c:v>
                </c:pt>
                <c:pt idx="487">
                  <c:v>-88.438447391103125</c:v>
                </c:pt>
                <c:pt idx="488">
                  <c:v>-88.487221060958774</c:v>
                </c:pt>
                <c:pt idx="489">
                  <c:v>-88.482012774071393</c:v>
                </c:pt>
                <c:pt idx="490">
                  <c:v>-88.507808873446194</c:v>
                </c:pt>
                <c:pt idx="491">
                  <c:v>-88.503191175170613</c:v>
                </c:pt>
                <c:pt idx="492">
                  <c:v>-88.586129451326627</c:v>
                </c:pt>
                <c:pt idx="493">
                  <c:v>-88.357661453073888</c:v>
                </c:pt>
                <c:pt idx="494">
                  <c:v>-88.621081017526407</c:v>
                </c:pt>
                <c:pt idx="495">
                  <c:v>-88.568914772374882</c:v>
                </c:pt>
                <c:pt idx="496">
                  <c:v>-88.542133298258463</c:v>
                </c:pt>
                <c:pt idx="497">
                  <c:v>-88.623294627632447</c:v>
                </c:pt>
                <c:pt idx="498">
                  <c:v>-88.463070599914488</c:v>
                </c:pt>
                <c:pt idx="499">
                  <c:v>-88.694732546158377</c:v>
                </c:pt>
                <c:pt idx="500">
                  <c:v>-88.568602408954092</c:v>
                </c:pt>
                <c:pt idx="501">
                  <c:v>-88.515824533086231</c:v>
                </c:pt>
                <c:pt idx="502">
                  <c:v>-88.671961819979998</c:v>
                </c:pt>
                <c:pt idx="503">
                  <c:v>-88.671322116809165</c:v>
                </c:pt>
                <c:pt idx="504">
                  <c:v>-88.439356876601352</c:v>
                </c:pt>
                <c:pt idx="505">
                  <c:v>-88.684454902387614</c:v>
                </c:pt>
                <c:pt idx="506">
                  <c:v>-88.741285325823185</c:v>
                </c:pt>
                <c:pt idx="507">
                  <c:v>-88.620132672764683</c:v>
                </c:pt>
                <c:pt idx="508">
                  <c:v>-88.620448764676382</c:v>
                </c:pt>
                <c:pt idx="509">
                  <c:v>-88.822317050736274</c:v>
                </c:pt>
                <c:pt idx="510">
                  <c:v>-88.672281706903803</c:v>
                </c:pt>
                <c:pt idx="511">
                  <c:v>-88.691839499652559</c:v>
                </c:pt>
                <c:pt idx="512">
                  <c:v>-88.684454902387614</c:v>
                </c:pt>
                <c:pt idx="513">
                  <c:v>-88.673561490269194</c:v>
                </c:pt>
                <c:pt idx="514">
                  <c:v>-88.759524808899698</c:v>
                </c:pt>
                <c:pt idx="515">
                  <c:v>-88.729924426286729</c:v>
                </c:pt>
                <c:pt idx="516">
                  <c:v>-88.891746899450354</c:v>
                </c:pt>
                <c:pt idx="517">
                  <c:v>-88.655041441653267</c:v>
                </c:pt>
                <c:pt idx="518">
                  <c:v>-88.759198431203004</c:v>
                </c:pt>
                <c:pt idx="519">
                  <c:v>-88.879986045138111</c:v>
                </c:pt>
                <c:pt idx="520">
                  <c:v>-88.649309861765516</c:v>
                </c:pt>
                <c:pt idx="521">
                  <c:v>-88.649946330561121</c:v>
                </c:pt>
                <c:pt idx="522">
                  <c:v>-88.873279828828672</c:v>
                </c:pt>
                <c:pt idx="523">
                  <c:v>-88.8276185786018</c:v>
                </c:pt>
                <c:pt idx="524">
                  <c:v>-88.667805432675067</c:v>
                </c:pt>
                <c:pt idx="525">
                  <c:v>-88.833922560117514</c:v>
                </c:pt>
                <c:pt idx="526">
                  <c:v>-88.870265406668452</c:v>
                </c:pt>
                <c:pt idx="527">
                  <c:v>-88.694089480366273</c:v>
                </c:pt>
                <c:pt idx="528">
                  <c:v>-88.861234673689466</c:v>
                </c:pt>
                <c:pt idx="529">
                  <c:v>-88.776530337449216</c:v>
                </c:pt>
                <c:pt idx="530">
                  <c:v>-88.835915193701013</c:v>
                </c:pt>
                <c:pt idx="531">
                  <c:v>-88.746488794852482</c:v>
                </c:pt>
                <c:pt idx="532">
                  <c:v>-88.705034569833416</c:v>
                </c:pt>
                <c:pt idx="533">
                  <c:v>-88.869261064057923</c:v>
                </c:pt>
                <c:pt idx="534">
                  <c:v>-88.767692233014884</c:v>
                </c:pt>
                <c:pt idx="535">
                  <c:v>-88.77096350826676</c:v>
                </c:pt>
                <c:pt idx="536">
                  <c:v>-88.748116158314033</c:v>
                </c:pt>
                <c:pt idx="537">
                  <c:v>-88.737386811361191</c:v>
                </c:pt>
                <c:pt idx="538">
                  <c:v>-88.723445802247923</c:v>
                </c:pt>
                <c:pt idx="539">
                  <c:v>-88.794589711375806</c:v>
                </c:pt>
                <c:pt idx="540">
                  <c:v>-88.772927456816518</c:v>
                </c:pt>
                <c:pt idx="541">
                  <c:v>-88.681889287296571</c:v>
                </c:pt>
                <c:pt idx="542">
                  <c:v>-88.757566910533512</c:v>
                </c:pt>
                <c:pt idx="543">
                  <c:v>-88.63311134327742</c:v>
                </c:pt>
                <c:pt idx="544">
                  <c:v>-88.746163395322938</c:v>
                </c:pt>
                <c:pt idx="545">
                  <c:v>-88.775219853184879</c:v>
                </c:pt>
                <c:pt idx="546">
                  <c:v>-88.60561725841832</c:v>
                </c:pt>
                <c:pt idx="547">
                  <c:v>-88.575479599336603</c:v>
                </c:pt>
                <c:pt idx="548">
                  <c:v>-88.750395492104545</c:v>
                </c:pt>
                <c:pt idx="549">
                  <c:v>-88.641044244359804</c:v>
                </c:pt>
                <c:pt idx="550">
                  <c:v>-88.590522286573389</c:v>
                </c:pt>
                <c:pt idx="551">
                  <c:v>-88.584561657793458</c:v>
                </c:pt>
                <c:pt idx="552">
                  <c:v>-88.670362738692731</c:v>
                </c:pt>
                <c:pt idx="553">
                  <c:v>-88.559553628890498</c:v>
                </c:pt>
                <c:pt idx="554">
                  <c:v>-88.488140819139275</c:v>
                </c:pt>
                <c:pt idx="555">
                  <c:v>-88.709549401120427</c:v>
                </c:pt>
                <c:pt idx="556">
                  <c:v>-88.557683819094535</c:v>
                </c:pt>
                <c:pt idx="557">
                  <c:v>-88.587070399184071</c:v>
                </c:pt>
                <c:pt idx="558">
                  <c:v>-88.488140819139275</c:v>
                </c:pt>
                <c:pt idx="559">
                  <c:v>-88.655997440810154</c:v>
                </c:pt>
                <c:pt idx="560">
                  <c:v>-88.372862744169225</c:v>
                </c:pt>
                <c:pt idx="561">
                  <c:v>-88.636600034669556</c:v>
                </c:pt>
                <c:pt idx="562">
                  <c:v>-88.444210685230686</c:v>
                </c:pt>
                <c:pt idx="563">
                  <c:v>-88.591464186772768</c:v>
                </c:pt>
                <c:pt idx="564">
                  <c:v>-88.508733002573848</c:v>
                </c:pt>
                <c:pt idx="565">
                  <c:v>-88.274262562280285</c:v>
                </c:pt>
                <c:pt idx="566">
                  <c:v>-88.51273983601854</c:v>
                </c:pt>
                <c:pt idx="567">
                  <c:v>-88.0576325127617</c:v>
                </c:pt>
                <c:pt idx="568">
                  <c:v>-88.558306999583337</c:v>
                </c:pt>
                <c:pt idx="569">
                  <c:v>-88.416978307719774</c:v>
                </c:pt>
                <c:pt idx="570">
                  <c:v>-88.433600015845485</c:v>
                </c:pt>
                <c:pt idx="571">
                  <c:v>-88.672281706903803</c:v>
                </c:pt>
                <c:pt idx="572">
                  <c:v>-88.269886504926504</c:v>
                </c:pt>
                <c:pt idx="573">
                  <c:v>-88.262893971840896</c:v>
                </c:pt>
                <c:pt idx="574">
                  <c:v>-88.435417147595444</c:v>
                </c:pt>
                <c:pt idx="575">
                  <c:v>-88.290052979637011</c:v>
                </c:pt>
                <c:pt idx="576">
                  <c:v>-88.671961819979998</c:v>
                </c:pt>
                <c:pt idx="577">
                  <c:v>-87.432822540225118</c:v>
                </c:pt>
                <c:pt idx="578">
                  <c:v>-88.816360557365584</c:v>
                </c:pt>
                <c:pt idx="579">
                  <c:v>-88.36302054107432</c:v>
                </c:pt>
                <c:pt idx="580">
                  <c:v>-88.326826652518236</c:v>
                </c:pt>
                <c:pt idx="581">
                  <c:v>-88.347853600896698</c:v>
                </c:pt>
                <c:pt idx="582">
                  <c:v>-88.276890314780459</c:v>
                </c:pt>
                <c:pt idx="583">
                  <c:v>-88.4082396820653</c:v>
                </c:pt>
                <c:pt idx="584">
                  <c:v>-88.322692482935196</c:v>
                </c:pt>
                <c:pt idx="585">
                  <c:v>-88.248652413411563</c:v>
                </c:pt>
                <c:pt idx="586">
                  <c:v>-88.774564759312454</c:v>
                </c:pt>
                <c:pt idx="587">
                  <c:v>-88.10790510417695</c:v>
                </c:pt>
                <c:pt idx="588">
                  <c:v>-88.52663825963262</c:v>
                </c:pt>
                <c:pt idx="589">
                  <c:v>-87.855270494766245</c:v>
                </c:pt>
                <c:pt idx="590">
                  <c:v>-89.177892833987585</c:v>
                </c:pt>
                <c:pt idx="591">
                  <c:v>-87.911288617530744</c:v>
                </c:pt>
                <c:pt idx="592">
                  <c:v>-87.693212188535256</c:v>
                </c:pt>
                <c:pt idx="593">
                  <c:v>-90.830462424875435</c:v>
                </c:pt>
                <c:pt idx="594">
                  <c:v>-86.288766994180506</c:v>
                </c:pt>
                <c:pt idx="595">
                  <c:v>-88.856893231315752</c:v>
                </c:pt>
                <c:pt idx="596">
                  <c:v>-88.320331866043787</c:v>
                </c:pt>
                <c:pt idx="597">
                  <c:v>-88.295622549538166</c:v>
                </c:pt>
                <c:pt idx="598">
                  <c:v>-88.309136425129765</c:v>
                </c:pt>
                <c:pt idx="599">
                  <c:v>-88.42392146638332</c:v>
                </c:pt>
                <c:pt idx="600">
                  <c:v>-87.787944823259949</c:v>
                </c:pt>
                <c:pt idx="601">
                  <c:v>-88.495505905391184</c:v>
                </c:pt>
                <c:pt idx="602">
                  <c:v>-88.230121251991903</c:v>
                </c:pt>
                <c:pt idx="603">
                  <c:v>-88.269594924489368</c:v>
                </c:pt>
                <c:pt idx="604">
                  <c:v>-88.139199139085491</c:v>
                </c:pt>
                <c:pt idx="605">
                  <c:v>-88.557995398161196</c:v>
                </c:pt>
                <c:pt idx="606">
                  <c:v>-87.154790325208523</c:v>
                </c:pt>
                <c:pt idx="607">
                  <c:v>-90.625824185228623</c:v>
                </c:pt>
                <c:pt idx="608">
                  <c:v>-86.878226435602215</c:v>
                </c:pt>
                <c:pt idx="609">
                  <c:v>-88.434811352529721</c:v>
                </c:pt>
                <c:pt idx="610">
                  <c:v>-88.675481872709966</c:v>
                </c:pt>
                <c:pt idx="611">
                  <c:v>-87.588272132299522</c:v>
                </c:pt>
                <c:pt idx="612">
                  <c:v>-88.42120325610847</c:v>
                </c:pt>
                <c:pt idx="613">
                  <c:v>-88.073489293320208</c:v>
                </c:pt>
                <c:pt idx="614">
                  <c:v>-88.465205099780761</c:v>
                </c:pt>
                <c:pt idx="615">
                  <c:v>-88.008484287949102</c:v>
                </c:pt>
                <c:pt idx="616">
                  <c:v>-88.230988136086523</c:v>
                </c:pt>
                <c:pt idx="617">
                  <c:v>-88.174141745427065</c:v>
                </c:pt>
                <c:pt idx="618">
                  <c:v>-88.162178487229397</c:v>
                </c:pt>
                <c:pt idx="619">
                  <c:v>-88.096122674470877</c:v>
                </c:pt>
                <c:pt idx="620">
                  <c:v>-88.272803386505032</c:v>
                </c:pt>
                <c:pt idx="621">
                  <c:v>-89.698052146432474</c:v>
                </c:pt>
                <c:pt idx="622">
                  <c:v>-82.803455988016097</c:v>
                </c:pt>
                <c:pt idx="623">
                  <c:v>-78.345479271680716</c:v>
                </c:pt>
                <c:pt idx="624">
                  <c:v>-85.827608785326191</c:v>
                </c:pt>
                <c:pt idx="625">
                  <c:v>-84.300294917651328</c:v>
                </c:pt>
                <c:pt idx="626">
                  <c:v>-85.894420774540578</c:v>
                </c:pt>
                <c:pt idx="627">
                  <c:v>-85.045527998774162</c:v>
                </c:pt>
                <c:pt idx="628">
                  <c:v>-86.455650019681002</c:v>
                </c:pt>
                <c:pt idx="629">
                  <c:v>-87.561685380180791</c:v>
                </c:pt>
                <c:pt idx="630">
                  <c:v>-87.380950881627996</c:v>
                </c:pt>
                <c:pt idx="631">
                  <c:v>-87.835701691237489</c:v>
                </c:pt>
                <c:pt idx="632">
                  <c:v>-87.511932958712805</c:v>
                </c:pt>
                <c:pt idx="633">
                  <c:v>-88.013978905102874</c:v>
                </c:pt>
                <c:pt idx="634">
                  <c:v>-88.162178487229397</c:v>
                </c:pt>
                <c:pt idx="635">
                  <c:v>-87.103887536517007</c:v>
                </c:pt>
                <c:pt idx="636">
                  <c:v>-88.197593990442599</c:v>
                </c:pt>
                <c:pt idx="637">
                  <c:v>-88.054301607713583</c:v>
                </c:pt>
                <c:pt idx="638">
                  <c:v>-87.285301413842546</c:v>
                </c:pt>
                <c:pt idx="639">
                  <c:v>-87.853150692493983</c:v>
                </c:pt>
                <c:pt idx="640">
                  <c:v>-88.408540721459531</c:v>
                </c:pt>
                <c:pt idx="641">
                  <c:v>-87.885323755608596</c:v>
                </c:pt>
                <c:pt idx="642">
                  <c:v>-87.956900550594639</c:v>
                </c:pt>
                <c:pt idx="643">
                  <c:v>-87.55698133778823</c:v>
                </c:pt>
                <c:pt idx="644">
                  <c:v>-86.433623526273067</c:v>
                </c:pt>
                <c:pt idx="645">
                  <c:v>-87.92257947393054</c:v>
                </c:pt>
                <c:pt idx="646">
                  <c:v>-88.517059025652543</c:v>
                </c:pt>
                <c:pt idx="647">
                  <c:v>-87.095646863345024</c:v>
                </c:pt>
                <c:pt idx="648">
                  <c:v>-87.80179792852762</c:v>
                </c:pt>
                <c:pt idx="649">
                  <c:v>-88.241404264562973</c:v>
                </c:pt>
                <c:pt idx="650">
                  <c:v>-87.197859706616015</c:v>
                </c:pt>
                <c:pt idx="651">
                  <c:v>-87.497508212470038</c:v>
                </c:pt>
                <c:pt idx="652">
                  <c:v>-88.599006751492055</c:v>
                </c:pt>
                <c:pt idx="653">
                  <c:v>-87.723189272471288</c:v>
                </c:pt>
                <c:pt idx="654">
                  <c:v>-87.283209940255773</c:v>
                </c:pt>
                <c:pt idx="655">
                  <c:v>-88.143162196814956</c:v>
                </c:pt>
                <c:pt idx="656">
                  <c:v>-87.982752298836203</c:v>
                </c:pt>
                <c:pt idx="657">
                  <c:v>-87.459113530809262</c:v>
                </c:pt>
                <c:pt idx="658">
                  <c:v>-87.952832725995165</c:v>
                </c:pt>
                <c:pt idx="659">
                  <c:v>-87.751562832448286</c:v>
                </c:pt>
                <c:pt idx="660">
                  <c:v>-87.55772374267093</c:v>
                </c:pt>
                <c:pt idx="661">
                  <c:v>-87.707534379824381</c:v>
                </c:pt>
                <c:pt idx="662">
                  <c:v>-87.883455994468164</c:v>
                </c:pt>
                <c:pt idx="663">
                  <c:v>-87.718307104601493</c:v>
                </c:pt>
                <c:pt idx="664">
                  <c:v>-87.588770633771503</c:v>
                </c:pt>
                <c:pt idx="665">
                  <c:v>-87.619036923185902</c:v>
                </c:pt>
                <c:pt idx="666">
                  <c:v>-87.595506010067012</c:v>
                </c:pt>
                <c:pt idx="667">
                  <c:v>-87.730651599873994</c:v>
                </c:pt>
                <c:pt idx="668">
                  <c:v>-87.256342935525751</c:v>
                </c:pt>
                <c:pt idx="669">
                  <c:v>-87.724989350285682</c:v>
                </c:pt>
                <c:pt idx="670">
                  <c:v>-87.493604660884017</c:v>
                </c:pt>
                <c:pt idx="671">
                  <c:v>-87.621296585232628</c:v>
                </c:pt>
                <c:pt idx="672">
                  <c:v>-87.481671813713604</c:v>
                </c:pt>
                <c:pt idx="673">
                  <c:v>-87.215436496057904</c:v>
                </c:pt>
                <c:pt idx="674">
                  <c:v>-87.709840572365906</c:v>
                </c:pt>
                <c:pt idx="675">
                  <c:v>-87.212921166620248</c:v>
                </c:pt>
                <c:pt idx="676">
                  <c:v>-87.493360805367573</c:v>
                </c:pt>
                <c:pt idx="677">
                  <c:v>-86.884156527956961</c:v>
                </c:pt>
                <c:pt idx="678">
                  <c:v>-87.5401874443738</c:v>
                </c:pt>
                <c:pt idx="679">
                  <c:v>-86.853534358307357</c:v>
                </c:pt>
                <c:pt idx="680">
                  <c:v>-87.331335587788189</c:v>
                </c:pt>
                <c:pt idx="681">
                  <c:v>-86.90135717290643</c:v>
                </c:pt>
                <c:pt idx="682">
                  <c:v>-87.272535887988099</c:v>
                </c:pt>
                <c:pt idx="683">
                  <c:v>-86.359933862943294</c:v>
                </c:pt>
                <c:pt idx="684">
                  <c:v>-87.51805962059143</c:v>
                </c:pt>
                <c:pt idx="685">
                  <c:v>-86.741150560310004</c:v>
                </c:pt>
                <c:pt idx="686">
                  <c:v>-87.353002078328529</c:v>
                </c:pt>
                <c:pt idx="687">
                  <c:v>-86.804567419226885</c:v>
                </c:pt>
                <c:pt idx="688">
                  <c:v>-87.151859026187694</c:v>
                </c:pt>
                <c:pt idx="689">
                  <c:v>-86.846805347412484</c:v>
                </c:pt>
                <c:pt idx="690">
                  <c:v>-87.245504304837326</c:v>
                </c:pt>
                <c:pt idx="691">
                  <c:v>-86.887336697118826</c:v>
                </c:pt>
                <c:pt idx="692">
                  <c:v>-86.665728788470375</c:v>
                </c:pt>
                <c:pt idx="693">
                  <c:v>-87.128703792808892</c:v>
                </c:pt>
                <c:pt idx="694">
                  <c:v>-86.948421712135143</c:v>
                </c:pt>
                <c:pt idx="695">
                  <c:v>-86.973228129899809</c:v>
                </c:pt>
                <c:pt idx="696">
                  <c:v>-86.905401775387901</c:v>
                </c:pt>
                <c:pt idx="697">
                  <c:v>-87.139928779205249</c:v>
                </c:pt>
                <c:pt idx="698">
                  <c:v>-86.955525591338244</c:v>
                </c:pt>
                <c:pt idx="699">
                  <c:v>-86.65727242592844</c:v>
                </c:pt>
                <c:pt idx="700">
                  <c:v>-87.311179412674335</c:v>
                </c:pt>
                <c:pt idx="701">
                  <c:v>-86.875052928103287</c:v>
                </c:pt>
                <c:pt idx="702">
                  <c:v>-86.955525591338244</c:v>
                </c:pt>
                <c:pt idx="703">
                  <c:v>-86.976041268474347</c:v>
                </c:pt>
                <c:pt idx="704">
                  <c:v>-86.929748812813287</c:v>
                </c:pt>
                <c:pt idx="705">
                  <c:v>-86.89604105989774</c:v>
                </c:pt>
                <c:pt idx="706">
                  <c:v>-87.109464424073593</c:v>
                </c:pt>
                <c:pt idx="707">
                  <c:v>-86.768097989397887</c:v>
                </c:pt>
                <c:pt idx="708">
                  <c:v>-87.046528516663813</c:v>
                </c:pt>
                <c:pt idx="709">
                  <c:v>-86.906040741302434</c:v>
                </c:pt>
                <c:pt idx="710">
                  <c:v>-86.947776480763039</c:v>
                </c:pt>
                <c:pt idx="711">
                  <c:v>-86.931248263553613</c:v>
                </c:pt>
                <c:pt idx="712">
                  <c:v>-86.947776480763039</c:v>
                </c:pt>
                <c:pt idx="713">
                  <c:v>-86.946486305533753</c:v>
                </c:pt>
                <c:pt idx="714">
                  <c:v>-86.880555149153793</c:v>
                </c:pt>
                <c:pt idx="715">
                  <c:v>-87.003184083376453</c:v>
                </c:pt>
                <c:pt idx="716">
                  <c:v>-86.884156527956961</c:v>
                </c:pt>
                <c:pt idx="717">
                  <c:v>-86.920121828409847</c:v>
                </c:pt>
                <c:pt idx="718">
                  <c:v>-86.98167301815603</c:v>
                </c:pt>
                <c:pt idx="719">
                  <c:v>-86.769749063815539</c:v>
                </c:pt>
                <c:pt idx="720">
                  <c:v>-86.90731895522876</c:v>
                </c:pt>
                <c:pt idx="721">
                  <c:v>-86.943692240030344</c:v>
                </c:pt>
                <c:pt idx="722">
                  <c:v>-86.681477280663955</c:v>
                </c:pt>
                <c:pt idx="723">
                  <c:v>-86.993610453646028</c:v>
                </c:pt>
                <c:pt idx="724">
                  <c:v>-86.930819796227013</c:v>
                </c:pt>
                <c:pt idx="725">
                  <c:v>-86.588425625545625</c:v>
                </c:pt>
                <c:pt idx="726">
                  <c:v>-87.056881190979865</c:v>
                </c:pt>
                <c:pt idx="727">
                  <c:v>-86.710905951288112</c:v>
                </c:pt>
                <c:pt idx="728">
                  <c:v>-86.813315800237831</c:v>
                </c:pt>
                <c:pt idx="729">
                  <c:v>-86.803111067505014</c:v>
                </c:pt>
                <c:pt idx="730">
                  <c:v>-86.935749724493121</c:v>
                </c:pt>
                <c:pt idx="731">
                  <c:v>-86.607075972312344</c:v>
                </c:pt>
                <c:pt idx="732">
                  <c:v>-86.549204736851323</c:v>
                </c:pt>
                <c:pt idx="733">
                  <c:v>-86.752649617139809</c:v>
                </c:pt>
                <c:pt idx="734">
                  <c:v>-86.605883128683246</c:v>
                </c:pt>
                <c:pt idx="735">
                  <c:v>-86.762530242849891</c:v>
                </c:pt>
                <c:pt idx="736">
                  <c:v>-86.531386899882648</c:v>
                </c:pt>
                <c:pt idx="737">
                  <c:v>-86.659485596531084</c:v>
                </c:pt>
                <c:pt idx="738">
                  <c:v>-86.452770655510648</c:v>
                </c:pt>
                <c:pt idx="739">
                  <c:v>-86.66673659596546</c:v>
                </c:pt>
                <c:pt idx="740">
                  <c:v>-86.38895729599696</c:v>
                </c:pt>
                <c:pt idx="741">
                  <c:v>-86.184156653472485</c:v>
                </c:pt>
                <c:pt idx="742">
                  <c:v>-86.415131118997635</c:v>
                </c:pt>
                <c:pt idx="743">
                  <c:v>-86.586050484759596</c:v>
                </c:pt>
                <c:pt idx="744">
                  <c:v>-86.385932829406627</c:v>
                </c:pt>
                <c:pt idx="745">
                  <c:v>-86.114370286019252</c:v>
                </c:pt>
                <c:pt idx="746">
                  <c:v>-86.539797207954422</c:v>
                </c:pt>
                <c:pt idx="747">
                  <c:v>-86.230217796919831</c:v>
                </c:pt>
                <c:pt idx="748">
                  <c:v>-86.107630162014829</c:v>
                </c:pt>
                <c:pt idx="749">
                  <c:v>-86.207670218323329</c:v>
                </c:pt>
                <c:pt idx="750">
                  <c:v>-86.22074810469968</c:v>
                </c:pt>
                <c:pt idx="751">
                  <c:v>-86.073382137092111</c:v>
                </c:pt>
                <c:pt idx="752">
                  <c:v>-85.904726329877604</c:v>
                </c:pt>
                <c:pt idx="753">
                  <c:v>-86.107807399749021</c:v>
                </c:pt>
                <c:pt idx="754">
                  <c:v>-86.015912063858337</c:v>
                </c:pt>
                <c:pt idx="755">
                  <c:v>-85.922692719736645</c:v>
                </c:pt>
                <c:pt idx="756">
                  <c:v>-85.811851525585766</c:v>
                </c:pt>
                <c:pt idx="757">
                  <c:v>-85.856451266571327</c:v>
                </c:pt>
                <c:pt idx="758">
                  <c:v>-85.625506947501947</c:v>
                </c:pt>
                <c:pt idx="759">
                  <c:v>-85.919636579544743</c:v>
                </c:pt>
                <c:pt idx="760">
                  <c:v>-85.787416721222399</c:v>
                </c:pt>
                <c:pt idx="761">
                  <c:v>-85.459482607098792</c:v>
                </c:pt>
                <c:pt idx="762">
                  <c:v>-85.786099829329189</c:v>
                </c:pt>
                <c:pt idx="763">
                  <c:v>-85.267320571647048</c:v>
                </c:pt>
                <c:pt idx="764">
                  <c:v>-85.590437145781891</c:v>
                </c:pt>
                <c:pt idx="765">
                  <c:v>-85.574418455040785</c:v>
                </c:pt>
                <c:pt idx="766">
                  <c:v>-85.519897269605252</c:v>
                </c:pt>
                <c:pt idx="767">
                  <c:v>-85.111955491720323</c:v>
                </c:pt>
                <c:pt idx="768">
                  <c:v>-85.48182873370655</c:v>
                </c:pt>
                <c:pt idx="769">
                  <c:v>-85.194182131708303</c:v>
                </c:pt>
                <c:pt idx="770">
                  <c:v>-85.473856649761217</c:v>
                </c:pt>
                <c:pt idx="771">
                  <c:v>-85.007391748819458</c:v>
                </c:pt>
                <c:pt idx="772">
                  <c:v>-85.263087041344846</c:v>
                </c:pt>
                <c:pt idx="773">
                  <c:v>-85.28855034839367</c:v>
                </c:pt>
                <c:pt idx="774">
                  <c:v>-85.013311287804498</c:v>
                </c:pt>
                <c:pt idx="775">
                  <c:v>-85.009318154892071</c:v>
                </c:pt>
                <c:pt idx="776">
                  <c:v>-85.168836222256473</c:v>
                </c:pt>
                <c:pt idx="777">
                  <c:v>-84.872622539293317</c:v>
                </c:pt>
                <c:pt idx="778">
                  <c:v>-85.186290431674507</c:v>
                </c:pt>
                <c:pt idx="779">
                  <c:v>-84.683167571567978</c:v>
                </c:pt>
                <c:pt idx="780">
                  <c:v>-85.280192466290032</c:v>
                </c:pt>
                <c:pt idx="781">
                  <c:v>-84.249623360430121</c:v>
                </c:pt>
                <c:pt idx="782">
                  <c:v>-85.397488205456384</c:v>
                </c:pt>
                <c:pt idx="783">
                  <c:v>-84.696978255147286</c:v>
                </c:pt>
                <c:pt idx="784">
                  <c:v>-84.94334602952172</c:v>
                </c:pt>
                <c:pt idx="785">
                  <c:v>-84.603594343305716</c:v>
                </c:pt>
                <c:pt idx="786">
                  <c:v>-84.343764673606373</c:v>
                </c:pt>
                <c:pt idx="787">
                  <c:v>-85.369136669754667</c:v>
                </c:pt>
                <c:pt idx="788">
                  <c:v>-83.117136906740285</c:v>
                </c:pt>
                <c:pt idx="789">
                  <c:v>-86.512668962017159</c:v>
                </c:pt>
                <c:pt idx="790">
                  <c:v>-84.230025200732527</c:v>
                </c:pt>
                <c:pt idx="791">
                  <c:v>-85.212748211305396</c:v>
                </c:pt>
                <c:pt idx="792">
                  <c:v>-85.454447661988908</c:v>
                </c:pt>
                <c:pt idx="793">
                  <c:v>-83.372516096054383</c:v>
                </c:pt>
                <c:pt idx="794">
                  <c:v>-84.454018257759955</c:v>
                </c:pt>
                <c:pt idx="795">
                  <c:v>-84.85744531562618</c:v>
                </c:pt>
                <c:pt idx="796">
                  <c:v>-84.23854529669444</c:v>
                </c:pt>
                <c:pt idx="797">
                  <c:v>-85.085542573027283</c:v>
                </c:pt>
                <c:pt idx="798">
                  <c:v>-82.425811941216551</c:v>
                </c:pt>
                <c:pt idx="799">
                  <c:v>-87.324762836145382</c:v>
                </c:pt>
                <c:pt idx="800">
                  <c:v>-83.835559959230665</c:v>
                </c:pt>
                <c:pt idx="801">
                  <c:v>-84.574857837183458</c:v>
                </c:pt>
                <c:pt idx="802">
                  <c:v>-84.58558054745474</c:v>
                </c:pt>
                <c:pt idx="803">
                  <c:v>-84.300528723563573</c:v>
                </c:pt>
                <c:pt idx="804">
                  <c:v>-84.972315876743068</c:v>
                </c:pt>
                <c:pt idx="805">
                  <c:v>-84.394239052489979</c:v>
                </c:pt>
                <c:pt idx="806">
                  <c:v>-84.281631109521499</c:v>
                </c:pt>
                <c:pt idx="807">
                  <c:v>-86.141614499160028</c:v>
                </c:pt>
                <c:pt idx="808">
                  <c:v>-83.158550989939499</c:v>
                </c:pt>
                <c:pt idx="809">
                  <c:v>-84.903137038287724</c:v>
                </c:pt>
                <c:pt idx="810">
                  <c:v>-82.789399532609949</c:v>
                </c:pt>
                <c:pt idx="811">
                  <c:v>-83.969964439289896</c:v>
                </c:pt>
                <c:pt idx="812">
                  <c:v>-80.414122288496486</c:v>
                </c:pt>
                <c:pt idx="813">
                  <c:v>-81.591038571796048</c:v>
                </c:pt>
                <c:pt idx="814">
                  <c:v>-79.815491676136446</c:v>
                </c:pt>
                <c:pt idx="815">
                  <c:v>-75.958336259512066</c:v>
                </c:pt>
                <c:pt idx="816">
                  <c:v>-83.238370108188548</c:v>
                </c:pt>
                <c:pt idx="817">
                  <c:v>-82.305488205979614</c:v>
                </c:pt>
                <c:pt idx="818">
                  <c:v>-82.990541144197167</c:v>
                </c:pt>
                <c:pt idx="819">
                  <c:v>-83.916772552541033</c:v>
                </c:pt>
                <c:pt idx="820">
                  <c:v>-81.639228566141071</c:v>
                </c:pt>
                <c:pt idx="821">
                  <c:v>-79.846821669308838</c:v>
                </c:pt>
                <c:pt idx="822">
                  <c:v>-81.851932438879658</c:v>
                </c:pt>
                <c:pt idx="823">
                  <c:v>-82.831622767004745</c:v>
                </c:pt>
                <c:pt idx="824">
                  <c:v>-82.993828043179434</c:v>
                </c:pt>
                <c:pt idx="825">
                  <c:v>-83.623401884462595</c:v>
                </c:pt>
                <c:pt idx="826">
                  <c:v>-80.884482414401049</c:v>
                </c:pt>
                <c:pt idx="827">
                  <c:v>-78.168725712986003</c:v>
                </c:pt>
                <c:pt idx="828">
                  <c:v>-77.434987337886824</c:v>
                </c:pt>
                <c:pt idx="829">
                  <c:v>-76.867445958149631</c:v>
                </c:pt>
                <c:pt idx="830">
                  <c:v>-81.753210696913285</c:v>
                </c:pt>
                <c:pt idx="831">
                  <c:v>-79.632912784301141</c:v>
                </c:pt>
                <c:pt idx="832">
                  <c:v>-79.491177893359705</c:v>
                </c:pt>
                <c:pt idx="833">
                  <c:v>-83.250929531808708</c:v>
                </c:pt>
                <c:pt idx="834">
                  <c:v>-83.10389282361362</c:v>
                </c:pt>
                <c:pt idx="835">
                  <c:v>-82.656883261189691</c:v>
                </c:pt>
                <c:pt idx="836">
                  <c:v>-82.15910742390372</c:v>
                </c:pt>
                <c:pt idx="837">
                  <c:v>-83.497216251268682</c:v>
                </c:pt>
                <c:pt idx="838">
                  <c:v>-82.980436548071964</c:v>
                </c:pt>
                <c:pt idx="839">
                  <c:v>-83.130510797884995</c:v>
                </c:pt>
                <c:pt idx="840">
                  <c:v>-83.287901188232581</c:v>
                </c:pt>
                <c:pt idx="841">
                  <c:v>-83.176653561873607</c:v>
                </c:pt>
                <c:pt idx="842">
                  <c:v>-83.291235787498167</c:v>
                </c:pt>
                <c:pt idx="843">
                  <c:v>-82.342644066702931</c:v>
                </c:pt>
                <c:pt idx="844">
                  <c:v>-83.191479924663582</c:v>
                </c:pt>
                <c:pt idx="845">
                  <c:v>-82.942132364683786</c:v>
                </c:pt>
                <c:pt idx="846">
                  <c:v>-82.788161438614196</c:v>
                </c:pt>
                <c:pt idx="847">
                  <c:v>-82.418832762377832</c:v>
                </c:pt>
                <c:pt idx="848">
                  <c:v>-82.687255876038563</c:v>
                </c:pt>
                <c:pt idx="849">
                  <c:v>-84.286406072461602</c:v>
                </c:pt>
                <c:pt idx="850">
                  <c:v>-81.248692550495718</c:v>
                </c:pt>
                <c:pt idx="851">
                  <c:v>-81.03732893301796</c:v>
                </c:pt>
                <c:pt idx="852">
                  <c:v>-82.527669189218614</c:v>
                </c:pt>
                <c:pt idx="853">
                  <c:v>-80.310036733516881</c:v>
                </c:pt>
                <c:pt idx="854">
                  <c:v>-82.353606679325523</c:v>
                </c:pt>
                <c:pt idx="855">
                  <c:v>-81.577278437867335</c:v>
                </c:pt>
                <c:pt idx="856">
                  <c:v>-82.037587998781902</c:v>
                </c:pt>
                <c:pt idx="857">
                  <c:v>-82.231681115902944</c:v>
                </c:pt>
                <c:pt idx="858">
                  <c:v>-81.642587109456912</c:v>
                </c:pt>
                <c:pt idx="859">
                  <c:v>-81.748076462004491</c:v>
                </c:pt>
                <c:pt idx="860">
                  <c:v>-81.095454462404263</c:v>
                </c:pt>
                <c:pt idx="861">
                  <c:v>-82.319986400131754</c:v>
                </c:pt>
                <c:pt idx="862">
                  <c:v>-81.027248848057397</c:v>
                </c:pt>
                <c:pt idx="863">
                  <c:v>-81.564371091235046</c:v>
                </c:pt>
                <c:pt idx="864">
                  <c:v>-81.2085249014319</c:v>
                </c:pt>
                <c:pt idx="865">
                  <c:v>-81.220818105471793</c:v>
                </c:pt>
                <c:pt idx="866">
                  <c:v>-81.279778254435513</c:v>
                </c:pt>
                <c:pt idx="867">
                  <c:v>-81.200329636246124</c:v>
                </c:pt>
                <c:pt idx="868">
                  <c:v>-81.217655313249551</c:v>
                </c:pt>
                <c:pt idx="869">
                  <c:v>-80.914667288595467</c:v>
                </c:pt>
                <c:pt idx="870">
                  <c:v>-80.710565036776757</c:v>
                </c:pt>
                <c:pt idx="871">
                  <c:v>-81.412102392042357</c:v>
                </c:pt>
                <c:pt idx="872">
                  <c:v>-80.567231805281267</c:v>
                </c:pt>
                <c:pt idx="873">
                  <c:v>-80.946629337190132</c:v>
                </c:pt>
                <c:pt idx="874">
                  <c:v>-80.541967136619434</c:v>
                </c:pt>
                <c:pt idx="875">
                  <c:v>-81.301993751491551</c:v>
                </c:pt>
                <c:pt idx="876">
                  <c:v>-80.632450498048783</c:v>
                </c:pt>
                <c:pt idx="877">
                  <c:v>-80.669279706108057</c:v>
                </c:pt>
                <c:pt idx="878">
                  <c:v>-80.09119724895271</c:v>
                </c:pt>
                <c:pt idx="879">
                  <c:v>-81.547716911805153</c:v>
                </c:pt>
                <c:pt idx="880">
                  <c:v>-80.014137556655683</c:v>
                </c:pt>
                <c:pt idx="881">
                  <c:v>-80.851281824599511</c:v>
                </c:pt>
                <c:pt idx="882">
                  <c:v>-80.370201450399307</c:v>
                </c:pt>
                <c:pt idx="883">
                  <c:v>-79.921242562324139</c:v>
                </c:pt>
                <c:pt idx="884">
                  <c:v>-80.838672849315913</c:v>
                </c:pt>
                <c:pt idx="885">
                  <c:v>-80.384412824959469</c:v>
                </c:pt>
                <c:pt idx="886">
                  <c:v>-80.557542803783448</c:v>
                </c:pt>
                <c:pt idx="887">
                  <c:v>-80.480750751385955</c:v>
                </c:pt>
                <c:pt idx="888">
                  <c:v>-80.459650363974831</c:v>
                </c:pt>
                <c:pt idx="889">
                  <c:v>-80.323958686425684</c:v>
                </c:pt>
                <c:pt idx="890">
                  <c:v>-80.301695622657135</c:v>
                </c:pt>
                <c:pt idx="891">
                  <c:v>-80.619558574280873</c:v>
                </c:pt>
                <c:pt idx="892">
                  <c:v>-80.060966582067437</c:v>
                </c:pt>
                <c:pt idx="893">
                  <c:v>-80.281584522592837</c:v>
                </c:pt>
                <c:pt idx="894">
                  <c:v>-80.138645028501998</c:v>
                </c:pt>
                <c:pt idx="895">
                  <c:v>-80.664114898033461</c:v>
                </c:pt>
                <c:pt idx="896">
                  <c:v>-79.488088753143018</c:v>
                </c:pt>
                <c:pt idx="897">
                  <c:v>-80.269368333744154</c:v>
                </c:pt>
                <c:pt idx="898">
                  <c:v>-80.38422303374908</c:v>
                </c:pt>
                <c:pt idx="899">
                  <c:v>-79.282652361202395</c:v>
                </c:pt>
                <c:pt idx="900">
                  <c:v>-80.000998992196884</c:v>
                </c:pt>
                <c:pt idx="901">
                  <c:v>-79.963240974512161</c:v>
                </c:pt>
                <c:pt idx="902">
                  <c:v>-80.721370999284247</c:v>
                </c:pt>
                <c:pt idx="903">
                  <c:v>-79.240882385172227</c:v>
                </c:pt>
                <c:pt idx="904">
                  <c:v>-80.224044161625386</c:v>
                </c:pt>
                <c:pt idx="905">
                  <c:v>-79.698862472924063</c:v>
                </c:pt>
                <c:pt idx="906">
                  <c:v>-79.49504241116145</c:v>
                </c:pt>
                <c:pt idx="907">
                  <c:v>-80.105056872272911</c:v>
                </c:pt>
                <c:pt idx="908">
                  <c:v>-78.772272708614011</c:v>
                </c:pt>
                <c:pt idx="909">
                  <c:v>-80.183127426170643</c:v>
                </c:pt>
                <c:pt idx="910">
                  <c:v>-79.078058793026841</c:v>
                </c:pt>
                <c:pt idx="911">
                  <c:v>-80.262350326938616</c:v>
                </c:pt>
                <c:pt idx="912">
                  <c:v>-79.096713931765777</c:v>
                </c:pt>
                <c:pt idx="913">
                  <c:v>-78.791958221592026</c:v>
                </c:pt>
                <c:pt idx="914">
                  <c:v>-79.432094517256175</c:v>
                </c:pt>
                <c:pt idx="915">
                  <c:v>-79.184006872670636</c:v>
                </c:pt>
                <c:pt idx="916">
                  <c:v>-79.027426903065802</c:v>
                </c:pt>
                <c:pt idx="917">
                  <c:v>-78.711485766532164</c:v>
                </c:pt>
                <c:pt idx="918">
                  <c:v>-79.632114668922796</c:v>
                </c:pt>
                <c:pt idx="919">
                  <c:v>-78.093602021553167</c:v>
                </c:pt>
                <c:pt idx="920">
                  <c:v>-79.288178440099188</c:v>
                </c:pt>
                <c:pt idx="921">
                  <c:v>-78.88267143388903</c:v>
                </c:pt>
                <c:pt idx="922">
                  <c:v>-78.404628836029786</c:v>
                </c:pt>
                <c:pt idx="923">
                  <c:v>-78.935711052065884</c:v>
                </c:pt>
                <c:pt idx="924">
                  <c:v>-78.655041441653267</c:v>
                </c:pt>
                <c:pt idx="925">
                  <c:v>-78.199601890728246</c:v>
                </c:pt>
                <c:pt idx="926">
                  <c:v>-78.413661586413753</c:v>
                </c:pt>
                <c:pt idx="927">
                  <c:v>-78.176709593832939</c:v>
                </c:pt>
                <c:pt idx="928">
                  <c:v>-78.081858280016576</c:v>
                </c:pt>
                <c:pt idx="929">
                  <c:v>-77.937949882367249</c:v>
                </c:pt>
                <c:pt idx="930">
                  <c:v>-77.832273015709603</c:v>
                </c:pt>
                <c:pt idx="931">
                  <c:v>-77.630598679055112</c:v>
                </c:pt>
                <c:pt idx="932">
                  <c:v>-77.523949358492303</c:v>
                </c:pt>
                <c:pt idx="933">
                  <c:v>-77.445345180075364</c:v>
                </c:pt>
                <c:pt idx="934">
                  <c:v>-77.177178436809029</c:v>
                </c:pt>
                <c:pt idx="935">
                  <c:v>-77.269292463775344</c:v>
                </c:pt>
                <c:pt idx="936">
                  <c:v>-76.672990227786201</c:v>
                </c:pt>
                <c:pt idx="937">
                  <c:v>-76.570643651123703</c:v>
                </c:pt>
                <c:pt idx="938">
                  <c:v>-76.744227680595827</c:v>
                </c:pt>
                <c:pt idx="939">
                  <c:v>-76.284334475162666</c:v>
                </c:pt>
                <c:pt idx="940">
                  <c:v>-76.037657712142007</c:v>
                </c:pt>
                <c:pt idx="941">
                  <c:v>-76.241535636908438</c:v>
                </c:pt>
                <c:pt idx="942">
                  <c:v>-74.922385504117059</c:v>
                </c:pt>
                <c:pt idx="943">
                  <c:v>-75.744657795017375</c:v>
                </c:pt>
                <c:pt idx="944">
                  <c:v>-76.011402615957394</c:v>
                </c:pt>
                <c:pt idx="945">
                  <c:v>-74.741392270681473</c:v>
                </c:pt>
                <c:pt idx="946">
                  <c:v>-74.608611464232254</c:v>
                </c:pt>
                <c:pt idx="947">
                  <c:v>-74.948500216800937</c:v>
                </c:pt>
                <c:pt idx="948">
                  <c:v>-74.912279517290742</c:v>
                </c:pt>
                <c:pt idx="949">
                  <c:v>-73.519524030110702</c:v>
                </c:pt>
                <c:pt idx="950">
                  <c:v>-74.28279525063688</c:v>
                </c:pt>
                <c:pt idx="951">
                  <c:v>-75.20755899055176</c:v>
                </c:pt>
                <c:pt idx="952">
                  <c:v>-73.144194727723018</c:v>
                </c:pt>
                <c:pt idx="953">
                  <c:v>-73.753673090795303</c:v>
                </c:pt>
                <c:pt idx="954">
                  <c:v>-73.172323696496491</c:v>
                </c:pt>
                <c:pt idx="955">
                  <c:v>-74.249276742861866</c:v>
                </c:pt>
                <c:pt idx="956">
                  <c:v>-72.20237613967835</c:v>
                </c:pt>
                <c:pt idx="957">
                  <c:v>-73.93554140497983</c:v>
                </c:pt>
                <c:pt idx="958">
                  <c:v>-71.156578523529404</c:v>
                </c:pt>
                <c:pt idx="959">
                  <c:v>-74.069577380996733</c:v>
                </c:pt>
                <c:pt idx="960">
                  <c:v>-70.525662781129498</c:v>
                </c:pt>
                <c:pt idx="961">
                  <c:v>-71.266503299149932</c:v>
                </c:pt>
                <c:pt idx="962">
                  <c:v>-71.96693137991322</c:v>
                </c:pt>
                <c:pt idx="963">
                  <c:v>-72.004733642126837</c:v>
                </c:pt>
                <c:pt idx="964">
                  <c:v>-71.757634904389334</c:v>
                </c:pt>
                <c:pt idx="965">
                  <c:v>-71.522299791267457</c:v>
                </c:pt>
                <c:pt idx="966">
                  <c:v>-71.45287187491283</c:v>
                </c:pt>
                <c:pt idx="967">
                  <c:v>-71.382207328180584</c:v>
                </c:pt>
                <c:pt idx="968">
                  <c:v>-71.451901045469668</c:v>
                </c:pt>
                <c:pt idx="969">
                  <c:v>-70.882938748307438</c:v>
                </c:pt>
                <c:pt idx="970">
                  <c:v>-71.267607996916297</c:v>
                </c:pt>
                <c:pt idx="971">
                  <c:v>-70.907864067962009</c:v>
                </c:pt>
                <c:pt idx="972">
                  <c:v>-70.743682368937726</c:v>
                </c:pt>
                <c:pt idx="973">
                  <c:v>-70.759534340375893</c:v>
                </c:pt>
                <c:pt idx="974">
                  <c:v>-70.705606373791881</c:v>
                </c:pt>
                <c:pt idx="975">
                  <c:v>-70.481575553085662</c:v>
                </c:pt>
                <c:pt idx="976">
                  <c:v>-70.525221646611442</c:v>
                </c:pt>
                <c:pt idx="977">
                  <c:v>-70.282650440834004</c:v>
                </c:pt>
                <c:pt idx="978">
                  <c:v>-70.256310998644281</c:v>
                </c:pt>
                <c:pt idx="979">
                  <c:v>-69.874580272241644</c:v>
                </c:pt>
                <c:pt idx="980">
                  <c:v>-70.022162039489572</c:v>
                </c:pt>
                <c:pt idx="981">
                  <c:v>-69.752681103447514</c:v>
                </c:pt>
                <c:pt idx="982">
                  <c:v>-70.212353367250586</c:v>
                </c:pt>
                <c:pt idx="983">
                  <c:v>-68.513973451939066</c:v>
                </c:pt>
                <c:pt idx="984">
                  <c:v>-69.993056841336454</c:v>
                </c:pt>
                <c:pt idx="985">
                  <c:v>-69.117221240040649</c:v>
                </c:pt>
                <c:pt idx="986">
                  <c:v>-69.117575664884285</c:v>
                </c:pt>
                <c:pt idx="987">
                  <c:v>-69.037854146535949</c:v>
                </c:pt>
                <c:pt idx="988">
                  <c:v>-69.116512477114711</c:v>
                </c:pt>
                <c:pt idx="989">
                  <c:v>-68.5692271582638</c:v>
                </c:pt>
                <c:pt idx="990">
                  <c:v>-68.743235896176671</c:v>
                </c:pt>
                <c:pt idx="991">
                  <c:v>-67.092310499334417</c:v>
                </c:pt>
                <c:pt idx="992">
                  <c:v>-69.407017075919285</c:v>
                </c:pt>
                <c:pt idx="993">
                  <c:v>-67.123550025424535</c:v>
                </c:pt>
                <c:pt idx="994">
                  <c:v>-67.276941555979136</c:v>
                </c:pt>
                <c:pt idx="995">
                  <c:v>-71.307682802690238</c:v>
                </c:pt>
                <c:pt idx="996">
                  <c:v>-62.244987764101694</c:v>
                </c:pt>
                <c:pt idx="997">
                  <c:v>-63.604836291116023</c:v>
                </c:pt>
                <c:pt idx="998">
                  <c:v>-62.646646309378141</c:v>
                </c:pt>
                <c:pt idx="999">
                  <c:v>-62.344059446805545</c:v>
                </c:pt>
                <c:pt idx="1000">
                  <c:v>-63.396563680691798</c:v>
                </c:pt>
                <c:pt idx="1001">
                  <c:v>-62.482129761989491</c:v>
                </c:pt>
                <c:pt idx="1002">
                  <c:v>-60.821060572941697</c:v>
                </c:pt>
                <c:pt idx="1003">
                  <c:v>-61.060940517069078</c:v>
                </c:pt>
                <c:pt idx="1004">
                  <c:v>-61.835664595090776</c:v>
                </c:pt>
                <c:pt idx="1005">
                  <c:v>-59.312577070670187</c:v>
                </c:pt>
                <c:pt idx="1006">
                  <c:v>-58.672601617391152</c:v>
                </c:pt>
                <c:pt idx="1007">
                  <c:v>-58.537789111881196</c:v>
                </c:pt>
                <c:pt idx="1008">
                  <c:v>-58.218003008519403</c:v>
                </c:pt>
                <c:pt idx="1009">
                  <c:v>-56.146797757990889</c:v>
                </c:pt>
                <c:pt idx="1010">
                  <c:v>-56.671173729403897</c:v>
                </c:pt>
                <c:pt idx="1011">
                  <c:v>-55.261774025785812</c:v>
                </c:pt>
                <c:pt idx="1012">
                  <c:v>0</c:v>
                </c:pt>
              </c:numCache>
            </c:numRef>
          </c:yVal>
          <c:smooth val="0"/>
        </c:ser>
        <c:ser>
          <c:idx val="1"/>
          <c:order val="1"/>
          <c:tx>
            <c:strRef>
              <c:f>補間なし!$J$2</c:f>
              <c:strCache>
                <c:ptCount val="1"/>
                <c:pt idx="0">
                  <c:v>50-70mm</c:v>
                </c:pt>
              </c:strCache>
            </c:strRef>
          </c:tx>
          <c:spPr>
            <a:ln w="3175">
              <a:solidFill>
                <a:schemeClr val="tx1"/>
              </a:solidFill>
            </a:ln>
          </c:spPr>
          <c:marker>
            <c:symbol val="none"/>
          </c:marker>
          <c:xVal>
            <c:numRef>
              <c:f>補間なし!$J$15:$J$1027</c:f>
              <c:numCache>
                <c:formatCode>General</c:formatCode>
                <c:ptCount val="1013"/>
                <c:pt idx="0">
                  <c:v>-0.34678999999999999</c:v>
                </c:pt>
                <c:pt idx="1">
                  <c:v>-0.28741</c:v>
                </c:pt>
                <c:pt idx="2">
                  <c:v>-0.22803000000000001</c:v>
                </c:pt>
                <c:pt idx="3">
                  <c:v>-0.16864999999999999</c:v>
                </c:pt>
                <c:pt idx="4">
                  <c:v>-0.10926</c:v>
                </c:pt>
                <c:pt idx="5">
                  <c:v>-4.9881000000000002E-2</c:v>
                </c:pt>
                <c:pt idx="6">
                  <c:v>9.5014999999999995E-3</c:v>
                </c:pt>
                <c:pt idx="7">
                  <c:v>6.8884000000000001E-2</c:v>
                </c:pt>
                <c:pt idx="8">
                  <c:v>0.12827</c:v>
                </c:pt>
                <c:pt idx="9">
                  <c:v>0.18765000000000001</c:v>
                </c:pt>
                <c:pt idx="10">
                  <c:v>0.24703</c:v>
                </c:pt>
                <c:pt idx="11">
                  <c:v>0.30641000000000002</c:v>
                </c:pt>
                <c:pt idx="12">
                  <c:v>0.36580000000000001</c:v>
                </c:pt>
                <c:pt idx="13">
                  <c:v>0.42518</c:v>
                </c:pt>
                <c:pt idx="14">
                  <c:v>0.48455999999999999</c:v>
                </c:pt>
                <c:pt idx="15">
                  <c:v>0.54393999999999998</c:v>
                </c:pt>
                <c:pt idx="16">
                  <c:v>0.60333000000000003</c:v>
                </c:pt>
                <c:pt idx="17">
                  <c:v>0.66271000000000002</c:v>
                </c:pt>
                <c:pt idx="18">
                  <c:v>0.72209000000000001</c:v>
                </c:pt>
                <c:pt idx="19">
                  <c:v>0.78147</c:v>
                </c:pt>
                <c:pt idx="20">
                  <c:v>0.84086000000000005</c:v>
                </c:pt>
                <c:pt idx="21">
                  <c:v>0.90024000000000004</c:v>
                </c:pt>
                <c:pt idx="22">
                  <c:v>0.95962000000000003</c:v>
                </c:pt>
                <c:pt idx="23">
                  <c:v>1.0189999999999999</c:v>
                </c:pt>
                <c:pt idx="24">
                  <c:v>1.0784</c:v>
                </c:pt>
                <c:pt idx="25">
                  <c:v>1.1377999999999999</c:v>
                </c:pt>
                <c:pt idx="26">
                  <c:v>1.1972</c:v>
                </c:pt>
                <c:pt idx="27">
                  <c:v>1.2565</c:v>
                </c:pt>
                <c:pt idx="28">
                  <c:v>1.3159000000000001</c:v>
                </c:pt>
                <c:pt idx="29">
                  <c:v>1.3753</c:v>
                </c:pt>
                <c:pt idx="30">
                  <c:v>1.4347000000000001</c:v>
                </c:pt>
                <c:pt idx="31">
                  <c:v>1.4941</c:v>
                </c:pt>
                <c:pt idx="32">
                  <c:v>1.5533999999999999</c:v>
                </c:pt>
                <c:pt idx="33">
                  <c:v>1.6128</c:v>
                </c:pt>
                <c:pt idx="34">
                  <c:v>1.6721999999999999</c:v>
                </c:pt>
                <c:pt idx="35">
                  <c:v>1.7316</c:v>
                </c:pt>
                <c:pt idx="36">
                  <c:v>1.7909999999999999</c:v>
                </c:pt>
                <c:pt idx="37">
                  <c:v>1.8504</c:v>
                </c:pt>
                <c:pt idx="38">
                  <c:v>1.9097</c:v>
                </c:pt>
                <c:pt idx="39">
                  <c:v>1.9691000000000001</c:v>
                </c:pt>
                <c:pt idx="40">
                  <c:v>2.0285000000000002</c:v>
                </c:pt>
                <c:pt idx="41">
                  <c:v>2.0878999999999999</c:v>
                </c:pt>
                <c:pt idx="42">
                  <c:v>2.1473</c:v>
                </c:pt>
                <c:pt idx="43">
                  <c:v>2.2067000000000001</c:v>
                </c:pt>
                <c:pt idx="44">
                  <c:v>2.266</c:v>
                </c:pt>
                <c:pt idx="45">
                  <c:v>2.3254000000000001</c:v>
                </c:pt>
                <c:pt idx="46">
                  <c:v>2.3847999999999998</c:v>
                </c:pt>
                <c:pt idx="47">
                  <c:v>2.4441999999999999</c:v>
                </c:pt>
                <c:pt idx="48">
                  <c:v>2.5036</c:v>
                </c:pt>
                <c:pt idx="49">
                  <c:v>2.5629</c:v>
                </c:pt>
                <c:pt idx="50">
                  <c:v>2.6223000000000001</c:v>
                </c:pt>
                <c:pt idx="51">
                  <c:v>2.6817000000000002</c:v>
                </c:pt>
                <c:pt idx="52">
                  <c:v>2.7410999999999999</c:v>
                </c:pt>
                <c:pt idx="53">
                  <c:v>2.8005</c:v>
                </c:pt>
                <c:pt idx="54">
                  <c:v>2.8599000000000001</c:v>
                </c:pt>
                <c:pt idx="55">
                  <c:v>2.9192</c:v>
                </c:pt>
                <c:pt idx="56">
                  <c:v>2.9786000000000001</c:v>
                </c:pt>
                <c:pt idx="57">
                  <c:v>3.0379999999999998</c:v>
                </c:pt>
                <c:pt idx="58">
                  <c:v>3.0973999999999999</c:v>
                </c:pt>
                <c:pt idx="59">
                  <c:v>3.1568000000000001</c:v>
                </c:pt>
                <c:pt idx="60">
                  <c:v>3.2162000000000002</c:v>
                </c:pt>
                <c:pt idx="61">
                  <c:v>3.2755000000000001</c:v>
                </c:pt>
                <c:pt idx="62">
                  <c:v>3.3349000000000002</c:v>
                </c:pt>
                <c:pt idx="63">
                  <c:v>3.3942999999999999</c:v>
                </c:pt>
                <c:pt idx="64">
                  <c:v>3.4537</c:v>
                </c:pt>
                <c:pt idx="65">
                  <c:v>3.5131000000000001</c:v>
                </c:pt>
                <c:pt idx="66">
                  <c:v>3.5724</c:v>
                </c:pt>
                <c:pt idx="67">
                  <c:v>3.6318000000000001</c:v>
                </c:pt>
                <c:pt idx="68">
                  <c:v>3.6911999999999998</c:v>
                </c:pt>
                <c:pt idx="69">
                  <c:v>3.7505999999999999</c:v>
                </c:pt>
                <c:pt idx="70">
                  <c:v>3.81</c:v>
                </c:pt>
                <c:pt idx="71">
                  <c:v>3.8694000000000002</c:v>
                </c:pt>
                <c:pt idx="72">
                  <c:v>3.9287000000000001</c:v>
                </c:pt>
                <c:pt idx="73">
                  <c:v>3.9881000000000002</c:v>
                </c:pt>
                <c:pt idx="74">
                  <c:v>4.0475000000000003</c:v>
                </c:pt>
                <c:pt idx="75">
                  <c:v>4.1069000000000004</c:v>
                </c:pt>
                <c:pt idx="76">
                  <c:v>4.1662999999999997</c:v>
                </c:pt>
                <c:pt idx="77">
                  <c:v>4.2256999999999998</c:v>
                </c:pt>
                <c:pt idx="78">
                  <c:v>4.2850000000000001</c:v>
                </c:pt>
                <c:pt idx="79">
                  <c:v>4.3444000000000003</c:v>
                </c:pt>
                <c:pt idx="80">
                  <c:v>4.4038000000000004</c:v>
                </c:pt>
                <c:pt idx="81">
                  <c:v>4.4631999999999996</c:v>
                </c:pt>
                <c:pt idx="82">
                  <c:v>4.5225999999999997</c:v>
                </c:pt>
                <c:pt idx="83">
                  <c:v>4.5819000000000001</c:v>
                </c:pt>
                <c:pt idx="84">
                  <c:v>4.6413000000000002</c:v>
                </c:pt>
                <c:pt idx="85">
                  <c:v>4.7007000000000003</c:v>
                </c:pt>
                <c:pt idx="86">
                  <c:v>4.7601000000000004</c:v>
                </c:pt>
                <c:pt idx="87">
                  <c:v>4.8194999999999997</c:v>
                </c:pt>
                <c:pt idx="88">
                  <c:v>4.8788999999999998</c:v>
                </c:pt>
                <c:pt idx="89">
                  <c:v>4.9382000000000001</c:v>
                </c:pt>
                <c:pt idx="90">
                  <c:v>4.9976000000000003</c:v>
                </c:pt>
                <c:pt idx="91">
                  <c:v>5.0570000000000004</c:v>
                </c:pt>
                <c:pt idx="92">
                  <c:v>5.1163999999999996</c:v>
                </c:pt>
                <c:pt idx="93">
                  <c:v>5.1757999999999997</c:v>
                </c:pt>
                <c:pt idx="94">
                  <c:v>5.2351999999999999</c:v>
                </c:pt>
                <c:pt idx="95">
                  <c:v>5.2945000000000002</c:v>
                </c:pt>
                <c:pt idx="96">
                  <c:v>5.3539000000000003</c:v>
                </c:pt>
                <c:pt idx="97">
                  <c:v>5.4132999999999996</c:v>
                </c:pt>
                <c:pt idx="98">
                  <c:v>5.4726999999999997</c:v>
                </c:pt>
                <c:pt idx="99">
                  <c:v>5.5320999999999998</c:v>
                </c:pt>
                <c:pt idx="100">
                  <c:v>5.5914999999999999</c:v>
                </c:pt>
                <c:pt idx="101">
                  <c:v>5.6508000000000003</c:v>
                </c:pt>
                <c:pt idx="102">
                  <c:v>5.7102000000000004</c:v>
                </c:pt>
                <c:pt idx="103">
                  <c:v>5.7695999999999996</c:v>
                </c:pt>
                <c:pt idx="104">
                  <c:v>5.8289999999999997</c:v>
                </c:pt>
                <c:pt idx="105">
                  <c:v>5.8883999999999999</c:v>
                </c:pt>
                <c:pt idx="106">
                  <c:v>5.9477000000000002</c:v>
                </c:pt>
                <c:pt idx="107">
                  <c:v>6.0071000000000003</c:v>
                </c:pt>
                <c:pt idx="108">
                  <c:v>6.0664999999999996</c:v>
                </c:pt>
                <c:pt idx="109">
                  <c:v>6.1258999999999997</c:v>
                </c:pt>
                <c:pt idx="110">
                  <c:v>6.1852999999999998</c:v>
                </c:pt>
                <c:pt idx="111">
                  <c:v>6.2446999999999999</c:v>
                </c:pt>
                <c:pt idx="112">
                  <c:v>6.3040000000000003</c:v>
                </c:pt>
                <c:pt idx="113">
                  <c:v>6.3634000000000004</c:v>
                </c:pt>
                <c:pt idx="114">
                  <c:v>6.4227999999999996</c:v>
                </c:pt>
                <c:pt idx="115">
                  <c:v>6.4821999999999997</c:v>
                </c:pt>
                <c:pt idx="116">
                  <c:v>6.5415999999999999</c:v>
                </c:pt>
                <c:pt idx="117">
                  <c:v>6.601</c:v>
                </c:pt>
                <c:pt idx="118">
                  <c:v>6.6603000000000003</c:v>
                </c:pt>
                <c:pt idx="119">
                  <c:v>6.7196999999999996</c:v>
                </c:pt>
                <c:pt idx="120">
                  <c:v>6.7790999999999997</c:v>
                </c:pt>
                <c:pt idx="121">
                  <c:v>6.8384999999999998</c:v>
                </c:pt>
                <c:pt idx="122">
                  <c:v>6.8978999999999999</c:v>
                </c:pt>
                <c:pt idx="123">
                  <c:v>6.9572000000000003</c:v>
                </c:pt>
                <c:pt idx="124">
                  <c:v>7.0166000000000004</c:v>
                </c:pt>
                <c:pt idx="125">
                  <c:v>7.0759999999999996</c:v>
                </c:pt>
                <c:pt idx="126">
                  <c:v>7.1353999999999997</c:v>
                </c:pt>
                <c:pt idx="127">
                  <c:v>7.1947999999999999</c:v>
                </c:pt>
                <c:pt idx="128">
                  <c:v>7.2542</c:v>
                </c:pt>
                <c:pt idx="129">
                  <c:v>7.3135000000000003</c:v>
                </c:pt>
                <c:pt idx="130">
                  <c:v>7.3728999999999996</c:v>
                </c:pt>
                <c:pt idx="131">
                  <c:v>7.4322999999999997</c:v>
                </c:pt>
                <c:pt idx="132">
                  <c:v>7.4916999999999998</c:v>
                </c:pt>
                <c:pt idx="133">
                  <c:v>7.5510999999999999</c:v>
                </c:pt>
                <c:pt idx="134">
                  <c:v>7.6105</c:v>
                </c:pt>
                <c:pt idx="135">
                  <c:v>7.6698000000000004</c:v>
                </c:pt>
                <c:pt idx="136">
                  <c:v>7.7291999999999996</c:v>
                </c:pt>
                <c:pt idx="137">
                  <c:v>7.7885999999999997</c:v>
                </c:pt>
                <c:pt idx="138">
                  <c:v>7.8479999999999999</c:v>
                </c:pt>
                <c:pt idx="139">
                  <c:v>7.9074</c:v>
                </c:pt>
                <c:pt idx="140">
                  <c:v>7.9667000000000003</c:v>
                </c:pt>
                <c:pt idx="141">
                  <c:v>8.0260999999999996</c:v>
                </c:pt>
                <c:pt idx="142">
                  <c:v>8.0854999999999997</c:v>
                </c:pt>
                <c:pt idx="143">
                  <c:v>8.1448999999999998</c:v>
                </c:pt>
                <c:pt idx="144">
                  <c:v>8.2042999999999999</c:v>
                </c:pt>
                <c:pt idx="145">
                  <c:v>8.2637</c:v>
                </c:pt>
                <c:pt idx="146">
                  <c:v>8.3230000000000004</c:v>
                </c:pt>
                <c:pt idx="147">
                  <c:v>8.3824000000000005</c:v>
                </c:pt>
                <c:pt idx="148">
                  <c:v>8.4418000000000006</c:v>
                </c:pt>
                <c:pt idx="149">
                  <c:v>8.5012000000000008</c:v>
                </c:pt>
                <c:pt idx="150">
                  <c:v>8.5606000000000009</c:v>
                </c:pt>
                <c:pt idx="151">
                  <c:v>8.6199999999999992</c:v>
                </c:pt>
                <c:pt idx="152">
                  <c:v>8.6792999999999996</c:v>
                </c:pt>
                <c:pt idx="153">
                  <c:v>8.7386999999999997</c:v>
                </c:pt>
                <c:pt idx="154">
                  <c:v>8.7980999999999998</c:v>
                </c:pt>
                <c:pt idx="155">
                  <c:v>8.8574999999999999</c:v>
                </c:pt>
                <c:pt idx="156">
                  <c:v>8.9169</c:v>
                </c:pt>
                <c:pt idx="157">
                  <c:v>8.9763000000000002</c:v>
                </c:pt>
                <c:pt idx="158">
                  <c:v>9.0356000000000005</c:v>
                </c:pt>
                <c:pt idx="159">
                  <c:v>9.0950000000000006</c:v>
                </c:pt>
                <c:pt idx="160">
                  <c:v>9.1544000000000008</c:v>
                </c:pt>
                <c:pt idx="161">
                  <c:v>9.2138000000000009</c:v>
                </c:pt>
                <c:pt idx="162">
                  <c:v>9.2731999999999992</c:v>
                </c:pt>
                <c:pt idx="163">
                  <c:v>9.3324999999999996</c:v>
                </c:pt>
                <c:pt idx="164">
                  <c:v>9.3918999999999997</c:v>
                </c:pt>
                <c:pt idx="165">
                  <c:v>9.4512999999999998</c:v>
                </c:pt>
                <c:pt idx="166">
                  <c:v>9.5106999999999999</c:v>
                </c:pt>
                <c:pt idx="167">
                  <c:v>9.5701000000000001</c:v>
                </c:pt>
                <c:pt idx="168">
                  <c:v>9.6295000000000002</c:v>
                </c:pt>
                <c:pt idx="169">
                  <c:v>9.6888000000000005</c:v>
                </c:pt>
                <c:pt idx="170">
                  <c:v>9.7482000000000006</c:v>
                </c:pt>
                <c:pt idx="171">
                  <c:v>9.8076000000000008</c:v>
                </c:pt>
                <c:pt idx="172">
                  <c:v>9.8670000000000009</c:v>
                </c:pt>
                <c:pt idx="173">
                  <c:v>9.9263999999999992</c:v>
                </c:pt>
                <c:pt idx="174">
                  <c:v>9.9857999999999993</c:v>
                </c:pt>
                <c:pt idx="175">
                  <c:v>10.045</c:v>
                </c:pt>
                <c:pt idx="176">
                  <c:v>10.105</c:v>
                </c:pt>
                <c:pt idx="177">
                  <c:v>10.164</c:v>
                </c:pt>
                <c:pt idx="178">
                  <c:v>10.223000000000001</c:v>
                </c:pt>
                <c:pt idx="179">
                  <c:v>10.282999999999999</c:v>
                </c:pt>
                <c:pt idx="180">
                  <c:v>10.342000000000001</c:v>
                </c:pt>
                <c:pt idx="181">
                  <c:v>10.401</c:v>
                </c:pt>
                <c:pt idx="182">
                  <c:v>10.461</c:v>
                </c:pt>
                <c:pt idx="183">
                  <c:v>10.52</c:v>
                </c:pt>
                <c:pt idx="184">
                  <c:v>10.58</c:v>
                </c:pt>
                <c:pt idx="185">
                  <c:v>10.638999999999999</c:v>
                </c:pt>
                <c:pt idx="186">
                  <c:v>10.698</c:v>
                </c:pt>
                <c:pt idx="187">
                  <c:v>10.757999999999999</c:v>
                </c:pt>
                <c:pt idx="188">
                  <c:v>10.817</c:v>
                </c:pt>
                <c:pt idx="189">
                  <c:v>10.875999999999999</c:v>
                </c:pt>
                <c:pt idx="190">
                  <c:v>10.936</c:v>
                </c:pt>
                <c:pt idx="191">
                  <c:v>10.994999999999999</c:v>
                </c:pt>
                <c:pt idx="192">
                  <c:v>11.055</c:v>
                </c:pt>
                <c:pt idx="193">
                  <c:v>11.114000000000001</c:v>
                </c:pt>
                <c:pt idx="194">
                  <c:v>11.173</c:v>
                </c:pt>
                <c:pt idx="195">
                  <c:v>11.233000000000001</c:v>
                </c:pt>
                <c:pt idx="196">
                  <c:v>11.292</c:v>
                </c:pt>
                <c:pt idx="197">
                  <c:v>11.352</c:v>
                </c:pt>
                <c:pt idx="198">
                  <c:v>11.411</c:v>
                </c:pt>
                <c:pt idx="199">
                  <c:v>11.47</c:v>
                </c:pt>
                <c:pt idx="200">
                  <c:v>11.53</c:v>
                </c:pt>
                <c:pt idx="201">
                  <c:v>11.589</c:v>
                </c:pt>
                <c:pt idx="202">
                  <c:v>11.648</c:v>
                </c:pt>
                <c:pt idx="203">
                  <c:v>11.708</c:v>
                </c:pt>
                <c:pt idx="204">
                  <c:v>11.766999999999999</c:v>
                </c:pt>
                <c:pt idx="205">
                  <c:v>11.827</c:v>
                </c:pt>
                <c:pt idx="206">
                  <c:v>11.885999999999999</c:v>
                </c:pt>
                <c:pt idx="207">
                  <c:v>11.945</c:v>
                </c:pt>
                <c:pt idx="208">
                  <c:v>12.005000000000001</c:v>
                </c:pt>
                <c:pt idx="209">
                  <c:v>12.064</c:v>
                </c:pt>
                <c:pt idx="210">
                  <c:v>12.124000000000001</c:v>
                </c:pt>
                <c:pt idx="211">
                  <c:v>12.183</c:v>
                </c:pt>
                <c:pt idx="212">
                  <c:v>12.242000000000001</c:v>
                </c:pt>
                <c:pt idx="213">
                  <c:v>12.302</c:v>
                </c:pt>
                <c:pt idx="214">
                  <c:v>12.361000000000001</c:v>
                </c:pt>
                <c:pt idx="215">
                  <c:v>12.42</c:v>
                </c:pt>
                <c:pt idx="216">
                  <c:v>12.48</c:v>
                </c:pt>
                <c:pt idx="217">
                  <c:v>12.539</c:v>
                </c:pt>
                <c:pt idx="218">
                  <c:v>12.599</c:v>
                </c:pt>
                <c:pt idx="219">
                  <c:v>12.657999999999999</c:v>
                </c:pt>
                <c:pt idx="220">
                  <c:v>12.717000000000001</c:v>
                </c:pt>
                <c:pt idx="221">
                  <c:v>12.776999999999999</c:v>
                </c:pt>
                <c:pt idx="222">
                  <c:v>12.836</c:v>
                </c:pt>
                <c:pt idx="223">
                  <c:v>12.895</c:v>
                </c:pt>
                <c:pt idx="224">
                  <c:v>12.955</c:v>
                </c:pt>
                <c:pt idx="225">
                  <c:v>13.013999999999999</c:v>
                </c:pt>
                <c:pt idx="226">
                  <c:v>13.074</c:v>
                </c:pt>
                <c:pt idx="227">
                  <c:v>13.132999999999999</c:v>
                </c:pt>
                <c:pt idx="228">
                  <c:v>13.192</c:v>
                </c:pt>
                <c:pt idx="229">
                  <c:v>13.252000000000001</c:v>
                </c:pt>
                <c:pt idx="230">
                  <c:v>13.311</c:v>
                </c:pt>
                <c:pt idx="231">
                  <c:v>13.371</c:v>
                </c:pt>
                <c:pt idx="232">
                  <c:v>13.43</c:v>
                </c:pt>
                <c:pt idx="233">
                  <c:v>13.489000000000001</c:v>
                </c:pt>
                <c:pt idx="234">
                  <c:v>13.548999999999999</c:v>
                </c:pt>
                <c:pt idx="235">
                  <c:v>13.608000000000001</c:v>
                </c:pt>
                <c:pt idx="236">
                  <c:v>13.667</c:v>
                </c:pt>
                <c:pt idx="237">
                  <c:v>13.727</c:v>
                </c:pt>
                <c:pt idx="238">
                  <c:v>13.786</c:v>
                </c:pt>
                <c:pt idx="239">
                  <c:v>13.846</c:v>
                </c:pt>
                <c:pt idx="240">
                  <c:v>13.904999999999999</c:v>
                </c:pt>
                <c:pt idx="241">
                  <c:v>13.964</c:v>
                </c:pt>
                <c:pt idx="242">
                  <c:v>14.023999999999999</c:v>
                </c:pt>
                <c:pt idx="243">
                  <c:v>14.083</c:v>
                </c:pt>
                <c:pt idx="244">
                  <c:v>14.143000000000001</c:v>
                </c:pt>
                <c:pt idx="245">
                  <c:v>14.202</c:v>
                </c:pt>
                <c:pt idx="246">
                  <c:v>14.260999999999999</c:v>
                </c:pt>
                <c:pt idx="247">
                  <c:v>14.321</c:v>
                </c:pt>
                <c:pt idx="248">
                  <c:v>14.38</c:v>
                </c:pt>
                <c:pt idx="249">
                  <c:v>14.439</c:v>
                </c:pt>
                <c:pt idx="250">
                  <c:v>14.499000000000001</c:v>
                </c:pt>
                <c:pt idx="251">
                  <c:v>14.558</c:v>
                </c:pt>
                <c:pt idx="252">
                  <c:v>14.618</c:v>
                </c:pt>
                <c:pt idx="253">
                  <c:v>14.677</c:v>
                </c:pt>
                <c:pt idx="254">
                  <c:v>14.736000000000001</c:v>
                </c:pt>
                <c:pt idx="255">
                  <c:v>14.795999999999999</c:v>
                </c:pt>
                <c:pt idx="256">
                  <c:v>14.855</c:v>
                </c:pt>
                <c:pt idx="257">
                  <c:v>14.914</c:v>
                </c:pt>
                <c:pt idx="258">
                  <c:v>14.974</c:v>
                </c:pt>
                <c:pt idx="259">
                  <c:v>15.032999999999999</c:v>
                </c:pt>
                <c:pt idx="260">
                  <c:v>15.093</c:v>
                </c:pt>
                <c:pt idx="261">
                  <c:v>15.151999999999999</c:v>
                </c:pt>
                <c:pt idx="262">
                  <c:v>15.211</c:v>
                </c:pt>
                <c:pt idx="263">
                  <c:v>15.271000000000001</c:v>
                </c:pt>
                <c:pt idx="264">
                  <c:v>15.33</c:v>
                </c:pt>
                <c:pt idx="265">
                  <c:v>15.39</c:v>
                </c:pt>
                <c:pt idx="266">
                  <c:v>15.449</c:v>
                </c:pt>
                <c:pt idx="267">
                  <c:v>15.507999999999999</c:v>
                </c:pt>
                <c:pt idx="268">
                  <c:v>15.568</c:v>
                </c:pt>
                <c:pt idx="269">
                  <c:v>15.627000000000001</c:v>
                </c:pt>
                <c:pt idx="270">
                  <c:v>15.686</c:v>
                </c:pt>
                <c:pt idx="271">
                  <c:v>15.746</c:v>
                </c:pt>
                <c:pt idx="272">
                  <c:v>15.805</c:v>
                </c:pt>
                <c:pt idx="273">
                  <c:v>15.865</c:v>
                </c:pt>
                <c:pt idx="274">
                  <c:v>15.923999999999999</c:v>
                </c:pt>
                <c:pt idx="275">
                  <c:v>15.983000000000001</c:v>
                </c:pt>
                <c:pt idx="276">
                  <c:v>16.042999999999999</c:v>
                </c:pt>
                <c:pt idx="277">
                  <c:v>16.102</c:v>
                </c:pt>
                <c:pt idx="278">
                  <c:v>16.161999999999999</c:v>
                </c:pt>
                <c:pt idx="279">
                  <c:v>16.221</c:v>
                </c:pt>
                <c:pt idx="280">
                  <c:v>16.28</c:v>
                </c:pt>
                <c:pt idx="281">
                  <c:v>16.34</c:v>
                </c:pt>
                <c:pt idx="282">
                  <c:v>16.399000000000001</c:v>
                </c:pt>
                <c:pt idx="283">
                  <c:v>16.457999999999998</c:v>
                </c:pt>
                <c:pt idx="284">
                  <c:v>16.518000000000001</c:v>
                </c:pt>
                <c:pt idx="285">
                  <c:v>16.577000000000002</c:v>
                </c:pt>
                <c:pt idx="286">
                  <c:v>16.637</c:v>
                </c:pt>
                <c:pt idx="287">
                  <c:v>16.696000000000002</c:v>
                </c:pt>
                <c:pt idx="288">
                  <c:v>16.754999999999999</c:v>
                </c:pt>
                <c:pt idx="289">
                  <c:v>16.815000000000001</c:v>
                </c:pt>
                <c:pt idx="290">
                  <c:v>16.873999999999999</c:v>
                </c:pt>
                <c:pt idx="291">
                  <c:v>16.933</c:v>
                </c:pt>
                <c:pt idx="292">
                  <c:v>16.992999999999999</c:v>
                </c:pt>
                <c:pt idx="293">
                  <c:v>17.052</c:v>
                </c:pt>
                <c:pt idx="294">
                  <c:v>17.111999999999998</c:v>
                </c:pt>
                <c:pt idx="295">
                  <c:v>17.170999999999999</c:v>
                </c:pt>
                <c:pt idx="296">
                  <c:v>17.23</c:v>
                </c:pt>
                <c:pt idx="297">
                  <c:v>17.29</c:v>
                </c:pt>
                <c:pt idx="298">
                  <c:v>17.349</c:v>
                </c:pt>
                <c:pt idx="299">
                  <c:v>17.408999999999999</c:v>
                </c:pt>
                <c:pt idx="300">
                  <c:v>17.468</c:v>
                </c:pt>
                <c:pt idx="301">
                  <c:v>17.527000000000001</c:v>
                </c:pt>
                <c:pt idx="302">
                  <c:v>17.587</c:v>
                </c:pt>
                <c:pt idx="303">
                  <c:v>17.646000000000001</c:v>
                </c:pt>
                <c:pt idx="304">
                  <c:v>17.704999999999998</c:v>
                </c:pt>
                <c:pt idx="305">
                  <c:v>17.765000000000001</c:v>
                </c:pt>
                <c:pt idx="306">
                  <c:v>17.824000000000002</c:v>
                </c:pt>
                <c:pt idx="307">
                  <c:v>17.884</c:v>
                </c:pt>
                <c:pt idx="308">
                  <c:v>17.943000000000001</c:v>
                </c:pt>
                <c:pt idx="309">
                  <c:v>18.001999999999999</c:v>
                </c:pt>
                <c:pt idx="310">
                  <c:v>18.062000000000001</c:v>
                </c:pt>
                <c:pt idx="311">
                  <c:v>18.120999999999999</c:v>
                </c:pt>
                <c:pt idx="312">
                  <c:v>18.181000000000001</c:v>
                </c:pt>
                <c:pt idx="313">
                  <c:v>18.239999999999998</c:v>
                </c:pt>
                <c:pt idx="314">
                  <c:v>18.298999999999999</c:v>
                </c:pt>
                <c:pt idx="315">
                  <c:v>18.359000000000002</c:v>
                </c:pt>
                <c:pt idx="316">
                  <c:v>18.417999999999999</c:v>
                </c:pt>
                <c:pt idx="317">
                  <c:v>18.477</c:v>
                </c:pt>
                <c:pt idx="318">
                  <c:v>18.536999999999999</c:v>
                </c:pt>
                <c:pt idx="319">
                  <c:v>18.596</c:v>
                </c:pt>
                <c:pt idx="320">
                  <c:v>18.655999999999999</c:v>
                </c:pt>
                <c:pt idx="321">
                  <c:v>18.715</c:v>
                </c:pt>
                <c:pt idx="322">
                  <c:v>18.774000000000001</c:v>
                </c:pt>
                <c:pt idx="323">
                  <c:v>18.834</c:v>
                </c:pt>
                <c:pt idx="324">
                  <c:v>18.893000000000001</c:v>
                </c:pt>
                <c:pt idx="325">
                  <c:v>18.952999999999999</c:v>
                </c:pt>
                <c:pt idx="326">
                  <c:v>19.012</c:v>
                </c:pt>
                <c:pt idx="327">
                  <c:v>19.071000000000002</c:v>
                </c:pt>
                <c:pt idx="328">
                  <c:v>19.131</c:v>
                </c:pt>
                <c:pt idx="329">
                  <c:v>19.190000000000001</c:v>
                </c:pt>
                <c:pt idx="330">
                  <c:v>19.248999999999999</c:v>
                </c:pt>
                <c:pt idx="331">
                  <c:v>19.309000000000001</c:v>
                </c:pt>
                <c:pt idx="332">
                  <c:v>19.367999999999999</c:v>
                </c:pt>
                <c:pt idx="333">
                  <c:v>19.428000000000001</c:v>
                </c:pt>
                <c:pt idx="334">
                  <c:v>19.486999999999998</c:v>
                </c:pt>
                <c:pt idx="335">
                  <c:v>19.545999999999999</c:v>
                </c:pt>
                <c:pt idx="336">
                  <c:v>19.606000000000002</c:v>
                </c:pt>
                <c:pt idx="337">
                  <c:v>19.664999999999999</c:v>
                </c:pt>
                <c:pt idx="338">
                  <c:v>19.724</c:v>
                </c:pt>
                <c:pt idx="339">
                  <c:v>19.783999999999999</c:v>
                </c:pt>
                <c:pt idx="340">
                  <c:v>19.843</c:v>
                </c:pt>
                <c:pt idx="341">
                  <c:v>19.902999999999999</c:v>
                </c:pt>
                <c:pt idx="342">
                  <c:v>19.962</c:v>
                </c:pt>
                <c:pt idx="343">
                  <c:v>20.021000000000001</c:v>
                </c:pt>
                <c:pt idx="344">
                  <c:v>20.081</c:v>
                </c:pt>
                <c:pt idx="345">
                  <c:v>20.14</c:v>
                </c:pt>
                <c:pt idx="346">
                  <c:v>20.2</c:v>
                </c:pt>
                <c:pt idx="347">
                  <c:v>20.259</c:v>
                </c:pt>
                <c:pt idx="348">
                  <c:v>20.318000000000001</c:v>
                </c:pt>
                <c:pt idx="349">
                  <c:v>20.378</c:v>
                </c:pt>
                <c:pt idx="350">
                  <c:v>20.437000000000001</c:v>
                </c:pt>
                <c:pt idx="351">
                  <c:v>20.495999999999999</c:v>
                </c:pt>
                <c:pt idx="352">
                  <c:v>20.556000000000001</c:v>
                </c:pt>
                <c:pt idx="353">
                  <c:v>20.614999999999998</c:v>
                </c:pt>
                <c:pt idx="354">
                  <c:v>20.675000000000001</c:v>
                </c:pt>
                <c:pt idx="355">
                  <c:v>20.734000000000002</c:v>
                </c:pt>
                <c:pt idx="356">
                  <c:v>20.792999999999999</c:v>
                </c:pt>
                <c:pt idx="357">
                  <c:v>20.853000000000002</c:v>
                </c:pt>
                <c:pt idx="358">
                  <c:v>20.911999999999999</c:v>
                </c:pt>
                <c:pt idx="359">
                  <c:v>20.972000000000001</c:v>
                </c:pt>
                <c:pt idx="360">
                  <c:v>21.030999999999999</c:v>
                </c:pt>
                <c:pt idx="361">
                  <c:v>21.09</c:v>
                </c:pt>
                <c:pt idx="362">
                  <c:v>21.15</c:v>
                </c:pt>
                <c:pt idx="363">
                  <c:v>21.209</c:v>
                </c:pt>
                <c:pt idx="364">
                  <c:v>21.268000000000001</c:v>
                </c:pt>
                <c:pt idx="365">
                  <c:v>21.327999999999999</c:v>
                </c:pt>
                <c:pt idx="366">
                  <c:v>21.387</c:v>
                </c:pt>
                <c:pt idx="367">
                  <c:v>21.446999999999999</c:v>
                </c:pt>
                <c:pt idx="368">
                  <c:v>21.506</c:v>
                </c:pt>
                <c:pt idx="369">
                  <c:v>21.565000000000001</c:v>
                </c:pt>
                <c:pt idx="370">
                  <c:v>21.625</c:v>
                </c:pt>
                <c:pt idx="371">
                  <c:v>21.684000000000001</c:v>
                </c:pt>
                <c:pt idx="372">
                  <c:v>21.742999999999999</c:v>
                </c:pt>
                <c:pt idx="373">
                  <c:v>21.803000000000001</c:v>
                </c:pt>
                <c:pt idx="374">
                  <c:v>21.861999999999998</c:v>
                </c:pt>
                <c:pt idx="375">
                  <c:v>21.922000000000001</c:v>
                </c:pt>
                <c:pt idx="376">
                  <c:v>21.981000000000002</c:v>
                </c:pt>
                <c:pt idx="377">
                  <c:v>22.04</c:v>
                </c:pt>
                <c:pt idx="378">
                  <c:v>22.1</c:v>
                </c:pt>
                <c:pt idx="379">
                  <c:v>22.158999999999999</c:v>
                </c:pt>
                <c:pt idx="380">
                  <c:v>22.219000000000001</c:v>
                </c:pt>
                <c:pt idx="381">
                  <c:v>22.277999999999999</c:v>
                </c:pt>
                <c:pt idx="382">
                  <c:v>22.337</c:v>
                </c:pt>
                <c:pt idx="383">
                  <c:v>22.396999999999998</c:v>
                </c:pt>
                <c:pt idx="384">
                  <c:v>22.456</c:v>
                </c:pt>
                <c:pt idx="385">
                  <c:v>22.515000000000001</c:v>
                </c:pt>
                <c:pt idx="386">
                  <c:v>22.574999999999999</c:v>
                </c:pt>
                <c:pt idx="387">
                  <c:v>22.634</c:v>
                </c:pt>
                <c:pt idx="388">
                  <c:v>22.693999999999999</c:v>
                </c:pt>
                <c:pt idx="389">
                  <c:v>22.753</c:v>
                </c:pt>
                <c:pt idx="390">
                  <c:v>22.812000000000001</c:v>
                </c:pt>
                <c:pt idx="391">
                  <c:v>22.872</c:v>
                </c:pt>
                <c:pt idx="392">
                  <c:v>22.931000000000001</c:v>
                </c:pt>
                <c:pt idx="393">
                  <c:v>22.991</c:v>
                </c:pt>
                <c:pt idx="394">
                  <c:v>23.05</c:v>
                </c:pt>
                <c:pt idx="395">
                  <c:v>23.109000000000002</c:v>
                </c:pt>
                <c:pt idx="396">
                  <c:v>23.169</c:v>
                </c:pt>
                <c:pt idx="397">
                  <c:v>23.228000000000002</c:v>
                </c:pt>
                <c:pt idx="398">
                  <c:v>23.286999999999999</c:v>
                </c:pt>
                <c:pt idx="399">
                  <c:v>23.347000000000001</c:v>
                </c:pt>
                <c:pt idx="400">
                  <c:v>23.405999999999999</c:v>
                </c:pt>
                <c:pt idx="401">
                  <c:v>23.466000000000001</c:v>
                </c:pt>
                <c:pt idx="402">
                  <c:v>23.524999999999999</c:v>
                </c:pt>
                <c:pt idx="403">
                  <c:v>23.584</c:v>
                </c:pt>
                <c:pt idx="404">
                  <c:v>23.643999999999998</c:v>
                </c:pt>
                <c:pt idx="405">
                  <c:v>23.702999999999999</c:v>
                </c:pt>
                <c:pt idx="406">
                  <c:v>23.762</c:v>
                </c:pt>
                <c:pt idx="407">
                  <c:v>23.821999999999999</c:v>
                </c:pt>
                <c:pt idx="408">
                  <c:v>23.881</c:v>
                </c:pt>
                <c:pt idx="409">
                  <c:v>23.940999999999999</c:v>
                </c:pt>
                <c:pt idx="410">
                  <c:v>24</c:v>
                </c:pt>
                <c:pt idx="411">
                  <c:v>24.059000000000001</c:v>
                </c:pt>
                <c:pt idx="412">
                  <c:v>24.119</c:v>
                </c:pt>
                <c:pt idx="413">
                  <c:v>24.178000000000001</c:v>
                </c:pt>
                <c:pt idx="414">
                  <c:v>24.238</c:v>
                </c:pt>
                <c:pt idx="415">
                  <c:v>24.297000000000001</c:v>
                </c:pt>
                <c:pt idx="416">
                  <c:v>24.356000000000002</c:v>
                </c:pt>
                <c:pt idx="417">
                  <c:v>24.416</c:v>
                </c:pt>
                <c:pt idx="418">
                  <c:v>24.475000000000001</c:v>
                </c:pt>
                <c:pt idx="419">
                  <c:v>24.533999999999999</c:v>
                </c:pt>
                <c:pt idx="420">
                  <c:v>24.594000000000001</c:v>
                </c:pt>
                <c:pt idx="421">
                  <c:v>24.652999999999999</c:v>
                </c:pt>
                <c:pt idx="422">
                  <c:v>24.713000000000001</c:v>
                </c:pt>
                <c:pt idx="423">
                  <c:v>24.771999999999998</c:v>
                </c:pt>
                <c:pt idx="424">
                  <c:v>24.831</c:v>
                </c:pt>
                <c:pt idx="425">
                  <c:v>24.890999999999998</c:v>
                </c:pt>
                <c:pt idx="426">
                  <c:v>24.95</c:v>
                </c:pt>
                <c:pt idx="427">
                  <c:v>25.01</c:v>
                </c:pt>
                <c:pt idx="428">
                  <c:v>25.068999999999999</c:v>
                </c:pt>
                <c:pt idx="429">
                  <c:v>25.128</c:v>
                </c:pt>
                <c:pt idx="430">
                  <c:v>25.187999999999999</c:v>
                </c:pt>
                <c:pt idx="431">
                  <c:v>25.247</c:v>
                </c:pt>
                <c:pt idx="432">
                  <c:v>25.306000000000001</c:v>
                </c:pt>
                <c:pt idx="433">
                  <c:v>25.366</c:v>
                </c:pt>
                <c:pt idx="434">
                  <c:v>25.425000000000001</c:v>
                </c:pt>
                <c:pt idx="435">
                  <c:v>25.484999999999999</c:v>
                </c:pt>
                <c:pt idx="436">
                  <c:v>25.544</c:v>
                </c:pt>
                <c:pt idx="437">
                  <c:v>25.603000000000002</c:v>
                </c:pt>
                <c:pt idx="438">
                  <c:v>25.663</c:v>
                </c:pt>
                <c:pt idx="439">
                  <c:v>25.722000000000001</c:v>
                </c:pt>
                <c:pt idx="440">
                  <c:v>25.780999999999999</c:v>
                </c:pt>
                <c:pt idx="441">
                  <c:v>25.841000000000001</c:v>
                </c:pt>
                <c:pt idx="442">
                  <c:v>25.9</c:v>
                </c:pt>
                <c:pt idx="443">
                  <c:v>25.96</c:v>
                </c:pt>
                <c:pt idx="444">
                  <c:v>26.018999999999998</c:v>
                </c:pt>
                <c:pt idx="445">
                  <c:v>26.077999999999999</c:v>
                </c:pt>
                <c:pt idx="446">
                  <c:v>26.138000000000002</c:v>
                </c:pt>
                <c:pt idx="447">
                  <c:v>26.196999999999999</c:v>
                </c:pt>
                <c:pt idx="448">
                  <c:v>26.257000000000001</c:v>
                </c:pt>
                <c:pt idx="449">
                  <c:v>26.315999999999999</c:v>
                </c:pt>
                <c:pt idx="450">
                  <c:v>26.375</c:v>
                </c:pt>
                <c:pt idx="451">
                  <c:v>26.434999999999999</c:v>
                </c:pt>
                <c:pt idx="452">
                  <c:v>26.494</c:v>
                </c:pt>
                <c:pt idx="453">
                  <c:v>26.553000000000001</c:v>
                </c:pt>
                <c:pt idx="454">
                  <c:v>26.613</c:v>
                </c:pt>
                <c:pt idx="455">
                  <c:v>26.672000000000001</c:v>
                </c:pt>
                <c:pt idx="456">
                  <c:v>26.731999999999999</c:v>
                </c:pt>
                <c:pt idx="457">
                  <c:v>26.791</c:v>
                </c:pt>
                <c:pt idx="458">
                  <c:v>26.85</c:v>
                </c:pt>
                <c:pt idx="459">
                  <c:v>26.91</c:v>
                </c:pt>
                <c:pt idx="460">
                  <c:v>26.969000000000001</c:v>
                </c:pt>
                <c:pt idx="461">
                  <c:v>27.029</c:v>
                </c:pt>
                <c:pt idx="462">
                  <c:v>27.088000000000001</c:v>
                </c:pt>
                <c:pt idx="463">
                  <c:v>27.146999999999998</c:v>
                </c:pt>
                <c:pt idx="464">
                  <c:v>27.207000000000001</c:v>
                </c:pt>
                <c:pt idx="465">
                  <c:v>27.265999999999998</c:v>
                </c:pt>
                <c:pt idx="466">
                  <c:v>27.324999999999999</c:v>
                </c:pt>
                <c:pt idx="467">
                  <c:v>27.385000000000002</c:v>
                </c:pt>
                <c:pt idx="468">
                  <c:v>27.443999999999999</c:v>
                </c:pt>
                <c:pt idx="469">
                  <c:v>27.504000000000001</c:v>
                </c:pt>
                <c:pt idx="470">
                  <c:v>27.562999999999999</c:v>
                </c:pt>
                <c:pt idx="471">
                  <c:v>27.622</c:v>
                </c:pt>
                <c:pt idx="472">
                  <c:v>27.681999999999999</c:v>
                </c:pt>
                <c:pt idx="473">
                  <c:v>27.741</c:v>
                </c:pt>
                <c:pt idx="474">
                  <c:v>27.8</c:v>
                </c:pt>
                <c:pt idx="475">
                  <c:v>27.86</c:v>
                </c:pt>
                <c:pt idx="476">
                  <c:v>27.919</c:v>
                </c:pt>
                <c:pt idx="477">
                  <c:v>27.978999999999999</c:v>
                </c:pt>
                <c:pt idx="478">
                  <c:v>28.038</c:v>
                </c:pt>
                <c:pt idx="479">
                  <c:v>28.097000000000001</c:v>
                </c:pt>
                <c:pt idx="480">
                  <c:v>28.157</c:v>
                </c:pt>
                <c:pt idx="481">
                  <c:v>28.216000000000001</c:v>
                </c:pt>
                <c:pt idx="482">
                  <c:v>28.276</c:v>
                </c:pt>
                <c:pt idx="483">
                  <c:v>28.335000000000001</c:v>
                </c:pt>
                <c:pt idx="484">
                  <c:v>28.393999999999998</c:v>
                </c:pt>
                <c:pt idx="485">
                  <c:v>28.454000000000001</c:v>
                </c:pt>
                <c:pt idx="486">
                  <c:v>28.513000000000002</c:v>
                </c:pt>
                <c:pt idx="487">
                  <c:v>28.571999999999999</c:v>
                </c:pt>
                <c:pt idx="488">
                  <c:v>28.632000000000001</c:v>
                </c:pt>
                <c:pt idx="489">
                  <c:v>28.690999999999999</c:v>
                </c:pt>
                <c:pt idx="490">
                  <c:v>28.751000000000001</c:v>
                </c:pt>
                <c:pt idx="491">
                  <c:v>28.81</c:v>
                </c:pt>
                <c:pt idx="492">
                  <c:v>28.869</c:v>
                </c:pt>
                <c:pt idx="493">
                  <c:v>28.928999999999998</c:v>
                </c:pt>
                <c:pt idx="494">
                  <c:v>28.988</c:v>
                </c:pt>
                <c:pt idx="495">
                  <c:v>29.047999999999998</c:v>
                </c:pt>
                <c:pt idx="496">
                  <c:v>29.106999999999999</c:v>
                </c:pt>
                <c:pt idx="497">
                  <c:v>29.166</c:v>
                </c:pt>
                <c:pt idx="498">
                  <c:v>29.225999999999999</c:v>
                </c:pt>
                <c:pt idx="499">
                  <c:v>29.285</c:v>
                </c:pt>
                <c:pt idx="500">
                  <c:v>29.344000000000001</c:v>
                </c:pt>
                <c:pt idx="501">
                  <c:v>29.404</c:v>
                </c:pt>
                <c:pt idx="502">
                  <c:v>29.463000000000001</c:v>
                </c:pt>
                <c:pt idx="503">
                  <c:v>29.523</c:v>
                </c:pt>
                <c:pt idx="504">
                  <c:v>29.582000000000001</c:v>
                </c:pt>
                <c:pt idx="505">
                  <c:v>29.640999999999998</c:v>
                </c:pt>
                <c:pt idx="506">
                  <c:v>29.701000000000001</c:v>
                </c:pt>
                <c:pt idx="507">
                  <c:v>29.76</c:v>
                </c:pt>
                <c:pt idx="508">
                  <c:v>29.818999999999999</c:v>
                </c:pt>
                <c:pt idx="509">
                  <c:v>29.879000000000001</c:v>
                </c:pt>
                <c:pt idx="510">
                  <c:v>29.937999999999999</c:v>
                </c:pt>
                <c:pt idx="511">
                  <c:v>29.998000000000001</c:v>
                </c:pt>
                <c:pt idx="512">
                  <c:v>30.056999999999999</c:v>
                </c:pt>
                <c:pt idx="513">
                  <c:v>30.116</c:v>
                </c:pt>
                <c:pt idx="514">
                  <c:v>30.175999999999998</c:v>
                </c:pt>
                <c:pt idx="515">
                  <c:v>30.234999999999999</c:v>
                </c:pt>
                <c:pt idx="516">
                  <c:v>30.295000000000002</c:v>
                </c:pt>
                <c:pt idx="517">
                  <c:v>30.353999999999999</c:v>
                </c:pt>
                <c:pt idx="518">
                  <c:v>30.413</c:v>
                </c:pt>
                <c:pt idx="519">
                  <c:v>30.472999999999999</c:v>
                </c:pt>
                <c:pt idx="520">
                  <c:v>30.532</c:v>
                </c:pt>
                <c:pt idx="521">
                  <c:v>30.591000000000001</c:v>
                </c:pt>
                <c:pt idx="522">
                  <c:v>30.651</c:v>
                </c:pt>
                <c:pt idx="523">
                  <c:v>30.71</c:v>
                </c:pt>
                <c:pt idx="524">
                  <c:v>30.77</c:v>
                </c:pt>
                <c:pt idx="525">
                  <c:v>30.829000000000001</c:v>
                </c:pt>
                <c:pt idx="526">
                  <c:v>30.888000000000002</c:v>
                </c:pt>
                <c:pt idx="527">
                  <c:v>30.948</c:v>
                </c:pt>
                <c:pt idx="528">
                  <c:v>31.007000000000001</c:v>
                </c:pt>
                <c:pt idx="529">
                  <c:v>31.067</c:v>
                </c:pt>
                <c:pt idx="530">
                  <c:v>31.126000000000001</c:v>
                </c:pt>
                <c:pt idx="531">
                  <c:v>31.184999999999999</c:v>
                </c:pt>
                <c:pt idx="532">
                  <c:v>31.245000000000001</c:v>
                </c:pt>
                <c:pt idx="533">
                  <c:v>31.303999999999998</c:v>
                </c:pt>
                <c:pt idx="534">
                  <c:v>31.363</c:v>
                </c:pt>
                <c:pt idx="535">
                  <c:v>31.422999999999998</c:v>
                </c:pt>
                <c:pt idx="536">
                  <c:v>31.481999999999999</c:v>
                </c:pt>
                <c:pt idx="537">
                  <c:v>31.542000000000002</c:v>
                </c:pt>
                <c:pt idx="538">
                  <c:v>31.600999999999999</c:v>
                </c:pt>
                <c:pt idx="539">
                  <c:v>31.66</c:v>
                </c:pt>
                <c:pt idx="540">
                  <c:v>31.72</c:v>
                </c:pt>
                <c:pt idx="541">
                  <c:v>31.779</c:v>
                </c:pt>
                <c:pt idx="542">
                  <c:v>31.838000000000001</c:v>
                </c:pt>
                <c:pt idx="543">
                  <c:v>31.898</c:v>
                </c:pt>
                <c:pt idx="544">
                  <c:v>31.957000000000001</c:v>
                </c:pt>
                <c:pt idx="545">
                  <c:v>32.017000000000003</c:v>
                </c:pt>
                <c:pt idx="546">
                  <c:v>32.076000000000001</c:v>
                </c:pt>
                <c:pt idx="547">
                  <c:v>32.134999999999998</c:v>
                </c:pt>
                <c:pt idx="548">
                  <c:v>32.195</c:v>
                </c:pt>
                <c:pt idx="549">
                  <c:v>32.253999999999998</c:v>
                </c:pt>
                <c:pt idx="550">
                  <c:v>32.314</c:v>
                </c:pt>
                <c:pt idx="551">
                  <c:v>32.372999999999998</c:v>
                </c:pt>
                <c:pt idx="552">
                  <c:v>32.432000000000002</c:v>
                </c:pt>
                <c:pt idx="553">
                  <c:v>32.491999999999997</c:v>
                </c:pt>
                <c:pt idx="554">
                  <c:v>32.551000000000002</c:v>
                </c:pt>
                <c:pt idx="555">
                  <c:v>32.61</c:v>
                </c:pt>
                <c:pt idx="556">
                  <c:v>32.67</c:v>
                </c:pt>
                <c:pt idx="557">
                  <c:v>32.728999999999999</c:v>
                </c:pt>
                <c:pt idx="558">
                  <c:v>32.789000000000001</c:v>
                </c:pt>
                <c:pt idx="559">
                  <c:v>32.847999999999999</c:v>
                </c:pt>
                <c:pt idx="560">
                  <c:v>32.906999999999996</c:v>
                </c:pt>
                <c:pt idx="561">
                  <c:v>32.966999999999999</c:v>
                </c:pt>
                <c:pt idx="562">
                  <c:v>33.026000000000003</c:v>
                </c:pt>
                <c:pt idx="563">
                  <c:v>33.085999999999999</c:v>
                </c:pt>
                <c:pt idx="564">
                  <c:v>33.145000000000003</c:v>
                </c:pt>
                <c:pt idx="565">
                  <c:v>33.204000000000001</c:v>
                </c:pt>
                <c:pt idx="566">
                  <c:v>33.264000000000003</c:v>
                </c:pt>
                <c:pt idx="567">
                  <c:v>33.323</c:v>
                </c:pt>
                <c:pt idx="568">
                  <c:v>33.381999999999998</c:v>
                </c:pt>
                <c:pt idx="569">
                  <c:v>33.442</c:v>
                </c:pt>
                <c:pt idx="570">
                  <c:v>33.500999999999998</c:v>
                </c:pt>
                <c:pt idx="571">
                  <c:v>33.561</c:v>
                </c:pt>
                <c:pt idx="572">
                  <c:v>33.619999999999997</c:v>
                </c:pt>
                <c:pt idx="573">
                  <c:v>33.679000000000002</c:v>
                </c:pt>
                <c:pt idx="574">
                  <c:v>33.738999999999997</c:v>
                </c:pt>
                <c:pt idx="575">
                  <c:v>33.798000000000002</c:v>
                </c:pt>
                <c:pt idx="576">
                  <c:v>33.856999999999999</c:v>
                </c:pt>
                <c:pt idx="577">
                  <c:v>33.917000000000002</c:v>
                </c:pt>
                <c:pt idx="578">
                  <c:v>33.975999999999999</c:v>
                </c:pt>
                <c:pt idx="579">
                  <c:v>34.036000000000001</c:v>
                </c:pt>
                <c:pt idx="580">
                  <c:v>34.094999999999999</c:v>
                </c:pt>
                <c:pt idx="581">
                  <c:v>34.154000000000003</c:v>
                </c:pt>
                <c:pt idx="582">
                  <c:v>34.213999999999999</c:v>
                </c:pt>
                <c:pt idx="583">
                  <c:v>34.273000000000003</c:v>
                </c:pt>
                <c:pt idx="584">
                  <c:v>34.332999999999998</c:v>
                </c:pt>
                <c:pt idx="585">
                  <c:v>34.392000000000003</c:v>
                </c:pt>
                <c:pt idx="586">
                  <c:v>34.451000000000001</c:v>
                </c:pt>
                <c:pt idx="587">
                  <c:v>34.511000000000003</c:v>
                </c:pt>
                <c:pt idx="588">
                  <c:v>34.57</c:v>
                </c:pt>
                <c:pt idx="589">
                  <c:v>34.628999999999998</c:v>
                </c:pt>
                <c:pt idx="590">
                  <c:v>34.689</c:v>
                </c:pt>
                <c:pt idx="591">
                  <c:v>34.747999999999998</c:v>
                </c:pt>
                <c:pt idx="592">
                  <c:v>34.808</c:v>
                </c:pt>
                <c:pt idx="593">
                  <c:v>34.866999999999997</c:v>
                </c:pt>
                <c:pt idx="594">
                  <c:v>34.926000000000002</c:v>
                </c:pt>
                <c:pt idx="595">
                  <c:v>34.985999999999997</c:v>
                </c:pt>
                <c:pt idx="596">
                  <c:v>35.045000000000002</c:v>
                </c:pt>
                <c:pt idx="597">
                  <c:v>35.104999999999997</c:v>
                </c:pt>
                <c:pt idx="598">
                  <c:v>35.164000000000001</c:v>
                </c:pt>
                <c:pt idx="599">
                  <c:v>35.222999999999999</c:v>
                </c:pt>
                <c:pt idx="600">
                  <c:v>35.283000000000001</c:v>
                </c:pt>
                <c:pt idx="601">
                  <c:v>35.341999999999999</c:v>
                </c:pt>
                <c:pt idx="602">
                  <c:v>35.401000000000003</c:v>
                </c:pt>
                <c:pt idx="603">
                  <c:v>35.460999999999999</c:v>
                </c:pt>
                <c:pt idx="604">
                  <c:v>35.520000000000003</c:v>
                </c:pt>
                <c:pt idx="605">
                  <c:v>35.58</c:v>
                </c:pt>
                <c:pt idx="606">
                  <c:v>35.639000000000003</c:v>
                </c:pt>
                <c:pt idx="607">
                  <c:v>35.698</c:v>
                </c:pt>
                <c:pt idx="608">
                  <c:v>35.758000000000003</c:v>
                </c:pt>
                <c:pt idx="609">
                  <c:v>35.817</c:v>
                </c:pt>
                <c:pt idx="610">
                  <c:v>35.875999999999998</c:v>
                </c:pt>
                <c:pt idx="611">
                  <c:v>35.936</c:v>
                </c:pt>
                <c:pt idx="612">
                  <c:v>35.994999999999997</c:v>
                </c:pt>
                <c:pt idx="613">
                  <c:v>36.055</c:v>
                </c:pt>
                <c:pt idx="614">
                  <c:v>36.113999999999997</c:v>
                </c:pt>
                <c:pt idx="615">
                  <c:v>36.173000000000002</c:v>
                </c:pt>
                <c:pt idx="616">
                  <c:v>36.232999999999997</c:v>
                </c:pt>
                <c:pt idx="617">
                  <c:v>36.292000000000002</c:v>
                </c:pt>
                <c:pt idx="618">
                  <c:v>36.351999999999997</c:v>
                </c:pt>
                <c:pt idx="619">
                  <c:v>36.411000000000001</c:v>
                </c:pt>
                <c:pt idx="620">
                  <c:v>36.47</c:v>
                </c:pt>
                <c:pt idx="621">
                  <c:v>36.53</c:v>
                </c:pt>
                <c:pt idx="622">
                  <c:v>36.588999999999999</c:v>
                </c:pt>
                <c:pt idx="623">
                  <c:v>36.648000000000003</c:v>
                </c:pt>
                <c:pt idx="624">
                  <c:v>36.707999999999998</c:v>
                </c:pt>
                <c:pt idx="625">
                  <c:v>36.767000000000003</c:v>
                </c:pt>
                <c:pt idx="626">
                  <c:v>36.826999999999998</c:v>
                </c:pt>
                <c:pt idx="627">
                  <c:v>36.886000000000003</c:v>
                </c:pt>
                <c:pt idx="628">
                  <c:v>36.945</c:v>
                </c:pt>
                <c:pt idx="629">
                  <c:v>37.005000000000003</c:v>
                </c:pt>
                <c:pt idx="630">
                  <c:v>37.064</c:v>
                </c:pt>
                <c:pt idx="631">
                  <c:v>37.124000000000002</c:v>
                </c:pt>
                <c:pt idx="632">
                  <c:v>37.183</c:v>
                </c:pt>
                <c:pt idx="633">
                  <c:v>37.241999999999997</c:v>
                </c:pt>
                <c:pt idx="634">
                  <c:v>37.302</c:v>
                </c:pt>
                <c:pt idx="635">
                  <c:v>37.360999999999997</c:v>
                </c:pt>
                <c:pt idx="636">
                  <c:v>37.42</c:v>
                </c:pt>
                <c:pt idx="637">
                  <c:v>37.479999999999997</c:v>
                </c:pt>
                <c:pt idx="638">
                  <c:v>37.539000000000001</c:v>
                </c:pt>
                <c:pt idx="639">
                  <c:v>37.598999999999997</c:v>
                </c:pt>
                <c:pt idx="640">
                  <c:v>37.658000000000001</c:v>
                </c:pt>
                <c:pt idx="641">
                  <c:v>37.716999999999999</c:v>
                </c:pt>
                <c:pt idx="642">
                  <c:v>37.777000000000001</c:v>
                </c:pt>
                <c:pt idx="643">
                  <c:v>37.835999999999999</c:v>
                </c:pt>
                <c:pt idx="644">
                  <c:v>37.896000000000001</c:v>
                </c:pt>
                <c:pt idx="645">
                  <c:v>37.954999999999998</c:v>
                </c:pt>
                <c:pt idx="646">
                  <c:v>38.014000000000003</c:v>
                </c:pt>
                <c:pt idx="647">
                  <c:v>38.073999999999998</c:v>
                </c:pt>
                <c:pt idx="648">
                  <c:v>38.133000000000003</c:v>
                </c:pt>
                <c:pt idx="649">
                  <c:v>38.192</c:v>
                </c:pt>
                <c:pt idx="650">
                  <c:v>38.252000000000002</c:v>
                </c:pt>
                <c:pt idx="651">
                  <c:v>38.311</c:v>
                </c:pt>
                <c:pt idx="652">
                  <c:v>38.371000000000002</c:v>
                </c:pt>
                <c:pt idx="653">
                  <c:v>38.43</c:v>
                </c:pt>
                <c:pt idx="654">
                  <c:v>38.488999999999997</c:v>
                </c:pt>
                <c:pt idx="655">
                  <c:v>38.548999999999999</c:v>
                </c:pt>
                <c:pt idx="656">
                  <c:v>38.607999999999997</c:v>
                </c:pt>
                <c:pt idx="657">
                  <c:v>38.667000000000002</c:v>
                </c:pt>
                <c:pt idx="658">
                  <c:v>38.726999999999997</c:v>
                </c:pt>
                <c:pt idx="659">
                  <c:v>38.786000000000001</c:v>
                </c:pt>
                <c:pt idx="660">
                  <c:v>38.845999999999997</c:v>
                </c:pt>
                <c:pt idx="661">
                  <c:v>38.905000000000001</c:v>
                </c:pt>
                <c:pt idx="662">
                  <c:v>38.963999999999999</c:v>
                </c:pt>
                <c:pt idx="663">
                  <c:v>39.024000000000001</c:v>
                </c:pt>
                <c:pt idx="664">
                  <c:v>39.082999999999998</c:v>
                </c:pt>
                <c:pt idx="665">
                  <c:v>39.143000000000001</c:v>
                </c:pt>
                <c:pt idx="666">
                  <c:v>39.201999999999998</c:v>
                </c:pt>
                <c:pt idx="667">
                  <c:v>39.261000000000003</c:v>
                </c:pt>
                <c:pt idx="668">
                  <c:v>39.320999999999998</c:v>
                </c:pt>
                <c:pt idx="669">
                  <c:v>39.380000000000003</c:v>
                </c:pt>
                <c:pt idx="670">
                  <c:v>39.439</c:v>
                </c:pt>
                <c:pt idx="671">
                  <c:v>39.499000000000002</c:v>
                </c:pt>
                <c:pt idx="672">
                  <c:v>39.558</c:v>
                </c:pt>
                <c:pt idx="673">
                  <c:v>39.618000000000002</c:v>
                </c:pt>
                <c:pt idx="674">
                  <c:v>39.677</c:v>
                </c:pt>
                <c:pt idx="675">
                  <c:v>39.735999999999997</c:v>
                </c:pt>
                <c:pt idx="676">
                  <c:v>39.795999999999999</c:v>
                </c:pt>
                <c:pt idx="677">
                  <c:v>39.854999999999997</c:v>
                </c:pt>
                <c:pt idx="678">
                  <c:v>39.914999999999999</c:v>
                </c:pt>
                <c:pt idx="679">
                  <c:v>39.973999999999997</c:v>
                </c:pt>
                <c:pt idx="680">
                  <c:v>40.033000000000001</c:v>
                </c:pt>
                <c:pt idx="681">
                  <c:v>40.093000000000004</c:v>
                </c:pt>
                <c:pt idx="682">
                  <c:v>40.152000000000001</c:v>
                </c:pt>
                <c:pt idx="683">
                  <c:v>40.210999999999999</c:v>
                </c:pt>
                <c:pt idx="684">
                  <c:v>40.271000000000001</c:v>
                </c:pt>
                <c:pt idx="685">
                  <c:v>40.33</c:v>
                </c:pt>
                <c:pt idx="686">
                  <c:v>40.39</c:v>
                </c:pt>
                <c:pt idx="687">
                  <c:v>40.448999999999998</c:v>
                </c:pt>
                <c:pt idx="688">
                  <c:v>40.508000000000003</c:v>
                </c:pt>
                <c:pt idx="689">
                  <c:v>40.567999999999998</c:v>
                </c:pt>
                <c:pt idx="690">
                  <c:v>40.627000000000002</c:v>
                </c:pt>
                <c:pt idx="691">
                  <c:v>40.686</c:v>
                </c:pt>
                <c:pt idx="692">
                  <c:v>40.746000000000002</c:v>
                </c:pt>
                <c:pt idx="693">
                  <c:v>40.805</c:v>
                </c:pt>
                <c:pt idx="694">
                  <c:v>40.865000000000002</c:v>
                </c:pt>
                <c:pt idx="695">
                  <c:v>40.923999999999999</c:v>
                </c:pt>
                <c:pt idx="696">
                  <c:v>40.982999999999997</c:v>
                </c:pt>
                <c:pt idx="697">
                  <c:v>41.042999999999999</c:v>
                </c:pt>
                <c:pt idx="698">
                  <c:v>41.101999999999997</c:v>
                </c:pt>
                <c:pt idx="699">
                  <c:v>41.161999999999999</c:v>
                </c:pt>
                <c:pt idx="700">
                  <c:v>41.220999999999997</c:v>
                </c:pt>
                <c:pt idx="701">
                  <c:v>41.28</c:v>
                </c:pt>
                <c:pt idx="702">
                  <c:v>41.34</c:v>
                </c:pt>
                <c:pt idx="703">
                  <c:v>41.399000000000001</c:v>
                </c:pt>
                <c:pt idx="704">
                  <c:v>41.457999999999998</c:v>
                </c:pt>
                <c:pt idx="705">
                  <c:v>41.518000000000001</c:v>
                </c:pt>
                <c:pt idx="706">
                  <c:v>41.576999999999998</c:v>
                </c:pt>
                <c:pt idx="707">
                  <c:v>41.637</c:v>
                </c:pt>
                <c:pt idx="708">
                  <c:v>41.695999999999998</c:v>
                </c:pt>
                <c:pt idx="709">
                  <c:v>41.755000000000003</c:v>
                </c:pt>
                <c:pt idx="710">
                  <c:v>41.814999999999998</c:v>
                </c:pt>
                <c:pt idx="711">
                  <c:v>41.874000000000002</c:v>
                </c:pt>
                <c:pt idx="712">
                  <c:v>41.933999999999997</c:v>
                </c:pt>
                <c:pt idx="713">
                  <c:v>41.993000000000002</c:v>
                </c:pt>
                <c:pt idx="714">
                  <c:v>42.052</c:v>
                </c:pt>
                <c:pt idx="715">
                  <c:v>42.112000000000002</c:v>
                </c:pt>
                <c:pt idx="716">
                  <c:v>42.170999999999999</c:v>
                </c:pt>
                <c:pt idx="717">
                  <c:v>42.23</c:v>
                </c:pt>
                <c:pt idx="718">
                  <c:v>42.29</c:v>
                </c:pt>
                <c:pt idx="719">
                  <c:v>42.348999999999997</c:v>
                </c:pt>
                <c:pt idx="720">
                  <c:v>42.408999999999999</c:v>
                </c:pt>
                <c:pt idx="721">
                  <c:v>42.468000000000004</c:v>
                </c:pt>
                <c:pt idx="722">
                  <c:v>42.527000000000001</c:v>
                </c:pt>
                <c:pt idx="723">
                  <c:v>42.587000000000003</c:v>
                </c:pt>
                <c:pt idx="724">
                  <c:v>42.646000000000001</c:v>
                </c:pt>
                <c:pt idx="725">
                  <c:v>42.704999999999998</c:v>
                </c:pt>
                <c:pt idx="726">
                  <c:v>42.765000000000001</c:v>
                </c:pt>
                <c:pt idx="727">
                  <c:v>42.823999999999998</c:v>
                </c:pt>
                <c:pt idx="728">
                  <c:v>42.884</c:v>
                </c:pt>
                <c:pt idx="729">
                  <c:v>42.942999999999998</c:v>
                </c:pt>
                <c:pt idx="730">
                  <c:v>43.002000000000002</c:v>
                </c:pt>
                <c:pt idx="731">
                  <c:v>43.061999999999998</c:v>
                </c:pt>
                <c:pt idx="732">
                  <c:v>43.121000000000002</c:v>
                </c:pt>
                <c:pt idx="733">
                  <c:v>43.180999999999997</c:v>
                </c:pt>
                <c:pt idx="734">
                  <c:v>43.24</c:v>
                </c:pt>
                <c:pt idx="735">
                  <c:v>43.298999999999999</c:v>
                </c:pt>
                <c:pt idx="736">
                  <c:v>43.359000000000002</c:v>
                </c:pt>
                <c:pt idx="737">
                  <c:v>43.417999999999999</c:v>
                </c:pt>
                <c:pt idx="738">
                  <c:v>43.476999999999997</c:v>
                </c:pt>
                <c:pt idx="739">
                  <c:v>43.536999999999999</c:v>
                </c:pt>
                <c:pt idx="740">
                  <c:v>43.595999999999997</c:v>
                </c:pt>
                <c:pt idx="741">
                  <c:v>43.655999999999999</c:v>
                </c:pt>
                <c:pt idx="742">
                  <c:v>43.715000000000003</c:v>
                </c:pt>
                <c:pt idx="743">
                  <c:v>43.774000000000001</c:v>
                </c:pt>
                <c:pt idx="744">
                  <c:v>43.834000000000003</c:v>
                </c:pt>
                <c:pt idx="745">
                  <c:v>43.893000000000001</c:v>
                </c:pt>
                <c:pt idx="746">
                  <c:v>43.953000000000003</c:v>
                </c:pt>
                <c:pt idx="747">
                  <c:v>44.012</c:v>
                </c:pt>
                <c:pt idx="748">
                  <c:v>44.070999999999998</c:v>
                </c:pt>
                <c:pt idx="749">
                  <c:v>44.131</c:v>
                </c:pt>
                <c:pt idx="750">
                  <c:v>44.19</c:v>
                </c:pt>
                <c:pt idx="751">
                  <c:v>44.249000000000002</c:v>
                </c:pt>
                <c:pt idx="752">
                  <c:v>44.308999999999997</c:v>
                </c:pt>
                <c:pt idx="753">
                  <c:v>44.368000000000002</c:v>
                </c:pt>
                <c:pt idx="754">
                  <c:v>44.427999999999997</c:v>
                </c:pt>
                <c:pt idx="755">
                  <c:v>44.487000000000002</c:v>
                </c:pt>
                <c:pt idx="756">
                  <c:v>44.545999999999999</c:v>
                </c:pt>
                <c:pt idx="757">
                  <c:v>44.606000000000002</c:v>
                </c:pt>
                <c:pt idx="758">
                  <c:v>44.664999999999999</c:v>
                </c:pt>
                <c:pt idx="759">
                  <c:v>44.723999999999997</c:v>
                </c:pt>
                <c:pt idx="760">
                  <c:v>44.783999999999999</c:v>
                </c:pt>
                <c:pt idx="761">
                  <c:v>44.843000000000004</c:v>
                </c:pt>
                <c:pt idx="762">
                  <c:v>44.902999999999999</c:v>
                </c:pt>
                <c:pt idx="763">
                  <c:v>44.962000000000003</c:v>
                </c:pt>
                <c:pt idx="764">
                  <c:v>45.021000000000001</c:v>
                </c:pt>
                <c:pt idx="765">
                  <c:v>45.081000000000003</c:v>
                </c:pt>
                <c:pt idx="766">
                  <c:v>45.14</c:v>
                </c:pt>
                <c:pt idx="767">
                  <c:v>45.2</c:v>
                </c:pt>
                <c:pt idx="768">
                  <c:v>45.259</c:v>
                </c:pt>
                <c:pt idx="769">
                  <c:v>45.317999999999998</c:v>
                </c:pt>
                <c:pt idx="770">
                  <c:v>45.378</c:v>
                </c:pt>
                <c:pt idx="771">
                  <c:v>45.436999999999998</c:v>
                </c:pt>
                <c:pt idx="772">
                  <c:v>45.496000000000002</c:v>
                </c:pt>
                <c:pt idx="773">
                  <c:v>45.555999999999997</c:v>
                </c:pt>
                <c:pt idx="774">
                  <c:v>45.615000000000002</c:v>
                </c:pt>
                <c:pt idx="775">
                  <c:v>45.674999999999997</c:v>
                </c:pt>
                <c:pt idx="776">
                  <c:v>45.734000000000002</c:v>
                </c:pt>
                <c:pt idx="777">
                  <c:v>45.792999999999999</c:v>
                </c:pt>
                <c:pt idx="778">
                  <c:v>45.853000000000002</c:v>
                </c:pt>
                <c:pt idx="779">
                  <c:v>45.911999999999999</c:v>
                </c:pt>
                <c:pt idx="780">
                  <c:v>45.972000000000001</c:v>
                </c:pt>
                <c:pt idx="781">
                  <c:v>46.030999999999999</c:v>
                </c:pt>
                <c:pt idx="782">
                  <c:v>46.09</c:v>
                </c:pt>
                <c:pt idx="783">
                  <c:v>46.15</c:v>
                </c:pt>
                <c:pt idx="784">
                  <c:v>46.209000000000003</c:v>
                </c:pt>
                <c:pt idx="785">
                  <c:v>46.268000000000001</c:v>
                </c:pt>
                <c:pt idx="786">
                  <c:v>46.328000000000003</c:v>
                </c:pt>
                <c:pt idx="787">
                  <c:v>46.387</c:v>
                </c:pt>
                <c:pt idx="788">
                  <c:v>46.447000000000003</c:v>
                </c:pt>
                <c:pt idx="789">
                  <c:v>46.506</c:v>
                </c:pt>
                <c:pt idx="790">
                  <c:v>46.564999999999998</c:v>
                </c:pt>
                <c:pt idx="791">
                  <c:v>46.625</c:v>
                </c:pt>
                <c:pt idx="792">
                  <c:v>46.683999999999997</c:v>
                </c:pt>
                <c:pt idx="793">
                  <c:v>46.743000000000002</c:v>
                </c:pt>
                <c:pt idx="794">
                  <c:v>46.802999999999997</c:v>
                </c:pt>
                <c:pt idx="795">
                  <c:v>46.862000000000002</c:v>
                </c:pt>
                <c:pt idx="796">
                  <c:v>46.921999999999997</c:v>
                </c:pt>
                <c:pt idx="797">
                  <c:v>46.981000000000002</c:v>
                </c:pt>
                <c:pt idx="798">
                  <c:v>47.04</c:v>
                </c:pt>
                <c:pt idx="799">
                  <c:v>47.1</c:v>
                </c:pt>
                <c:pt idx="800">
                  <c:v>47.158999999999999</c:v>
                </c:pt>
                <c:pt idx="801">
                  <c:v>47.219000000000001</c:v>
                </c:pt>
                <c:pt idx="802">
                  <c:v>47.277999999999999</c:v>
                </c:pt>
                <c:pt idx="803">
                  <c:v>47.337000000000003</c:v>
                </c:pt>
                <c:pt idx="804">
                  <c:v>47.396999999999998</c:v>
                </c:pt>
                <c:pt idx="805">
                  <c:v>47.456000000000003</c:v>
                </c:pt>
                <c:pt idx="806">
                  <c:v>47.515000000000001</c:v>
                </c:pt>
                <c:pt idx="807">
                  <c:v>47.575000000000003</c:v>
                </c:pt>
                <c:pt idx="808">
                  <c:v>47.634</c:v>
                </c:pt>
                <c:pt idx="809">
                  <c:v>47.694000000000003</c:v>
                </c:pt>
                <c:pt idx="810">
                  <c:v>47.753</c:v>
                </c:pt>
                <c:pt idx="811">
                  <c:v>47.811999999999998</c:v>
                </c:pt>
                <c:pt idx="812">
                  <c:v>47.872</c:v>
                </c:pt>
                <c:pt idx="813">
                  <c:v>47.930999999999997</c:v>
                </c:pt>
                <c:pt idx="814">
                  <c:v>47.991</c:v>
                </c:pt>
                <c:pt idx="815">
                  <c:v>48.05</c:v>
                </c:pt>
                <c:pt idx="816">
                  <c:v>48.109000000000002</c:v>
                </c:pt>
                <c:pt idx="817">
                  <c:v>48.168999999999997</c:v>
                </c:pt>
                <c:pt idx="818">
                  <c:v>48.228000000000002</c:v>
                </c:pt>
                <c:pt idx="819">
                  <c:v>48.286999999999999</c:v>
                </c:pt>
                <c:pt idx="820">
                  <c:v>48.347000000000001</c:v>
                </c:pt>
                <c:pt idx="821">
                  <c:v>48.405999999999999</c:v>
                </c:pt>
                <c:pt idx="822">
                  <c:v>48.466000000000001</c:v>
                </c:pt>
                <c:pt idx="823">
                  <c:v>48.524999999999999</c:v>
                </c:pt>
                <c:pt idx="824">
                  <c:v>48.584000000000003</c:v>
                </c:pt>
                <c:pt idx="825">
                  <c:v>48.643999999999998</c:v>
                </c:pt>
                <c:pt idx="826">
                  <c:v>48.703000000000003</c:v>
                </c:pt>
                <c:pt idx="827">
                  <c:v>48.762</c:v>
                </c:pt>
                <c:pt idx="828">
                  <c:v>48.822000000000003</c:v>
                </c:pt>
                <c:pt idx="829">
                  <c:v>48.881</c:v>
                </c:pt>
                <c:pt idx="830">
                  <c:v>48.941000000000003</c:v>
                </c:pt>
                <c:pt idx="831">
                  <c:v>49</c:v>
                </c:pt>
                <c:pt idx="832">
                  <c:v>49.058999999999997</c:v>
                </c:pt>
                <c:pt idx="833">
                  <c:v>49.119</c:v>
                </c:pt>
                <c:pt idx="834">
                  <c:v>49.177999999999997</c:v>
                </c:pt>
                <c:pt idx="835">
                  <c:v>49.238</c:v>
                </c:pt>
                <c:pt idx="836">
                  <c:v>49.296999999999997</c:v>
                </c:pt>
                <c:pt idx="837">
                  <c:v>49.356000000000002</c:v>
                </c:pt>
                <c:pt idx="838">
                  <c:v>49.415999999999997</c:v>
                </c:pt>
                <c:pt idx="839">
                  <c:v>49.475000000000001</c:v>
                </c:pt>
                <c:pt idx="840">
                  <c:v>49.533999999999999</c:v>
                </c:pt>
                <c:pt idx="841">
                  <c:v>49.594000000000001</c:v>
                </c:pt>
                <c:pt idx="842">
                  <c:v>49.652999999999999</c:v>
                </c:pt>
                <c:pt idx="843">
                  <c:v>49.713000000000001</c:v>
                </c:pt>
                <c:pt idx="844">
                  <c:v>49.771999999999998</c:v>
                </c:pt>
                <c:pt idx="845">
                  <c:v>49.831000000000003</c:v>
                </c:pt>
                <c:pt idx="846">
                  <c:v>49.890999999999998</c:v>
                </c:pt>
                <c:pt idx="847">
                  <c:v>49.95</c:v>
                </c:pt>
                <c:pt idx="848">
                  <c:v>50.01</c:v>
                </c:pt>
                <c:pt idx="849">
                  <c:v>50.069000000000003</c:v>
                </c:pt>
                <c:pt idx="850">
                  <c:v>50.128</c:v>
                </c:pt>
                <c:pt idx="851">
                  <c:v>50.188000000000002</c:v>
                </c:pt>
                <c:pt idx="852">
                  <c:v>50.247</c:v>
                </c:pt>
                <c:pt idx="853">
                  <c:v>50.305999999999997</c:v>
                </c:pt>
                <c:pt idx="854">
                  <c:v>50.366</c:v>
                </c:pt>
                <c:pt idx="855">
                  <c:v>50.424999999999997</c:v>
                </c:pt>
                <c:pt idx="856">
                  <c:v>50.484999999999999</c:v>
                </c:pt>
                <c:pt idx="857">
                  <c:v>50.543999999999997</c:v>
                </c:pt>
                <c:pt idx="858">
                  <c:v>50.603000000000002</c:v>
                </c:pt>
                <c:pt idx="859">
                  <c:v>50.662999999999997</c:v>
                </c:pt>
                <c:pt idx="860">
                  <c:v>50.722000000000001</c:v>
                </c:pt>
                <c:pt idx="861">
                  <c:v>50.780999999999999</c:v>
                </c:pt>
                <c:pt idx="862">
                  <c:v>50.841000000000001</c:v>
                </c:pt>
                <c:pt idx="863">
                  <c:v>50.9</c:v>
                </c:pt>
                <c:pt idx="864">
                  <c:v>50.96</c:v>
                </c:pt>
                <c:pt idx="865">
                  <c:v>51.018999999999998</c:v>
                </c:pt>
                <c:pt idx="866">
                  <c:v>51.078000000000003</c:v>
                </c:pt>
                <c:pt idx="867">
                  <c:v>51.137999999999998</c:v>
                </c:pt>
                <c:pt idx="868">
                  <c:v>51.197000000000003</c:v>
                </c:pt>
                <c:pt idx="869">
                  <c:v>51.256999999999998</c:v>
                </c:pt>
                <c:pt idx="870">
                  <c:v>51.316000000000003</c:v>
                </c:pt>
                <c:pt idx="871">
                  <c:v>51.375</c:v>
                </c:pt>
                <c:pt idx="872">
                  <c:v>51.435000000000002</c:v>
                </c:pt>
                <c:pt idx="873">
                  <c:v>51.494</c:v>
                </c:pt>
                <c:pt idx="874">
                  <c:v>51.552999999999997</c:v>
                </c:pt>
                <c:pt idx="875">
                  <c:v>51.613</c:v>
                </c:pt>
                <c:pt idx="876">
                  <c:v>51.671999999999997</c:v>
                </c:pt>
                <c:pt idx="877">
                  <c:v>51.731999999999999</c:v>
                </c:pt>
                <c:pt idx="878">
                  <c:v>51.790999999999997</c:v>
                </c:pt>
                <c:pt idx="879">
                  <c:v>51.85</c:v>
                </c:pt>
                <c:pt idx="880">
                  <c:v>51.91</c:v>
                </c:pt>
                <c:pt idx="881">
                  <c:v>51.969000000000001</c:v>
                </c:pt>
                <c:pt idx="882">
                  <c:v>52.029000000000003</c:v>
                </c:pt>
                <c:pt idx="883">
                  <c:v>52.088000000000001</c:v>
                </c:pt>
                <c:pt idx="884">
                  <c:v>52.146999999999998</c:v>
                </c:pt>
                <c:pt idx="885">
                  <c:v>52.207000000000001</c:v>
                </c:pt>
                <c:pt idx="886">
                  <c:v>52.265999999999998</c:v>
                </c:pt>
                <c:pt idx="887">
                  <c:v>52.325000000000003</c:v>
                </c:pt>
                <c:pt idx="888">
                  <c:v>52.384999999999998</c:v>
                </c:pt>
                <c:pt idx="889">
                  <c:v>52.444000000000003</c:v>
                </c:pt>
                <c:pt idx="890">
                  <c:v>52.503999999999998</c:v>
                </c:pt>
                <c:pt idx="891">
                  <c:v>52.563000000000002</c:v>
                </c:pt>
                <c:pt idx="892">
                  <c:v>52.622</c:v>
                </c:pt>
                <c:pt idx="893">
                  <c:v>52.682000000000002</c:v>
                </c:pt>
                <c:pt idx="894">
                  <c:v>52.741</c:v>
                </c:pt>
                <c:pt idx="895">
                  <c:v>52.8</c:v>
                </c:pt>
                <c:pt idx="896">
                  <c:v>52.86</c:v>
                </c:pt>
                <c:pt idx="897">
                  <c:v>52.918999999999997</c:v>
                </c:pt>
                <c:pt idx="898">
                  <c:v>52.978999999999999</c:v>
                </c:pt>
                <c:pt idx="899">
                  <c:v>53.037999999999997</c:v>
                </c:pt>
                <c:pt idx="900">
                  <c:v>53.097000000000001</c:v>
                </c:pt>
                <c:pt idx="901">
                  <c:v>53.156999999999996</c:v>
                </c:pt>
                <c:pt idx="902">
                  <c:v>53.216000000000001</c:v>
                </c:pt>
                <c:pt idx="903">
                  <c:v>53.276000000000003</c:v>
                </c:pt>
                <c:pt idx="904">
                  <c:v>53.335000000000001</c:v>
                </c:pt>
                <c:pt idx="905">
                  <c:v>53.393999999999998</c:v>
                </c:pt>
                <c:pt idx="906">
                  <c:v>53.454000000000001</c:v>
                </c:pt>
                <c:pt idx="907">
                  <c:v>53.512999999999998</c:v>
                </c:pt>
                <c:pt idx="908">
                  <c:v>53.572000000000003</c:v>
                </c:pt>
                <c:pt idx="909">
                  <c:v>53.631999999999998</c:v>
                </c:pt>
                <c:pt idx="910">
                  <c:v>53.691000000000003</c:v>
                </c:pt>
                <c:pt idx="911">
                  <c:v>53.750999999999998</c:v>
                </c:pt>
                <c:pt idx="912">
                  <c:v>53.81</c:v>
                </c:pt>
                <c:pt idx="913">
                  <c:v>53.869</c:v>
                </c:pt>
                <c:pt idx="914">
                  <c:v>53.929000000000002</c:v>
                </c:pt>
                <c:pt idx="915">
                  <c:v>53.988</c:v>
                </c:pt>
                <c:pt idx="916">
                  <c:v>54.048000000000002</c:v>
                </c:pt>
                <c:pt idx="917">
                  <c:v>54.106999999999999</c:v>
                </c:pt>
                <c:pt idx="918">
                  <c:v>54.165999999999997</c:v>
                </c:pt>
                <c:pt idx="919">
                  <c:v>54.225999999999999</c:v>
                </c:pt>
                <c:pt idx="920">
                  <c:v>54.284999999999997</c:v>
                </c:pt>
                <c:pt idx="921">
                  <c:v>54.344000000000001</c:v>
                </c:pt>
                <c:pt idx="922">
                  <c:v>54.404000000000003</c:v>
                </c:pt>
                <c:pt idx="923">
                  <c:v>54.463000000000001</c:v>
                </c:pt>
                <c:pt idx="924">
                  <c:v>54.523000000000003</c:v>
                </c:pt>
                <c:pt idx="925">
                  <c:v>54.582000000000001</c:v>
                </c:pt>
                <c:pt idx="926">
                  <c:v>54.640999999999998</c:v>
                </c:pt>
                <c:pt idx="927">
                  <c:v>54.701000000000001</c:v>
                </c:pt>
                <c:pt idx="928">
                  <c:v>54.76</c:v>
                </c:pt>
                <c:pt idx="929">
                  <c:v>54.819000000000003</c:v>
                </c:pt>
                <c:pt idx="930">
                  <c:v>54.878999999999998</c:v>
                </c:pt>
                <c:pt idx="931">
                  <c:v>54.938000000000002</c:v>
                </c:pt>
                <c:pt idx="932">
                  <c:v>54.997999999999998</c:v>
                </c:pt>
                <c:pt idx="933">
                  <c:v>55.057000000000002</c:v>
                </c:pt>
                <c:pt idx="934">
                  <c:v>55.116</c:v>
                </c:pt>
                <c:pt idx="935">
                  <c:v>55.176000000000002</c:v>
                </c:pt>
                <c:pt idx="936">
                  <c:v>55.234999999999999</c:v>
                </c:pt>
                <c:pt idx="937">
                  <c:v>55.295000000000002</c:v>
                </c:pt>
                <c:pt idx="938">
                  <c:v>55.353999999999999</c:v>
                </c:pt>
                <c:pt idx="939">
                  <c:v>55.412999999999997</c:v>
                </c:pt>
                <c:pt idx="940">
                  <c:v>55.472999999999999</c:v>
                </c:pt>
                <c:pt idx="941">
                  <c:v>55.531999999999996</c:v>
                </c:pt>
                <c:pt idx="942">
                  <c:v>55.591000000000001</c:v>
                </c:pt>
                <c:pt idx="943">
                  <c:v>55.651000000000003</c:v>
                </c:pt>
                <c:pt idx="944">
                  <c:v>55.71</c:v>
                </c:pt>
                <c:pt idx="945">
                  <c:v>55.77</c:v>
                </c:pt>
                <c:pt idx="946">
                  <c:v>55.829000000000001</c:v>
                </c:pt>
                <c:pt idx="947">
                  <c:v>55.887999999999998</c:v>
                </c:pt>
                <c:pt idx="948">
                  <c:v>55.948</c:v>
                </c:pt>
                <c:pt idx="949">
                  <c:v>56.006999999999998</c:v>
                </c:pt>
                <c:pt idx="950">
                  <c:v>56.067</c:v>
                </c:pt>
                <c:pt idx="951">
                  <c:v>56.125999999999998</c:v>
                </c:pt>
                <c:pt idx="952">
                  <c:v>56.185000000000002</c:v>
                </c:pt>
                <c:pt idx="953">
                  <c:v>56.244999999999997</c:v>
                </c:pt>
                <c:pt idx="954">
                  <c:v>56.304000000000002</c:v>
                </c:pt>
                <c:pt idx="955">
                  <c:v>56.363</c:v>
                </c:pt>
                <c:pt idx="956">
                  <c:v>56.423000000000002</c:v>
                </c:pt>
                <c:pt idx="957">
                  <c:v>56.481999999999999</c:v>
                </c:pt>
                <c:pt idx="958">
                  <c:v>56.542000000000002</c:v>
                </c:pt>
                <c:pt idx="959">
                  <c:v>56.600999999999999</c:v>
                </c:pt>
                <c:pt idx="960">
                  <c:v>56.66</c:v>
                </c:pt>
                <c:pt idx="961">
                  <c:v>56.72</c:v>
                </c:pt>
                <c:pt idx="962">
                  <c:v>56.779000000000003</c:v>
                </c:pt>
                <c:pt idx="963">
                  <c:v>56.838000000000001</c:v>
                </c:pt>
                <c:pt idx="964">
                  <c:v>56.898000000000003</c:v>
                </c:pt>
                <c:pt idx="965">
                  <c:v>56.957000000000001</c:v>
                </c:pt>
                <c:pt idx="966">
                  <c:v>57.017000000000003</c:v>
                </c:pt>
                <c:pt idx="967">
                  <c:v>57.076000000000001</c:v>
                </c:pt>
                <c:pt idx="968">
                  <c:v>57.134999999999998</c:v>
                </c:pt>
                <c:pt idx="969">
                  <c:v>57.195</c:v>
                </c:pt>
                <c:pt idx="970">
                  <c:v>57.253999999999998</c:v>
                </c:pt>
                <c:pt idx="971">
                  <c:v>57.314</c:v>
                </c:pt>
                <c:pt idx="972">
                  <c:v>57.372999999999998</c:v>
                </c:pt>
                <c:pt idx="973">
                  <c:v>57.432000000000002</c:v>
                </c:pt>
                <c:pt idx="974">
                  <c:v>57.491999999999997</c:v>
                </c:pt>
                <c:pt idx="975">
                  <c:v>57.551000000000002</c:v>
                </c:pt>
                <c:pt idx="976">
                  <c:v>57.61</c:v>
                </c:pt>
                <c:pt idx="977">
                  <c:v>57.67</c:v>
                </c:pt>
                <c:pt idx="978">
                  <c:v>57.728999999999999</c:v>
                </c:pt>
                <c:pt idx="979">
                  <c:v>57.789000000000001</c:v>
                </c:pt>
                <c:pt idx="980">
                  <c:v>57.847999999999999</c:v>
                </c:pt>
                <c:pt idx="981">
                  <c:v>57.906999999999996</c:v>
                </c:pt>
                <c:pt idx="982">
                  <c:v>57.966999999999999</c:v>
                </c:pt>
                <c:pt idx="983">
                  <c:v>58.026000000000003</c:v>
                </c:pt>
                <c:pt idx="984">
                  <c:v>58.085999999999999</c:v>
                </c:pt>
                <c:pt idx="985">
                  <c:v>58.145000000000003</c:v>
                </c:pt>
                <c:pt idx="986">
                  <c:v>58.204000000000001</c:v>
                </c:pt>
                <c:pt idx="987">
                  <c:v>58.264000000000003</c:v>
                </c:pt>
                <c:pt idx="988">
                  <c:v>58.323</c:v>
                </c:pt>
                <c:pt idx="989">
                  <c:v>58.381999999999998</c:v>
                </c:pt>
                <c:pt idx="990">
                  <c:v>58.442</c:v>
                </c:pt>
                <c:pt idx="991">
                  <c:v>58.500999999999998</c:v>
                </c:pt>
                <c:pt idx="992">
                  <c:v>58.561</c:v>
                </c:pt>
                <c:pt idx="993">
                  <c:v>58.62</c:v>
                </c:pt>
                <c:pt idx="994">
                  <c:v>58.679000000000002</c:v>
                </c:pt>
                <c:pt idx="995">
                  <c:v>58.738999999999997</c:v>
                </c:pt>
                <c:pt idx="996">
                  <c:v>58.798000000000002</c:v>
                </c:pt>
                <c:pt idx="997">
                  <c:v>58.857999999999997</c:v>
                </c:pt>
                <c:pt idx="998">
                  <c:v>58.917000000000002</c:v>
                </c:pt>
                <c:pt idx="999">
                  <c:v>58.975999999999999</c:v>
                </c:pt>
                <c:pt idx="1000">
                  <c:v>59.036000000000001</c:v>
                </c:pt>
                <c:pt idx="1001">
                  <c:v>59.094999999999999</c:v>
                </c:pt>
                <c:pt idx="1002">
                  <c:v>59.154000000000003</c:v>
                </c:pt>
                <c:pt idx="1003">
                  <c:v>59.213999999999999</c:v>
                </c:pt>
                <c:pt idx="1004">
                  <c:v>59.273000000000003</c:v>
                </c:pt>
                <c:pt idx="1005">
                  <c:v>59.332999999999998</c:v>
                </c:pt>
                <c:pt idx="1006">
                  <c:v>59.392000000000003</c:v>
                </c:pt>
                <c:pt idx="1007">
                  <c:v>59.451000000000001</c:v>
                </c:pt>
                <c:pt idx="1008">
                  <c:v>59.511000000000003</c:v>
                </c:pt>
                <c:pt idx="1009">
                  <c:v>59.57</c:v>
                </c:pt>
                <c:pt idx="1010">
                  <c:v>59.628999999999998</c:v>
                </c:pt>
                <c:pt idx="1011">
                  <c:v>59.689</c:v>
                </c:pt>
                <c:pt idx="1012">
                  <c:v>59.747999999999998</c:v>
                </c:pt>
              </c:numCache>
            </c:numRef>
          </c:xVal>
          <c:yVal>
            <c:numRef>
              <c:f>補間なし!$K$15:$K$1027</c:f>
              <c:numCache>
                <c:formatCode>General</c:formatCode>
                <c:ptCount val="1013"/>
                <c:pt idx="0">
                  <c:v>-45.435428656962209</c:v>
                </c:pt>
                <c:pt idx="1">
                  <c:v>-43.45794570314623</c:v>
                </c:pt>
                <c:pt idx="2">
                  <c:v>-44.906227193898843</c:v>
                </c:pt>
                <c:pt idx="3">
                  <c:v>-47.020207558406369</c:v>
                </c:pt>
                <c:pt idx="4">
                  <c:v>-25.418306863671646</c:v>
                </c:pt>
                <c:pt idx="5">
                  <c:v>-11.718752467139939</c:v>
                </c:pt>
                <c:pt idx="6">
                  <c:v>-8.199028110199059</c:v>
                </c:pt>
                <c:pt idx="7">
                  <c:v>-13.15217454083556</c:v>
                </c:pt>
                <c:pt idx="8">
                  <c:v>-21.439058001591121</c:v>
                </c:pt>
                <c:pt idx="9">
                  <c:v>-28.841898585902143</c:v>
                </c:pt>
                <c:pt idx="10">
                  <c:v>-29.614593136625427</c:v>
                </c:pt>
                <c:pt idx="11">
                  <c:v>-28.147979348121059</c:v>
                </c:pt>
                <c:pt idx="12">
                  <c:v>-27.824107850349048</c:v>
                </c:pt>
                <c:pt idx="13">
                  <c:v>-30.841887561949406</c:v>
                </c:pt>
                <c:pt idx="14">
                  <c:v>-36.59536054814366</c:v>
                </c:pt>
                <c:pt idx="15">
                  <c:v>-42.076433356626104</c:v>
                </c:pt>
                <c:pt idx="16">
                  <c:v>-43.333042197430878</c:v>
                </c:pt>
                <c:pt idx="17">
                  <c:v>-44.925894409382359</c:v>
                </c:pt>
                <c:pt idx="18">
                  <c:v>-45.956624146890725</c:v>
                </c:pt>
                <c:pt idx="19">
                  <c:v>-45.527799310200912</c:v>
                </c:pt>
                <c:pt idx="20">
                  <c:v>-48.673561490269194</c:v>
                </c:pt>
                <c:pt idx="21">
                  <c:v>-50.891569023474979</c:v>
                </c:pt>
                <c:pt idx="22">
                  <c:v>-49.429047103873323</c:v>
                </c:pt>
                <c:pt idx="23">
                  <c:v>-52.940080700853002</c:v>
                </c:pt>
                <c:pt idx="24">
                  <c:v>-53.024916821339154</c:v>
                </c:pt>
                <c:pt idx="25">
                  <c:v>-52.283537353501245</c:v>
                </c:pt>
                <c:pt idx="26">
                  <c:v>-52.525726541274238</c:v>
                </c:pt>
                <c:pt idx="27">
                  <c:v>-51.054900991146624</c:v>
                </c:pt>
                <c:pt idx="28">
                  <c:v>-50.231366921559548</c:v>
                </c:pt>
                <c:pt idx="29">
                  <c:v>-55.08848499514302</c:v>
                </c:pt>
                <c:pt idx="30">
                  <c:v>-59.527251326158208</c:v>
                </c:pt>
                <c:pt idx="31">
                  <c:v>-56.342500198951114</c:v>
                </c:pt>
                <c:pt idx="32">
                  <c:v>-60.018104333624429</c:v>
                </c:pt>
                <c:pt idx="33">
                  <c:v>-61.774854081894787</c:v>
                </c:pt>
                <c:pt idx="34">
                  <c:v>-56.799784096304073</c:v>
                </c:pt>
                <c:pt idx="35">
                  <c:v>-59.776953770649314</c:v>
                </c:pt>
                <c:pt idx="36">
                  <c:v>-65.562990264253301</c:v>
                </c:pt>
                <c:pt idx="37">
                  <c:v>-65.051082880507437</c:v>
                </c:pt>
                <c:pt idx="38">
                  <c:v>-61.827255795848103</c:v>
                </c:pt>
                <c:pt idx="39">
                  <c:v>-65.593427558553813</c:v>
                </c:pt>
                <c:pt idx="40">
                  <c:v>-68.050141565741185</c:v>
                </c:pt>
                <c:pt idx="41">
                  <c:v>-64.830549828631973</c:v>
                </c:pt>
                <c:pt idx="42">
                  <c:v>-69.20674013247185</c:v>
                </c:pt>
                <c:pt idx="43">
                  <c:v>-68.113808327921518</c:v>
                </c:pt>
                <c:pt idx="44">
                  <c:v>-66.901569952839296</c:v>
                </c:pt>
                <c:pt idx="45">
                  <c:v>-67.281583934635009</c:v>
                </c:pt>
                <c:pt idx="46">
                  <c:v>-70.528359577231242</c:v>
                </c:pt>
                <c:pt idx="47">
                  <c:v>-70.676175685319819</c:v>
                </c:pt>
                <c:pt idx="48">
                  <c:v>-69.715100834781097</c:v>
                </c:pt>
                <c:pt idx="49">
                  <c:v>-70.22299252917</c:v>
                </c:pt>
                <c:pt idx="50">
                  <c:v>-70.062376200035061</c:v>
                </c:pt>
                <c:pt idx="51">
                  <c:v>-70.834986764542748</c:v>
                </c:pt>
                <c:pt idx="52">
                  <c:v>-71.221278339918086</c:v>
                </c:pt>
                <c:pt idx="53">
                  <c:v>-71.000974597647883</c:v>
                </c:pt>
                <c:pt idx="54">
                  <c:v>-70.201239794999765</c:v>
                </c:pt>
                <c:pt idx="55">
                  <c:v>-72.177854492186896</c:v>
                </c:pt>
                <c:pt idx="56">
                  <c:v>-71.889883336642129</c:v>
                </c:pt>
                <c:pt idx="57">
                  <c:v>-70.828675031688832</c:v>
                </c:pt>
                <c:pt idx="58">
                  <c:v>-71.029119881979909</c:v>
                </c:pt>
                <c:pt idx="59">
                  <c:v>-71.335590601017017</c:v>
                </c:pt>
                <c:pt idx="60">
                  <c:v>-72.231463313439534</c:v>
                </c:pt>
                <c:pt idx="61">
                  <c:v>-70.420433111127579</c:v>
                </c:pt>
                <c:pt idx="62">
                  <c:v>-73.152892546139071</c:v>
                </c:pt>
                <c:pt idx="63">
                  <c:v>-71.838316410843703</c:v>
                </c:pt>
                <c:pt idx="64">
                  <c:v>-72.322432190187925</c:v>
                </c:pt>
                <c:pt idx="65">
                  <c:v>-70.454921694393775</c:v>
                </c:pt>
                <c:pt idx="66">
                  <c:v>-71.890688704251119</c:v>
                </c:pt>
                <c:pt idx="67">
                  <c:v>-70.070755242994267</c:v>
                </c:pt>
                <c:pt idx="68">
                  <c:v>-71.91822799343916</c:v>
                </c:pt>
                <c:pt idx="69">
                  <c:v>-71.247245374953323</c:v>
                </c:pt>
                <c:pt idx="70">
                  <c:v>-72.525182755532725</c:v>
                </c:pt>
                <c:pt idx="71">
                  <c:v>-71.824544616912519</c:v>
                </c:pt>
                <c:pt idx="72">
                  <c:v>-71.879092406953092</c:v>
                </c:pt>
                <c:pt idx="73">
                  <c:v>-71.889614913957843</c:v>
                </c:pt>
                <c:pt idx="74">
                  <c:v>-72.844395283968225</c:v>
                </c:pt>
                <c:pt idx="75">
                  <c:v>-71.654966419842268</c:v>
                </c:pt>
                <c:pt idx="76">
                  <c:v>-70.887837787822377</c:v>
                </c:pt>
                <c:pt idx="77">
                  <c:v>-71.847344715334586</c:v>
                </c:pt>
                <c:pt idx="78">
                  <c:v>-72.424066094758345</c:v>
                </c:pt>
                <c:pt idx="79">
                  <c:v>-72.157608293577269</c:v>
                </c:pt>
                <c:pt idx="80">
                  <c:v>-72.495070332906081</c:v>
                </c:pt>
                <c:pt idx="81">
                  <c:v>-73.343721114622241</c:v>
                </c:pt>
                <c:pt idx="82">
                  <c:v>-72.477901629834221</c:v>
                </c:pt>
                <c:pt idx="83">
                  <c:v>-72.405134638915868</c:v>
                </c:pt>
                <c:pt idx="84">
                  <c:v>-73.231784066508268</c:v>
                </c:pt>
                <c:pt idx="85">
                  <c:v>-73.121501183440515</c:v>
                </c:pt>
                <c:pt idx="86">
                  <c:v>-73.188311510706015</c:v>
                </c:pt>
                <c:pt idx="87">
                  <c:v>-73.469612387702441</c:v>
                </c:pt>
                <c:pt idx="88">
                  <c:v>-73.186954326301674</c:v>
                </c:pt>
                <c:pt idx="89">
                  <c:v>-73.555220205287867</c:v>
                </c:pt>
                <c:pt idx="90">
                  <c:v>-73.713046172859762</c:v>
                </c:pt>
                <c:pt idx="91">
                  <c:v>-73.650493952845594</c:v>
                </c:pt>
                <c:pt idx="92">
                  <c:v>-73.769265310491349</c:v>
                </c:pt>
                <c:pt idx="93">
                  <c:v>-73.876824656737369</c:v>
                </c:pt>
                <c:pt idx="94">
                  <c:v>-73.971806575673</c:v>
                </c:pt>
                <c:pt idx="95">
                  <c:v>-74.074568570953886</c:v>
                </c:pt>
                <c:pt idx="96">
                  <c:v>-74.16903291557486</c:v>
                </c:pt>
                <c:pt idx="97">
                  <c:v>-74.279420100736957</c:v>
                </c:pt>
                <c:pt idx="98">
                  <c:v>-74.370650924988183</c:v>
                </c:pt>
                <c:pt idx="99">
                  <c:v>-74.471128670646024</c:v>
                </c:pt>
                <c:pt idx="100">
                  <c:v>-74.389582762839865</c:v>
                </c:pt>
                <c:pt idx="101">
                  <c:v>-74.958146831292922</c:v>
                </c:pt>
                <c:pt idx="102">
                  <c:v>-74.830549828631973</c:v>
                </c:pt>
                <c:pt idx="103">
                  <c:v>-74.479770138701397</c:v>
                </c:pt>
                <c:pt idx="104">
                  <c:v>-75.135553518993248</c:v>
                </c:pt>
                <c:pt idx="105">
                  <c:v>-75.130455666717751</c:v>
                </c:pt>
                <c:pt idx="106">
                  <c:v>-74.547547532517683</c:v>
                </c:pt>
                <c:pt idx="107">
                  <c:v>-75.877411061018634</c:v>
                </c:pt>
                <c:pt idx="108">
                  <c:v>-74.926434492680926</c:v>
                </c:pt>
                <c:pt idx="109">
                  <c:v>-75.541934844204221</c:v>
                </c:pt>
                <c:pt idx="110">
                  <c:v>-75.483517012949946</c:v>
                </c:pt>
                <c:pt idx="111">
                  <c:v>-75.678327305574115</c:v>
                </c:pt>
                <c:pt idx="112">
                  <c:v>-75.511237048458796</c:v>
                </c:pt>
                <c:pt idx="113">
                  <c:v>-76.078484550211769</c:v>
                </c:pt>
                <c:pt idx="114">
                  <c:v>-76.537448506386141</c:v>
                </c:pt>
                <c:pt idx="115">
                  <c:v>-75.776564286449968</c:v>
                </c:pt>
                <c:pt idx="116">
                  <c:v>-76.608468037426405</c:v>
                </c:pt>
                <c:pt idx="117">
                  <c:v>-75.682825103539869</c:v>
                </c:pt>
                <c:pt idx="118">
                  <c:v>-76.915423058106967</c:v>
                </c:pt>
                <c:pt idx="119">
                  <c:v>-76.391037839250785</c:v>
                </c:pt>
                <c:pt idx="120">
                  <c:v>-76.944551761050221</c:v>
                </c:pt>
                <c:pt idx="121">
                  <c:v>-77.071460775275511</c:v>
                </c:pt>
                <c:pt idx="122">
                  <c:v>-76.542734872258251</c:v>
                </c:pt>
                <c:pt idx="123">
                  <c:v>-78.055966740899947</c:v>
                </c:pt>
                <c:pt idx="124">
                  <c:v>-77.007324683913978</c:v>
                </c:pt>
                <c:pt idx="125">
                  <c:v>-77.155918274938017</c:v>
                </c:pt>
                <c:pt idx="126">
                  <c:v>-76.974959076442858</c:v>
                </c:pt>
                <c:pt idx="127">
                  <c:v>-78.158198046527417</c:v>
                </c:pt>
                <c:pt idx="128">
                  <c:v>-77.818848136954514</c:v>
                </c:pt>
                <c:pt idx="129">
                  <c:v>-77.257728539542299</c:v>
                </c:pt>
                <c:pt idx="130">
                  <c:v>-78.566104310053447</c:v>
                </c:pt>
                <c:pt idx="131">
                  <c:v>-78.031884573373233</c:v>
                </c:pt>
                <c:pt idx="132">
                  <c:v>-78.208792703907008</c:v>
                </c:pt>
                <c:pt idx="133">
                  <c:v>-78.08325468040772</c:v>
                </c:pt>
                <c:pt idx="134">
                  <c:v>-78.736737399050597</c:v>
                </c:pt>
                <c:pt idx="135">
                  <c:v>-78.449981637687472</c:v>
                </c:pt>
                <c:pt idx="136">
                  <c:v>-78.501037928412401</c:v>
                </c:pt>
                <c:pt idx="137">
                  <c:v>-78.737711553935753</c:v>
                </c:pt>
                <c:pt idx="138">
                  <c:v>-78.748116158314033</c:v>
                </c:pt>
                <c:pt idx="139">
                  <c:v>-78.902190319864246</c:v>
                </c:pt>
                <c:pt idx="140">
                  <c:v>-78.809751798852176</c:v>
                </c:pt>
                <c:pt idx="141">
                  <c:v>-79.089664839455295</c:v>
                </c:pt>
                <c:pt idx="142">
                  <c:v>-78.329782042097435</c:v>
                </c:pt>
                <c:pt idx="143">
                  <c:v>-79.01529334349371</c:v>
                </c:pt>
                <c:pt idx="144">
                  <c:v>-79.366291064142956</c:v>
                </c:pt>
                <c:pt idx="145">
                  <c:v>-78.559553628890498</c:v>
                </c:pt>
                <c:pt idx="146">
                  <c:v>-79.821322810364947</c:v>
                </c:pt>
                <c:pt idx="147">
                  <c:v>-78.583621253267282</c:v>
                </c:pt>
                <c:pt idx="148">
                  <c:v>-79.157097714630694</c:v>
                </c:pt>
                <c:pt idx="149">
                  <c:v>-79.139606687319613</c:v>
                </c:pt>
                <c:pt idx="150">
                  <c:v>-79.569522571958814</c:v>
                </c:pt>
                <c:pt idx="151">
                  <c:v>-78.905902094536344</c:v>
                </c:pt>
                <c:pt idx="152">
                  <c:v>-79.421437912581126</c:v>
                </c:pt>
                <c:pt idx="153">
                  <c:v>-79.051796196452003</c:v>
                </c:pt>
                <c:pt idx="154">
                  <c:v>-79.486930891820265</c:v>
                </c:pt>
                <c:pt idx="155">
                  <c:v>-79.227411363070516</c:v>
                </c:pt>
                <c:pt idx="156">
                  <c:v>-79.247085811166983</c:v>
                </c:pt>
                <c:pt idx="157">
                  <c:v>-79.59279016398807</c:v>
                </c:pt>
                <c:pt idx="158">
                  <c:v>-79.245625384143864</c:v>
                </c:pt>
                <c:pt idx="159">
                  <c:v>-79.428666327509134</c:v>
                </c:pt>
                <c:pt idx="160">
                  <c:v>-79.476139046106255</c:v>
                </c:pt>
                <c:pt idx="161">
                  <c:v>-79.384344381151607</c:v>
                </c:pt>
                <c:pt idx="162">
                  <c:v>-79.531148091622896</c:v>
                </c:pt>
                <c:pt idx="163">
                  <c:v>-79.392643965506821</c:v>
                </c:pt>
                <c:pt idx="164">
                  <c:v>-79.903791591856759</c:v>
                </c:pt>
                <c:pt idx="165">
                  <c:v>-78.951033700510351</c:v>
                </c:pt>
                <c:pt idx="166">
                  <c:v>-79.765417623563252</c:v>
                </c:pt>
                <c:pt idx="167">
                  <c:v>-79.676633401542645</c:v>
                </c:pt>
                <c:pt idx="168">
                  <c:v>-79.906766066189874</c:v>
                </c:pt>
                <c:pt idx="169">
                  <c:v>-79.6090328955855</c:v>
                </c:pt>
                <c:pt idx="170">
                  <c:v>-79.476909003526771</c:v>
                </c:pt>
                <c:pt idx="171">
                  <c:v>-79.562056076742209</c:v>
                </c:pt>
                <c:pt idx="172">
                  <c:v>-78.051250520696215</c:v>
                </c:pt>
                <c:pt idx="173">
                  <c:v>-80.091951282483421</c:v>
                </c:pt>
                <c:pt idx="174">
                  <c:v>-79.271254031890109</c:v>
                </c:pt>
                <c:pt idx="175">
                  <c:v>-79.749400314004205</c:v>
                </c:pt>
                <c:pt idx="176">
                  <c:v>-80.982801998050178</c:v>
                </c:pt>
                <c:pt idx="177">
                  <c:v>-79.688744242684336</c:v>
                </c:pt>
                <c:pt idx="178">
                  <c:v>-79.83384452442823</c:v>
                </c:pt>
                <c:pt idx="179">
                  <c:v>-79.963671629955911</c:v>
                </c:pt>
                <c:pt idx="180">
                  <c:v>-80.040315355237738</c:v>
                </c:pt>
                <c:pt idx="181">
                  <c:v>-79.958936767203411</c:v>
                </c:pt>
                <c:pt idx="182">
                  <c:v>-79.459234427094898</c:v>
                </c:pt>
                <c:pt idx="183">
                  <c:v>-80.479586592067264</c:v>
                </c:pt>
                <c:pt idx="184">
                  <c:v>-80.147352375233893</c:v>
                </c:pt>
                <c:pt idx="185">
                  <c:v>-80.181678071873407</c:v>
                </c:pt>
                <c:pt idx="186">
                  <c:v>-80.117845123248117</c:v>
                </c:pt>
                <c:pt idx="187">
                  <c:v>-80.10955297430192</c:v>
                </c:pt>
                <c:pt idx="188">
                  <c:v>-80.23750924783279</c:v>
                </c:pt>
                <c:pt idx="189">
                  <c:v>-79.544423308634521</c:v>
                </c:pt>
                <c:pt idx="190">
                  <c:v>-80.373607941558788</c:v>
                </c:pt>
                <c:pt idx="191">
                  <c:v>-80.737604789541393</c:v>
                </c:pt>
                <c:pt idx="192">
                  <c:v>-80.588763258829999</c:v>
                </c:pt>
                <c:pt idx="193">
                  <c:v>-78.460023133071999</c:v>
                </c:pt>
                <c:pt idx="194">
                  <c:v>-79.312206369904388</c:v>
                </c:pt>
                <c:pt idx="195">
                  <c:v>-79.835098683791713</c:v>
                </c:pt>
                <c:pt idx="196">
                  <c:v>-76.865124261352449</c:v>
                </c:pt>
                <c:pt idx="197">
                  <c:v>-78.560488835760367</c:v>
                </c:pt>
                <c:pt idx="198">
                  <c:v>-76.355428148811711</c:v>
                </c:pt>
                <c:pt idx="199">
                  <c:v>-77.669784930123058</c:v>
                </c:pt>
                <c:pt idx="200">
                  <c:v>-80.759844728084644</c:v>
                </c:pt>
                <c:pt idx="201">
                  <c:v>-80.751936762753829</c:v>
                </c:pt>
                <c:pt idx="202">
                  <c:v>-80.449138490096004</c:v>
                </c:pt>
                <c:pt idx="203">
                  <c:v>-79.40853280573802</c:v>
                </c:pt>
                <c:pt idx="204">
                  <c:v>-75.830434546096569</c:v>
                </c:pt>
                <c:pt idx="205">
                  <c:v>-78.935711052065884</c:v>
                </c:pt>
                <c:pt idx="206">
                  <c:v>-80.567924704660143</c:v>
                </c:pt>
                <c:pt idx="207">
                  <c:v>-81.174071642206542</c:v>
                </c:pt>
                <c:pt idx="208">
                  <c:v>-80.61440249526774</c:v>
                </c:pt>
                <c:pt idx="209">
                  <c:v>-82.208799067457292</c:v>
                </c:pt>
                <c:pt idx="210">
                  <c:v>-76.171368178887363</c:v>
                </c:pt>
                <c:pt idx="211">
                  <c:v>-79.304428954173048</c:v>
                </c:pt>
                <c:pt idx="212">
                  <c:v>-79.352051888046176</c:v>
                </c:pt>
                <c:pt idx="213">
                  <c:v>-78.994916054980379</c:v>
                </c:pt>
                <c:pt idx="214">
                  <c:v>-82.500628117372429</c:v>
                </c:pt>
                <c:pt idx="215">
                  <c:v>-80.225279011700991</c:v>
                </c:pt>
                <c:pt idx="216">
                  <c:v>-81.432107112466838</c:v>
                </c:pt>
                <c:pt idx="217">
                  <c:v>-81.098305759624623</c:v>
                </c:pt>
                <c:pt idx="218">
                  <c:v>-83.002663092229398</c:v>
                </c:pt>
                <c:pt idx="219">
                  <c:v>-81.851732871832468</c:v>
                </c:pt>
                <c:pt idx="220">
                  <c:v>-81.934808659192953</c:v>
                </c:pt>
                <c:pt idx="221">
                  <c:v>-82.31265728340459</c:v>
                </c:pt>
                <c:pt idx="222">
                  <c:v>-82.177711077844634</c:v>
                </c:pt>
                <c:pt idx="223">
                  <c:v>-82.170904345973597</c:v>
                </c:pt>
                <c:pt idx="224">
                  <c:v>-82.267695737704173</c:v>
                </c:pt>
                <c:pt idx="225">
                  <c:v>-82.496922137568617</c:v>
                </c:pt>
                <c:pt idx="226">
                  <c:v>-84.851468876498402</c:v>
                </c:pt>
                <c:pt idx="227">
                  <c:v>-79.283757014602486</c:v>
                </c:pt>
                <c:pt idx="228">
                  <c:v>-82.680488025666122</c:v>
                </c:pt>
                <c:pt idx="229">
                  <c:v>-82.622350385453132</c:v>
                </c:pt>
                <c:pt idx="230">
                  <c:v>-82.73827216475253</c:v>
                </c:pt>
                <c:pt idx="231">
                  <c:v>-82.275682663841465</c:v>
                </c:pt>
                <c:pt idx="232">
                  <c:v>-82.028571549107454</c:v>
                </c:pt>
                <c:pt idx="233">
                  <c:v>-83.84944695820279</c:v>
                </c:pt>
                <c:pt idx="234">
                  <c:v>-82.729632729590065</c:v>
                </c:pt>
                <c:pt idx="235">
                  <c:v>-82.5109907463697</c:v>
                </c:pt>
                <c:pt idx="236">
                  <c:v>-83.915381526162719</c:v>
                </c:pt>
                <c:pt idx="237">
                  <c:v>-81.366592925278326</c:v>
                </c:pt>
                <c:pt idx="238">
                  <c:v>-83.319777008277086</c:v>
                </c:pt>
                <c:pt idx="239">
                  <c:v>-82.434779946094494</c:v>
                </c:pt>
                <c:pt idx="240">
                  <c:v>-82.737048558732255</c:v>
                </c:pt>
                <c:pt idx="241">
                  <c:v>-83.154867673018501</c:v>
                </c:pt>
                <c:pt idx="242">
                  <c:v>-82.860896458710442</c:v>
                </c:pt>
                <c:pt idx="243">
                  <c:v>-83.054386714116276</c:v>
                </c:pt>
                <c:pt idx="244">
                  <c:v>-82.404228001394259</c:v>
                </c:pt>
                <c:pt idx="245">
                  <c:v>-83.438059378208152</c:v>
                </c:pt>
                <c:pt idx="246">
                  <c:v>-82.747255824989864</c:v>
                </c:pt>
                <c:pt idx="247">
                  <c:v>-83.253500897575663</c:v>
                </c:pt>
                <c:pt idx="248">
                  <c:v>-82.893496180117154</c:v>
                </c:pt>
                <c:pt idx="249">
                  <c:v>-82.760520235683558</c:v>
                </c:pt>
                <c:pt idx="250">
                  <c:v>-83.216273206951797</c:v>
                </c:pt>
                <c:pt idx="251">
                  <c:v>-83.041507297626197</c:v>
                </c:pt>
                <c:pt idx="252">
                  <c:v>-82.996338140801939</c:v>
                </c:pt>
                <c:pt idx="253">
                  <c:v>-83.113666430514641</c:v>
                </c:pt>
                <c:pt idx="254">
                  <c:v>-83.088123796277586</c:v>
                </c:pt>
                <c:pt idx="255">
                  <c:v>-83.054913216762074</c:v>
                </c:pt>
                <c:pt idx="256">
                  <c:v>-82.954119759661921</c:v>
                </c:pt>
                <c:pt idx="257">
                  <c:v>-83.384428569719674</c:v>
                </c:pt>
                <c:pt idx="258">
                  <c:v>-82.897725936985694</c:v>
                </c:pt>
                <c:pt idx="259">
                  <c:v>-83.194650651838842</c:v>
                </c:pt>
                <c:pt idx="260">
                  <c:v>-83.324723362063864</c:v>
                </c:pt>
                <c:pt idx="261">
                  <c:v>-83.215271468765792</c:v>
                </c:pt>
                <c:pt idx="262">
                  <c:v>-82.85963781652832</c:v>
                </c:pt>
                <c:pt idx="263">
                  <c:v>-83.503341909079737</c:v>
                </c:pt>
                <c:pt idx="264">
                  <c:v>-83.136497801351084</c:v>
                </c:pt>
                <c:pt idx="265">
                  <c:v>-83.296613588725577</c:v>
                </c:pt>
                <c:pt idx="266">
                  <c:v>-83.333229320737345</c:v>
                </c:pt>
                <c:pt idx="267">
                  <c:v>-83.149572766244461</c:v>
                </c:pt>
                <c:pt idx="268">
                  <c:v>-83.329301423437002</c:v>
                </c:pt>
                <c:pt idx="269">
                  <c:v>-83.288641989056401</c:v>
                </c:pt>
                <c:pt idx="270">
                  <c:v>-83.353392242238797</c:v>
                </c:pt>
                <c:pt idx="271">
                  <c:v>-83.412542646388474</c:v>
                </c:pt>
                <c:pt idx="272">
                  <c:v>-83.418168285120586</c:v>
                </c:pt>
                <c:pt idx="273">
                  <c:v>-83.179542538889166</c:v>
                </c:pt>
                <c:pt idx="274">
                  <c:v>-83.469998598891578</c:v>
                </c:pt>
                <c:pt idx="275">
                  <c:v>-83.497216251268682</c:v>
                </c:pt>
                <c:pt idx="276">
                  <c:v>-83.486735183401905</c:v>
                </c:pt>
                <c:pt idx="277">
                  <c:v>-83.423610153839178</c:v>
                </c:pt>
                <c:pt idx="278">
                  <c:v>-83.48877118877914</c:v>
                </c:pt>
                <c:pt idx="279">
                  <c:v>-83.651701976261009</c:v>
                </c:pt>
                <c:pt idx="280">
                  <c:v>-83.442470698870835</c:v>
                </c:pt>
                <c:pt idx="281">
                  <c:v>-83.568139042006052</c:v>
                </c:pt>
                <c:pt idx="282">
                  <c:v>-83.695009349933557</c:v>
                </c:pt>
                <c:pt idx="283">
                  <c:v>-83.563499617826707</c:v>
                </c:pt>
                <c:pt idx="284">
                  <c:v>-83.46478764347853</c:v>
                </c:pt>
                <c:pt idx="285">
                  <c:v>-83.564979746720013</c:v>
                </c:pt>
                <c:pt idx="286">
                  <c:v>-83.770506831757373</c:v>
                </c:pt>
                <c:pt idx="287">
                  <c:v>-83.630108981877697</c:v>
                </c:pt>
                <c:pt idx="288">
                  <c:v>-83.679579662747869</c:v>
                </c:pt>
                <c:pt idx="289">
                  <c:v>-83.75738536221246</c:v>
                </c:pt>
                <c:pt idx="290">
                  <c:v>-83.797181631957642</c:v>
                </c:pt>
                <c:pt idx="291">
                  <c:v>-83.824335569324631</c:v>
                </c:pt>
                <c:pt idx="292">
                  <c:v>-83.721120748106856</c:v>
                </c:pt>
                <c:pt idx="293">
                  <c:v>-83.833669713366064</c:v>
                </c:pt>
                <c:pt idx="294">
                  <c:v>-83.790315643557108</c:v>
                </c:pt>
                <c:pt idx="295">
                  <c:v>-84.052318865524938</c:v>
                </c:pt>
                <c:pt idx="296">
                  <c:v>-84.022828805636166</c:v>
                </c:pt>
                <c:pt idx="297">
                  <c:v>-83.941241725896489</c:v>
                </c:pt>
                <c:pt idx="298">
                  <c:v>-83.990162198761666</c:v>
                </c:pt>
                <c:pt idx="299">
                  <c:v>-84.102849140149786</c:v>
                </c:pt>
                <c:pt idx="300">
                  <c:v>-83.976361088872252</c:v>
                </c:pt>
                <c:pt idx="301">
                  <c:v>-84.135814954140272</c:v>
                </c:pt>
                <c:pt idx="302">
                  <c:v>-84.259571512405103</c:v>
                </c:pt>
                <c:pt idx="303">
                  <c:v>-84.033259476132201</c:v>
                </c:pt>
                <c:pt idx="304">
                  <c:v>-84.240389679392507</c:v>
                </c:pt>
                <c:pt idx="305">
                  <c:v>-84.260729754576204</c:v>
                </c:pt>
                <c:pt idx="306">
                  <c:v>-84.212347597900248</c:v>
                </c:pt>
                <c:pt idx="307">
                  <c:v>-84.334564515470362</c:v>
                </c:pt>
                <c:pt idx="308">
                  <c:v>-84.376952372275582</c:v>
                </c:pt>
                <c:pt idx="309">
                  <c:v>-84.351682964197067</c:v>
                </c:pt>
                <c:pt idx="310">
                  <c:v>-84.467482507373305</c:v>
                </c:pt>
                <c:pt idx="311">
                  <c:v>-84.36412134008755</c:v>
                </c:pt>
                <c:pt idx="312">
                  <c:v>-84.452323024719234</c:v>
                </c:pt>
                <c:pt idx="313">
                  <c:v>-84.52114582086628</c:v>
                </c:pt>
                <c:pt idx="314">
                  <c:v>-84.509967379742108</c:v>
                </c:pt>
                <c:pt idx="315">
                  <c:v>-84.541982428407238</c:v>
                </c:pt>
                <c:pt idx="316">
                  <c:v>-84.554730868425139</c:v>
                </c:pt>
                <c:pt idx="317">
                  <c:v>-84.652126413705076</c:v>
                </c:pt>
                <c:pt idx="318">
                  <c:v>-84.498695271530963</c:v>
                </c:pt>
                <c:pt idx="319">
                  <c:v>-84.742427568476884</c:v>
                </c:pt>
                <c:pt idx="320">
                  <c:v>-84.644274130244895</c:v>
                </c:pt>
                <c:pt idx="321">
                  <c:v>-84.676916067245841</c:v>
                </c:pt>
                <c:pt idx="322">
                  <c:v>-84.755389657845498</c:v>
                </c:pt>
                <c:pt idx="323">
                  <c:v>-84.709676745730249</c:v>
                </c:pt>
                <c:pt idx="324">
                  <c:v>-84.732989612548749</c:v>
                </c:pt>
                <c:pt idx="325">
                  <c:v>-84.94483740214261</c:v>
                </c:pt>
                <c:pt idx="326">
                  <c:v>-84.613508743898294</c:v>
                </c:pt>
                <c:pt idx="327">
                  <c:v>-84.774384054655627</c:v>
                </c:pt>
                <c:pt idx="328">
                  <c:v>-84.993245112558512</c:v>
                </c:pt>
                <c:pt idx="329">
                  <c:v>-84.80093289283262</c:v>
                </c:pt>
                <c:pt idx="330">
                  <c:v>-84.826589214770095</c:v>
                </c:pt>
                <c:pt idx="331">
                  <c:v>-84.839011229476455</c:v>
                </c:pt>
                <c:pt idx="332">
                  <c:v>-84.955699182447916</c:v>
                </c:pt>
                <c:pt idx="333">
                  <c:v>-84.756168614828169</c:v>
                </c:pt>
                <c:pt idx="334">
                  <c:v>-84.830681911319886</c:v>
                </c:pt>
                <c:pt idx="335">
                  <c:v>-85.145199152761748</c:v>
                </c:pt>
                <c:pt idx="336">
                  <c:v>-84.887050053037299</c:v>
                </c:pt>
                <c:pt idx="337">
                  <c:v>-85.051777740562216</c:v>
                </c:pt>
                <c:pt idx="338">
                  <c:v>-84.824610261494172</c:v>
                </c:pt>
                <c:pt idx="339">
                  <c:v>-85.235596735018092</c:v>
                </c:pt>
                <c:pt idx="340">
                  <c:v>-84.861700237104515</c:v>
                </c:pt>
                <c:pt idx="341">
                  <c:v>-85.25303071883171</c:v>
                </c:pt>
                <c:pt idx="342">
                  <c:v>-84.75941577363767</c:v>
                </c:pt>
                <c:pt idx="343">
                  <c:v>-85.305461862328741</c:v>
                </c:pt>
                <c:pt idx="344">
                  <c:v>-85.227195331574123</c:v>
                </c:pt>
                <c:pt idx="345">
                  <c:v>-84.993107992191653</c:v>
                </c:pt>
                <c:pt idx="346">
                  <c:v>-85.043030618130871</c:v>
                </c:pt>
                <c:pt idx="347">
                  <c:v>-84.946871917780783</c:v>
                </c:pt>
                <c:pt idx="348">
                  <c:v>-85.172835908587672</c:v>
                </c:pt>
                <c:pt idx="349">
                  <c:v>-85.074630997118675</c:v>
                </c:pt>
                <c:pt idx="350">
                  <c:v>-85.031533460631465</c:v>
                </c:pt>
                <c:pt idx="351">
                  <c:v>-85.211594515181986</c:v>
                </c:pt>
                <c:pt idx="352">
                  <c:v>-85.079244087727929</c:v>
                </c:pt>
                <c:pt idx="353">
                  <c:v>-85.092271040944496</c:v>
                </c:pt>
                <c:pt idx="354">
                  <c:v>-85.110264752734906</c:v>
                </c:pt>
                <c:pt idx="355">
                  <c:v>-85.166124245714855</c:v>
                </c:pt>
                <c:pt idx="356">
                  <c:v>-85.297365530349211</c:v>
                </c:pt>
                <c:pt idx="357">
                  <c:v>-84.665584259151728</c:v>
                </c:pt>
                <c:pt idx="358">
                  <c:v>-85.330286356771566</c:v>
                </c:pt>
                <c:pt idx="359">
                  <c:v>-85.188871591584828</c:v>
                </c:pt>
                <c:pt idx="360">
                  <c:v>-85.174408222295156</c:v>
                </c:pt>
                <c:pt idx="361">
                  <c:v>-85.199067819410388</c:v>
                </c:pt>
                <c:pt idx="362">
                  <c:v>-85.16455492772694</c:v>
                </c:pt>
                <c:pt idx="363">
                  <c:v>-85.160990403471118</c:v>
                </c:pt>
                <c:pt idx="364">
                  <c:v>-85.190306232460401</c:v>
                </c:pt>
                <c:pt idx="365">
                  <c:v>-85.266736391020132</c:v>
                </c:pt>
                <c:pt idx="366">
                  <c:v>-85.278581391555804</c:v>
                </c:pt>
                <c:pt idx="367">
                  <c:v>-85.247938573437821</c:v>
                </c:pt>
                <c:pt idx="368">
                  <c:v>-85.210008683266437</c:v>
                </c:pt>
                <c:pt idx="369">
                  <c:v>-85.224157447227284</c:v>
                </c:pt>
                <c:pt idx="370">
                  <c:v>-85.403813760826239</c:v>
                </c:pt>
                <c:pt idx="371">
                  <c:v>-85.301338207268586</c:v>
                </c:pt>
                <c:pt idx="372">
                  <c:v>-85.199642967711995</c:v>
                </c:pt>
                <c:pt idx="373">
                  <c:v>-85.584148262491993</c:v>
                </c:pt>
                <c:pt idx="374">
                  <c:v>-85.147898089887605</c:v>
                </c:pt>
                <c:pt idx="375">
                  <c:v>-85.400198029682613</c:v>
                </c:pt>
                <c:pt idx="376">
                  <c:v>-85.379765553643665</c:v>
                </c:pt>
                <c:pt idx="377">
                  <c:v>-85.385164801964365</c:v>
                </c:pt>
                <c:pt idx="378">
                  <c:v>-85.4876637557321</c:v>
                </c:pt>
                <c:pt idx="379">
                  <c:v>-85.419214290507171</c:v>
                </c:pt>
                <c:pt idx="380">
                  <c:v>-85.39553216119279</c:v>
                </c:pt>
                <c:pt idx="381">
                  <c:v>-85.48351701294996</c:v>
                </c:pt>
                <c:pt idx="382">
                  <c:v>-85.438466106253074</c:v>
                </c:pt>
                <c:pt idx="383">
                  <c:v>-85.451399018559499</c:v>
                </c:pt>
                <c:pt idx="384">
                  <c:v>-85.454142701324571</c:v>
                </c:pt>
                <c:pt idx="385">
                  <c:v>-85.463606453796473</c:v>
                </c:pt>
                <c:pt idx="386">
                  <c:v>-85.352422683771152</c:v>
                </c:pt>
                <c:pt idx="387">
                  <c:v>-85.709263305095618</c:v>
                </c:pt>
                <c:pt idx="388">
                  <c:v>-85.395231309485496</c:v>
                </c:pt>
                <c:pt idx="389">
                  <c:v>-85.550188879120554</c:v>
                </c:pt>
                <c:pt idx="390">
                  <c:v>-85.538046869853645</c:v>
                </c:pt>
                <c:pt idx="391">
                  <c:v>-85.486741915104801</c:v>
                </c:pt>
                <c:pt idx="392">
                  <c:v>-85.453227947796165</c:v>
                </c:pt>
                <c:pt idx="393">
                  <c:v>-85.37048255421945</c:v>
                </c:pt>
                <c:pt idx="394">
                  <c:v>-85.693767759680838</c:v>
                </c:pt>
                <c:pt idx="395">
                  <c:v>-85.477840862499463</c:v>
                </c:pt>
                <c:pt idx="396">
                  <c:v>-85.673353028205952</c:v>
                </c:pt>
                <c:pt idx="397">
                  <c:v>-85.759191172829517</c:v>
                </c:pt>
                <c:pt idx="398">
                  <c:v>-85.489046883660819</c:v>
                </c:pt>
                <c:pt idx="399">
                  <c:v>-85.553619694984221</c:v>
                </c:pt>
                <c:pt idx="400">
                  <c:v>-85.482596052003743</c:v>
                </c:pt>
                <c:pt idx="401">
                  <c:v>-92.450862263488958</c:v>
                </c:pt>
                <c:pt idx="402">
                  <c:v>-75.959363851161072</c:v>
                </c:pt>
                <c:pt idx="403">
                  <c:v>-76.035914047759547</c:v>
                </c:pt>
                <c:pt idx="404">
                  <c:v>-83.989291541985111</c:v>
                </c:pt>
                <c:pt idx="405">
                  <c:v>-84.22910510966814</c:v>
                </c:pt>
                <c:pt idx="406">
                  <c:v>-85.327027444482127</c:v>
                </c:pt>
                <c:pt idx="407">
                  <c:v>-84.089576650564766</c:v>
                </c:pt>
                <c:pt idx="408">
                  <c:v>-83.402739047622077</c:v>
                </c:pt>
                <c:pt idx="409">
                  <c:v>-82.944612752327203</c:v>
                </c:pt>
                <c:pt idx="410">
                  <c:v>-84.52348341640031</c:v>
                </c:pt>
                <c:pt idx="411">
                  <c:v>-85.622335873052691</c:v>
                </c:pt>
                <c:pt idx="412">
                  <c:v>-85.174694158682598</c:v>
                </c:pt>
                <c:pt idx="413">
                  <c:v>-86.008976389738407</c:v>
                </c:pt>
                <c:pt idx="414">
                  <c:v>-85.494583804532823</c:v>
                </c:pt>
                <c:pt idx="415">
                  <c:v>-85.39613392713791</c:v>
                </c:pt>
                <c:pt idx="416">
                  <c:v>-85.821299019233535</c:v>
                </c:pt>
                <c:pt idx="417">
                  <c:v>-85.189015034348017</c:v>
                </c:pt>
                <c:pt idx="418">
                  <c:v>-86.462952964278358</c:v>
                </c:pt>
                <c:pt idx="419">
                  <c:v>-85.297365530349211</c:v>
                </c:pt>
                <c:pt idx="420">
                  <c:v>-85.825947431563137</c:v>
                </c:pt>
                <c:pt idx="421">
                  <c:v>-85.864990649978793</c:v>
                </c:pt>
                <c:pt idx="422">
                  <c:v>-86.353927282299196</c:v>
                </c:pt>
                <c:pt idx="423">
                  <c:v>-85.431634830333266</c:v>
                </c:pt>
                <c:pt idx="424">
                  <c:v>-84.648325148850546</c:v>
                </c:pt>
                <c:pt idx="425">
                  <c:v>-86.284149885009867</c:v>
                </c:pt>
                <c:pt idx="426">
                  <c:v>-86.563551197474936</c:v>
                </c:pt>
                <c:pt idx="427">
                  <c:v>-85.225025197368836</c:v>
                </c:pt>
                <c:pt idx="428">
                  <c:v>-86.059512791673441</c:v>
                </c:pt>
                <c:pt idx="429">
                  <c:v>-86.342126049063395</c:v>
                </c:pt>
                <c:pt idx="430">
                  <c:v>-85.478914159958833</c:v>
                </c:pt>
                <c:pt idx="431">
                  <c:v>-84.512298964589561</c:v>
                </c:pt>
                <c:pt idx="432">
                  <c:v>-88.195873671616752</c:v>
                </c:pt>
                <c:pt idx="433">
                  <c:v>-85.433303705762427</c:v>
                </c:pt>
                <c:pt idx="434">
                  <c:v>-85.17812686455413</c:v>
                </c:pt>
                <c:pt idx="435">
                  <c:v>-86.971930372585788</c:v>
                </c:pt>
                <c:pt idx="436">
                  <c:v>-85.738467317840218</c:v>
                </c:pt>
                <c:pt idx="437">
                  <c:v>-85.848763453370282</c:v>
                </c:pt>
                <c:pt idx="438">
                  <c:v>-86.115435472997333</c:v>
                </c:pt>
                <c:pt idx="439">
                  <c:v>-86.402972917258865</c:v>
                </c:pt>
                <c:pt idx="440">
                  <c:v>-85.838589688316702</c:v>
                </c:pt>
                <c:pt idx="441">
                  <c:v>-86.006551518196318</c:v>
                </c:pt>
                <c:pt idx="442">
                  <c:v>-86.308212633627249</c:v>
                </c:pt>
                <c:pt idx="443">
                  <c:v>-86.114015281742354</c:v>
                </c:pt>
                <c:pt idx="444">
                  <c:v>-86.077076389110289</c:v>
                </c:pt>
                <c:pt idx="445">
                  <c:v>-86.145367275494749</c:v>
                </c:pt>
                <c:pt idx="446">
                  <c:v>-86.120943104874996</c:v>
                </c:pt>
                <c:pt idx="447">
                  <c:v>-86.6991105425152</c:v>
                </c:pt>
                <c:pt idx="448">
                  <c:v>-84.822632209558876</c:v>
                </c:pt>
                <c:pt idx="449">
                  <c:v>-86.721916756764884</c:v>
                </c:pt>
                <c:pt idx="450">
                  <c:v>-86.10178537089476</c:v>
                </c:pt>
                <c:pt idx="451">
                  <c:v>-86.302833224514401</c:v>
                </c:pt>
                <c:pt idx="452">
                  <c:v>-86.067407621731618</c:v>
                </c:pt>
                <c:pt idx="453">
                  <c:v>-85.983238041905395</c:v>
                </c:pt>
                <c:pt idx="454">
                  <c:v>-86.558829321696891</c:v>
                </c:pt>
                <c:pt idx="455">
                  <c:v>-86.010882596221506</c:v>
                </c:pt>
                <c:pt idx="456">
                  <c:v>-86.213840979687745</c:v>
                </c:pt>
                <c:pt idx="457">
                  <c:v>-86.040798073293686</c:v>
                </c:pt>
                <c:pt idx="458">
                  <c:v>-85.861304934909043</c:v>
                </c:pt>
                <c:pt idx="459">
                  <c:v>-86.095418193477144</c:v>
                </c:pt>
                <c:pt idx="460">
                  <c:v>-85.952688847465041</c:v>
                </c:pt>
                <c:pt idx="461">
                  <c:v>-85.766558063672122</c:v>
                </c:pt>
                <c:pt idx="462">
                  <c:v>-86.199697520321692</c:v>
                </c:pt>
                <c:pt idx="463">
                  <c:v>-85.669505883833864</c:v>
                </c:pt>
                <c:pt idx="464">
                  <c:v>-86.202776146138063</c:v>
                </c:pt>
                <c:pt idx="465">
                  <c:v>-85.686684069941748</c:v>
                </c:pt>
                <c:pt idx="466">
                  <c:v>-86.248303911483646</c:v>
                </c:pt>
                <c:pt idx="467">
                  <c:v>-85.797306159217754</c:v>
                </c:pt>
                <c:pt idx="468">
                  <c:v>-86.046561306431713</c:v>
                </c:pt>
                <c:pt idx="469">
                  <c:v>-85.833927732074955</c:v>
                </c:pt>
                <c:pt idx="470">
                  <c:v>-85.994620106080532</c:v>
                </c:pt>
                <c:pt idx="471">
                  <c:v>-85.967250141883142</c:v>
                </c:pt>
                <c:pt idx="472">
                  <c:v>-85.77869974359713</c:v>
                </c:pt>
                <c:pt idx="473">
                  <c:v>-85.9567953277827</c:v>
                </c:pt>
                <c:pt idx="474">
                  <c:v>-85.947561201366952</c:v>
                </c:pt>
                <c:pt idx="475">
                  <c:v>-85.908449095974206</c:v>
                </c:pt>
                <c:pt idx="476">
                  <c:v>-85.891553086416195</c:v>
                </c:pt>
                <c:pt idx="477">
                  <c:v>-85.986684003221654</c:v>
                </c:pt>
                <c:pt idx="478">
                  <c:v>-86.020947362763309</c:v>
                </c:pt>
                <c:pt idx="479">
                  <c:v>-85.759681910299946</c:v>
                </c:pt>
                <c:pt idx="480">
                  <c:v>-86.073909695024327</c:v>
                </c:pt>
                <c:pt idx="481">
                  <c:v>-86.015044498618636</c:v>
                </c:pt>
                <c:pt idx="482">
                  <c:v>-85.92252287773826</c:v>
                </c:pt>
                <c:pt idx="483">
                  <c:v>-85.919976044493453</c:v>
                </c:pt>
                <c:pt idx="484">
                  <c:v>-86.052857204666566</c:v>
                </c:pt>
                <c:pt idx="485">
                  <c:v>-85.941245431036833</c:v>
                </c:pt>
                <c:pt idx="486">
                  <c:v>-86.043591413038811</c:v>
                </c:pt>
                <c:pt idx="487">
                  <c:v>-85.95422832259375</c:v>
                </c:pt>
                <c:pt idx="488">
                  <c:v>-85.972916533080493</c:v>
                </c:pt>
                <c:pt idx="489">
                  <c:v>-86.023380287778579</c:v>
                </c:pt>
                <c:pt idx="490">
                  <c:v>-86.019557731579852</c:v>
                </c:pt>
                <c:pt idx="491">
                  <c:v>-86.042019938366082</c:v>
                </c:pt>
                <c:pt idx="492">
                  <c:v>-86.069515335832222</c:v>
                </c:pt>
                <c:pt idx="493">
                  <c:v>-86.008283431131645</c:v>
                </c:pt>
                <c:pt idx="494">
                  <c:v>-85.955083822413144</c:v>
                </c:pt>
                <c:pt idx="495">
                  <c:v>-86.1518081604804</c:v>
                </c:pt>
                <c:pt idx="496">
                  <c:v>-86.088001598912257</c:v>
                </c:pt>
                <c:pt idx="497">
                  <c:v>-86.126101736612696</c:v>
                </c:pt>
                <c:pt idx="498">
                  <c:v>-86.069866720987065</c:v>
                </c:pt>
                <c:pt idx="499">
                  <c:v>-86.089589803288717</c:v>
                </c:pt>
                <c:pt idx="500">
                  <c:v>-86.15485301314348</c:v>
                </c:pt>
                <c:pt idx="501">
                  <c:v>-86.104795341536231</c:v>
                </c:pt>
                <c:pt idx="502">
                  <c:v>-86.086766730259086</c:v>
                </c:pt>
                <c:pt idx="503">
                  <c:v>-86.223113592666309</c:v>
                </c:pt>
                <c:pt idx="504">
                  <c:v>-86.108693696933599</c:v>
                </c:pt>
                <c:pt idx="505">
                  <c:v>-86.061441314120387</c:v>
                </c:pt>
                <c:pt idx="506">
                  <c:v>-86.211843597275234</c:v>
                </c:pt>
                <c:pt idx="507">
                  <c:v>-86.214930848316769</c:v>
                </c:pt>
                <c:pt idx="508">
                  <c:v>-86.156286623990098</c:v>
                </c:pt>
                <c:pt idx="509">
                  <c:v>-86.245558744948823</c:v>
                </c:pt>
                <c:pt idx="510">
                  <c:v>-86.264260186923707</c:v>
                </c:pt>
                <c:pt idx="511">
                  <c:v>-86.230217796919831</c:v>
                </c:pt>
                <c:pt idx="512">
                  <c:v>-86.190113435678938</c:v>
                </c:pt>
                <c:pt idx="513">
                  <c:v>-86.172627342386704</c:v>
                </c:pt>
                <c:pt idx="514">
                  <c:v>-86.25508275056184</c:v>
                </c:pt>
                <c:pt idx="515">
                  <c:v>-86.251417199349106</c:v>
                </c:pt>
                <c:pt idx="516">
                  <c:v>-86.365948762593746</c:v>
                </c:pt>
                <c:pt idx="517">
                  <c:v>-86.285442180869836</c:v>
                </c:pt>
                <c:pt idx="518">
                  <c:v>-86.220384297803633</c:v>
                </c:pt>
                <c:pt idx="519">
                  <c:v>-86.359370392969211</c:v>
                </c:pt>
                <c:pt idx="520">
                  <c:v>-86.275298771581319</c:v>
                </c:pt>
                <c:pt idx="521">
                  <c:v>-86.160410893208876</c:v>
                </c:pt>
                <c:pt idx="522">
                  <c:v>-86.293574000430937</c:v>
                </c:pt>
                <c:pt idx="523">
                  <c:v>-86.391037839250799</c:v>
                </c:pt>
                <c:pt idx="524">
                  <c:v>-86.24738866315694</c:v>
                </c:pt>
                <c:pt idx="525">
                  <c:v>-86.273272929549393</c:v>
                </c:pt>
                <c:pt idx="526">
                  <c:v>-86.385177041748591</c:v>
                </c:pt>
                <c:pt idx="527">
                  <c:v>-86.269775972118424</c:v>
                </c:pt>
                <c:pt idx="528">
                  <c:v>-86.320852612062481</c:v>
                </c:pt>
                <c:pt idx="529">
                  <c:v>-86.315271615596387</c:v>
                </c:pt>
                <c:pt idx="530">
                  <c:v>-86.332409448736698</c:v>
                </c:pt>
                <c:pt idx="531">
                  <c:v>-86.366136862505812</c:v>
                </c:pt>
                <c:pt idx="532">
                  <c:v>-86.124855988505189</c:v>
                </c:pt>
                <c:pt idx="533">
                  <c:v>-86.347928997681777</c:v>
                </c:pt>
                <c:pt idx="534">
                  <c:v>-86.332782762427485</c:v>
                </c:pt>
                <c:pt idx="535">
                  <c:v>-86.296349695460805</c:v>
                </c:pt>
                <c:pt idx="536">
                  <c:v>-86.277694167498865</c:v>
                </c:pt>
                <c:pt idx="537">
                  <c:v>-86.270695951112074</c:v>
                </c:pt>
                <c:pt idx="538">
                  <c:v>-86.210210058299907</c:v>
                </c:pt>
                <c:pt idx="539">
                  <c:v>-86.239160096376381</c:v>
                </c:pt>
                <c:pt idx="540">
                  <c:v>-86.378380865030877</c:v>
                </c:pt>
                <c:pt idx="541">
                  <c:v>-86.163820854809842</c:v>
                </c:pt>
                <c:pt idx="542">
                  <c:v>-86.329424093871566</c:v>
                </c:pt>
                <c:pt idx="543">
                  <c:v>-86.136437419120298</c:v>
                </c:pt>
                <c:pt idx="544">
                  <c:v>-86.208577133526788</c:v>
                </c:pt>
                <c:pt idx="545">
                  <c:v>-86.248303911483646</c:v>
                </c:pt>
                <c:pt idx="546">
                  <c:v>-86.312669602959531</c:v>
                </c:pt>
                <c:pt idx="547">
                  <c:v>-85.965191467626596</c:v>
                </c:pt>
                <c:pt idx="548">
                  <c:v>-86.290615213128746</c:v>
                </c:pt>
                <c:pt idx="549">
                  <c:v>-86.155569759412231</c:v>
                </c:pt>
                <c:pt idx="550">
                  <c:v>-86.158617251412849</c:v>
                </c:pt>
                <c:pt idx="551">
                  <c:v>-86.089413307451451</c:v>
                </c:pt>
                <c:pt idx="552">
                  <c:v>-86.126279729801908</c:v>
                </c:pt>
                <c:pt idx="553">
                  <c:v>-86.172267544132964</c:v>
                </c:pt>
                <c:pt idx="554">
                  <c:v>-85.986166934684206</c:v>
                </c:pt>
                <c:pt idx="555">
                  <c:v>-86.065300930048778</c:v>
                </c:pt>
                <c:pt idx="556">
                  <c:v>-86.253799455686277</c:v>
                </c:pt>
                <c:pt idx="557">
                  <c:v>-85.99047772139096</c:v>
                </c:pt>
                <c:pt idx="558">
                  <c:v>-86.140900052139031</c:v>
                </c:pt>
                <c:pt idx="559">
                  <c:v>-85.940904299560813</c:v>
                </c:pt>
                <c:pt idx="560">
                  <c:v>-86.281381973791042</c:v>
                </c:pt>
                <c:pt idx="561">
                  <c:v>-85.764756113812837</c:v>
                </c:pt>
                <c:pt idx="562">
                  <c:v>-86.284703679007052</c:v>
                </c:pt>
                <c:pt idx="563">
                  <c:v>-85.810858247053048</c:v>
                </c:pt>
                <c:pt idx="564">
                  <c:v>-86.239708182718203</c:v>
                </c:pt>
                <c:pt idx="565">
                  <c:v>-85.990132700948365</c:v>
                </c:pt>
                <c:pt idx="566">
                  <c:v>-85.80027738726001</c:v>
                </c:pt>
                <c:pt idx="567">
                  <c:v>-86.050932489459754</c:v>
                </c:pt>
                <c:pt idx="568">
                  <c:v>-85.509074688805811</c:v>
                </c:pt>
                <c:pt idx="569">
                  <c:v>-86.247571697392289</c:v>
                </c:pt>
                <c:pt idx="570">
                  <c:v>-85.888855814490938</c:v>
                </c:pt>
                <c:pt idx="571">
                  <c:v>-85.98013901276525</c:v>
                </c:pt>
                <c:pt idx="572">
                  <c:v>-86.183435174142119</c:v>
                </c:pt>
                <c:pt idx="573">
                  <c:v>-85.750857108760115</c:v>
                </c:pt>
                <c:pt idx="574">
                  <c:v>-85.822626629429308</c:v>
                </c:pt>
                <c:pt idx="575">
                  <c:v>-85.931023124754361</c:v>
                </c:pt>
                <c:pt idx="576">
                  <c:v>-85.88717086982615</c:v>
                </c:pt>
                <c:pt idx="577">
                  <c:v>-86.009496181263515</c:v>
                </c:pt>
                <c:pt idx="578">
                  <c:v>-84.826325302226309</c:v>
                </c:pt>
                <c:pt idx="579">
                  <c:v>-86.592981612683232</c:v>
                </c:pt>
                <c:pt idx="580">
                  <c:v>-85.873211001873244</c:v>
                </c:pt>
                <c:pt idx="581">
                  <c:v>-85.871364261871719</c:v>
                </c:pt>
                <c:pt idx="582">
                  <c:v>-85.881446942810541</c:v>
                </c:pt>
                <c:pt idx="583">
                  <c:v>-85.797636195301124</c:v>
                </c:pt>
                <c:pt idx="584">
                  <c:v>-85.883466291026878</c:v>
                </c:pt>
                <c:pt idx="585">
                  <c:v>-85.827110312462622</c:v>
                </c:pt>
                <c:pt idx="586">
                  <c:v>-85.925241147087448</c:v>
                </c:pt>
                <c:pt idx="587">
                  <c:v>-86.122721251320996</c:v>
                </c:pt>
                <c:pt idx="588">
                  <c:v>-85.710233614871186</c:v>
                </c:pt>
                <c:pt idx="589">
                  <c:v>-85.850433559843339</c:v>
                </c:pt>
                <c:pt idx="590">
                  <c:v>-85.744494774622879</c:v>
                </c:pt>
                <c:pt idx="591">
                  <c:v>-86.257467018982439</c:v>
                </c:pt>
                <c:pt idx="592">
                  <c:v>-85.46941702797227</c:v>
                </c:pt>
                <c:pt idx="593">
                  <c:v>-85.964505459676829</c:v>
                </c:pt>
                <c:pt idx="594">
                  <c:v>-86.418366370869322</c:v>
                </c:pt>
                <c:pt idx="595">
                  <c:v>-84.641364792875478</c:v>
                </c:pt>
                <c:pt idx="596">
                  <c:v>-86.176767166180198</c:v>
                </c:pt>
                <c:pt idx="597">
                  <c:v>-85.93187406521578</c:v>
                </c:pt>
                <c:pt idx="598">
                  <c:v>-85.832596663236401</c:v>
                </c:pt>
                <c:pt idx="599">
                  <c:v>-85.913361259361892</c:v>
                </c:pt>
                <c:pt idx="600">
                  <c:v>-85.361965655008319</c:v>
                </c:pt>
                <c:pt idx="601">
                  <c:v>-85.63948724797757</c:v>
                </c:pt>
                <c:pt idx="602">
                  <c:v>-85.859965450028639</c:v>
                </c:pt>
                <c:pt idx="603">
                  <c:v>-85.77771401751329</c:v>
                </c:pt>
                <c:pt idx="604">
                  <c:v>-85.776235847758215</c:v>
                </c:pt>
                <c:pt idx="605">
                  <c:v>-85.817152851218651</c:v>
                </c:pt>
                <c:pt idx="606">
                  <c:v>-85.459635272353026</c:v>
                </c:pt>
                <c:pt idx="607">
                  <c:v>-85.841922723644558</c:v>
                </c:pt>
                <c:pt idx="608">
                  <c:v>-86.186502289402597</c:v>
                </c:pt>
                <c:pt idx="609">
                  <c:v>-85.172550094515898</c:v>
                </c:pt>
                <c:pt idx="610">
                  <c:v>-86.008110208754843</c:v>
                </c:pt>
                <c:pt idx="611">
                  <c:v>-85.763773547107505</c:v>
                </c:pt>
                <c:pt idx="612">
                  <c:v>-85.44196180123393</c:v>
                </c:pt>
                <c:pt idx="613">
                  <c:v>-85.736026135400294</c:v>
                </c:pt>
                <c:pt idx="614">
                  <c:v>-85.826445770964199</c:v>
                </c:pt>
                <c:pt idx="615">
                  <c:v>-85.752489978959829</c:v>
                </c:pt>
                <c:pt idx="616">
                  <c:v>-85.640919591408888</c:v>
                </c:pt>
                <c:pt idx="617">
                  <c:v>-85.691995753758192</c:v>
                </c:pt>
                <c:pt idx="618">
                  <c:v>-85.704253488573045</c:v>
                </c:pt>
                <c:pt idx="619">
                  <c:v>-85.618850363380005</c:v>
                </c:pt>
                <c:pt idx="620">
                  <c:v>-85.649045139417126</c:v>
                </c:pt>
                <c:pt idx="621">
                  <c:v>-85.848930435119286</c:v>
                </c:pt>
                <c:pt idx="622">
                  <c:v>-91.95642452533238</c:v>
                </c:pt>
                <c:pt idx="623">
                  <c:v>-75.470794356009307</c:v>
                </c:pt>
                <c:pt idx="624">
                  <c:v>-75.894927033772831</c:v>
                </c:pt>
                <c:pt idx="625">
                  <c:v>-82.689272155460017</c:v>
                </c:pt>
                <c:pt idx="626">
                  <c:v>-83.35856527049657</c:v>
                </c:pt>
                <c:pt idx="627">
                  <c:v>-84.870489200275102</c:v>
                </c:pt>
                <c:pt idx="628">
                  <c:v>-83.790003810940703</c:v>
                </c:pt>
                <c:pt idx="629">
                  <c:v>-83.347380464914735</c:v>
                </c:pt>
                <c:pt idx="630">
                  <c:v>-82.380796753898323</c:v>
                </c:pt>
                <c:pt idx="631">
                  <c:v>-84.165065047367037</c:v>
                </c:pt>
                <c:pt idx="632">
                  <c:v>-85.157001606532134</c:v>
                </c:pt>
                <c:pt idx="633">
                  <c:v>-84.751237578588984</c:v>
                </c:pt>
                <c:pt idx="634">
                  <c:v>-86.14179312928114</c:v>
                </c:pt>
                <c:pt idx="635">
                  <c:v>-85.269073585153578</c:v>
                </c:pt>
                <c:pt idx="636">
                  <c:v>-84.707493554675963</c:v>
                </c:pt>
                <c:pt idx="637">
                  <c:v>-85.742864907149325</c:v>
                </c:pt>
                <c:pt idx="638">
                  <c:v>-85.244014422438312</c:v>
                </c:pt>
                <c:pt idx="639">
                  <c:v>-84.779602529637245</c:v>
                </c:pt>
                <c:pt idx="640">
                  <c:v>-85.732935939536858</c:v>
                </c:pt>
                <c:pt idx="641">
                  <c:v>-85.88936142539076</c:v>
                </c:pt>
                <c:pt idx="642">
                  <c:v>-85.14207616164795</c:v>
                </c:pt>
                <c:pt idx="643">
                  <c:v>-85.939710550363841</c:v>
                </c:pt>
                <c:pt idx="644">
                  <c:v>-84.537782407490894</c:v>
                </c:pt>
                <c:pt idx="645">
                  <c:v>-83.943933155699057</c:v>
                </c:pt>
                <c:pt idx="646">
                  <c:v>-86.777600250688479</c:v>
                </c:pt>
                <c:pt idx="647">
                  <c:v>-85.340077792156919</c:v>
                </c:pt>
                <c:pt idx="648">
                  <c:v>-84.445306957249798</c:v>
                </c:pt>
                <c:pt idx="649">
                  <c:v>-85.789063397824762</c:v>
                </c:pt>
                <c:pt idx="650">
                  <c:v>-85.710395354245875</c:v>
                </c:pt>
                <c:pt idx="651">
                  <c:v>-84.286406072461602</c:v>
                </c:pt>
                <c:pt idx="652">
                  <c:v>-85.429966595961162</c:v>
                </c:pt>
                <c:pt idx="653">
                  <c:v>-86.319921947788245</c:v>
                </c:pt>
                <c:pt idx="654">
                  <c:v>-84.958010814605558</c:v>
                </c:pt>
                <c:pt idx="655">
                  <c:v>-84.836365270385841</c:v>
                </c:pt>
                <c:pt idx="656">
                  <c:v>-85.94739038405217</c:v>
                </c:pt>
                <c:pt idx="657">
                  <c:v>-85.339186748900005</c:v>
                </c:pt>
                <c:pt idx="658">
                  <c:v>-84.888254512110734</c:v>
                </c:pt>
                <c:pt idx="659">
                  <c:v>-85.656706626622707</c:v>
                </c:pt>
                <c:pt idx="660">
                  <c:v>-85.171978522795399</c:v>
                </c:pt>
                <c:pt idx="661">
                  <c:v>-85.047193717394265</c:v>
                </c:pt>
                <c:pt idx="662">
                  <c:v>-85.230090531720691</c:v>
                </c:pt>
                <c:pt idx="663">
                  <c:v>-85.468958015677913</c:v>
                </c:pt>
                <c:pt idx="664">
                  <c:v>-85.181132709513676</c:v>
                </c:pt>
                <c:pt idx="665">
                  <c:v>-85.063607403213382</c:v>
                </c:pt>
                <c:pt idx="666">
                  <c:v>-85.145057149890278</c:v>
                </c:pt>
                <c:pt idx="667">
                  <c:v>-85.100134118096207</c:v>
                </c:pt>
                <c:pt idx="668">
                  <c:v>-85.227195331574123</c:v>
                </c:pt>
                <c:pt idx="669">
                  <c:v>-84.639342054879947</c:v>
                </c:pt>
                <c:pt idx="670">
                  <c:v>-85.360622406948011</c:v>
                </c:pt>
                <c:pt idx="671">
                  <c:v>-84.958963020887325</c:v>
                </c:pt>
                <c:pt idx="672">
                  <c:v>-85.156147340755055</c:v>
                </c:pt>
                <c:pt idx="673">
                  <c:v>-84.93183902291085</c:v>
                </c:pt>
                <c:pt idx="674">
                  <c:v>-84.787311244016138</c:v>
                </c:pt>
                <c:pt idx="675">
                  <c:v>-85.063049990112148</c:v>
                </c:pt>
                <c:pt idx="676">
                  <c:v>-84.774775222844951</c:v>
                </c:pt>
                <c:pt idx="677">
                  <c:v>-84.925084410346301</c:v>
                </c:pt>
                <c:pt idx="678">
                  <c:v>-84.447120371121841</c:v>
                </c:pt>
                <c:pt idx="679">
                  <c:v>-84.992696657065082</c:v>
                </c:pt>
                <c:pt idx="680">
                  <c:v>-84.373027755618338</c:v>
                </c:pt>
                <c:pt idx="681">
                  <c:v>-84.577847559231856</c:v>
                </c:pt>
                <c:pt idx="682">
                  <c:v>-84.305675640750607</c:v>
                </c:pt>
                <c:pt idx="683">
                  <c:v>-84.779210926431233</c:v>
                </c:pt>
                <c:pt idx="684">
                  <c:v>-84.171301897533439</c:v>
                </c:pt>
                <c:pt idx="685">
                  <c:v>-84.872222458395868</c:v>
                </c:pt>
                <c:pt idx="686">
                  <c:v>-84.347662922967857</c:v>
                </c:pt>
                <c:pt idx="687">
                  <c:v>-84.754870430798945</c:v>
                </c:pt>
                <c:pt idx="688">
                  <c:v>-84.337982811450871</c:v>
                </c:pt>
                <c:pt idx="689">
                  <c:v>-84.596079512616228</c:v>
                </c:pt>
                <c:pt idx="690">
                  <c:v>-84.427093978238119</c:v>
                </c:pt>
                <c:pt idx="691">
                  <c:v>-84.633279487331123</c:v>
                </c:pt>
                <c:pt idx="692">
                  <c:v>-84.339633986754322</c:v>
                </c:pt>
                <c:pt idx="693">
                  <c:v>-84.243042352546297</c:v>
                </c:pt>
                <c:pt idx="694">
                  <c:v>-84.554359025039574</c:v>
                </c:pt>
                <c:pt idx="695">
                  <c:v>-84.448329734505506</c:v>
                </c:pt>
                <c:pt idx="696">
                  <c:v>-84.415554455738317</c:v>
                </c:pt>
                <c:pt idx="697">
                  <c:v>-84.448692609199895</c:v>
                </c:pt>
                <c:pt idx="698">
                  <c:v>-84.637572931616802</c:v>
                </c:pt>
                <c:pt idx="699">
                  <c:v>-84.36554513972952</c:v>
                </c:pt>
                <c:pt idx="700">
                  <c:v>-84.306963323694021</c:v>
                </c:pt>
                <c:pt idx="701">
                  <c:v>-84.657707627512465</c:v>
                </c:pt>
                <c:pt idx="702">
                  <c:v>-84.445186089910024</c:v>
                </c:pt>
                <c:pt idx="703">
                  <c:v>-84.443615120524456</c:v>
                </c:pt>
                <c:pt idx="704">
                  <c:v>-84.495637247197095</c:v>
                </c:pt>
                <c:pt idx="705">
                  <c:v>-84.412794325474025</c:v>
                </c:pt>
                <c:pt idx="706">
                  <c:v>-84.474899591389629</c:v>
                </c:pt>
                <c:pt idx="707">
                  <c:v>-84.490138223773386</c:v>
                </c:pt>
                <c:pt idx="708">
                  <c:v>-84.372195716923116</c:v>
                </c:pt>
                <c:pt idx="709">
                  <c:v>-84.504940325989025</c:v>
                </c:pt>
                <c:pt idx="710">
                  <c:v>-84.450870494316646</c:v>
                </c:pt>
                <c:pt idx="711">
                  <c:v>-84.45450273162264</c:v>
                </c:pt>
                <c:pt idx="712">
                  <c:v>-84.455108399961816</c:v>
                </c:pt>
                <c:pt idx="713">
                  <c:v>-84.472466364545568</c:v>
                </c:pt>
                <c:pt idx="714">
                  <c:v>-84.409916058567873</c:v>
                </c:pt>
                <c:pt idx="715">
                  <c:v>-84.449297467743094</c:v>
                </c:pt>
                <c:pt idx="716">
                  <c:v>-84.484524187255346</c:v>
                </c:pt>
                <c:pt idx="717">
                  <c:v>-84.41843646313427</c:v>
                </c:pt>
                <c:pt idx="718">
                  <c:v>-84.503715097515339</c:v>
                </c:pt>
                <c:pt idx="719">
                  <c:v>-84.376357505368873</c:v>
                </c:pt>
                <c:pt idx="720">
                  <c:v>-84.316809149048879</c:v>
                </c:pt>
                <c:pt idx="721">
                  <c:v>-84.494781386107547</c:v>
                </c:pt>
                <c:pt idx="722">
                  <c:v>-84.36720682948652</c:v>
                </c:pt>
                <c:pt idx="723">
                  <c:v>-84.238084323381656</c:v>
                </c:pt>
                <c:pt idx="724">
                  <c:v>-84.605725911547466</c:v>
                </c:pt>
                <c:pt idx="725">
                  <c:v>-84.222440272685034</c:v>
                </c:pt>
                <c:pt idx="726">
                  <c:v>-84.348844901806231</c:v>
                </c:pt>
                <c:pt idx="727">
                  <c:v>-84.33185536495499</c:v>
                </c:pt>
                <c:pt idx="728">
                  <c:v>-84.329500954825221</c:v>
                </c:pt>
                <c:pt idx="729">
                  <c:v>-84.271167858028377</c:v>
                </c:pt>
                <c:pt idx="730">
                  <c:v>-84.404524444195658</c:v>
                </c:pt>
                <c:pt idx="731">
                  <c:v>-84.358075393738034</c:v>
                </c:pt>
                <c:pt idx="732">
                  <c:v>-84.0207456743954</c:v>
                </c:pt>
                <c:pt idx="733">
                  <c:v>-84.217161630654957</c:v>
                </c:pt>
                <c:pt idx="734">
                  <c:v>-83.971047954294534</c:v>
                </c:pt>
                <c:pt idx="735">
                  <c:v>-84.397106944836565</c:v>
                </c:pt>
                <c:pt idx="736">
                  <c:v>-84.062267329589488</c:v>
                </c:pt>
                <c:pt idx="737">
                  <c:v>-84.194969850426958</c:v>
                </c:pt>
                <c:pt idx="738">
                  <c:v>-84.026998068092226</c:v>
                </c:pt>
                <c:pt idx="739">
                  <c:v>-83.955255410277587</c:v>
                </c:pt>
                <c:pt idx="740">
                  <c:v>-84.289903276906955</c:v>
                </c:pt>
                <c:pt idx="741">
                  <c:v>-83.676237026834528</c:v>
                </c:pt>
                <c:pt idx="742">
                  <c:v>-83.828213620005357</c:v>
                </c:pt>
                <c:pt idx="743">
                  <c:v>-83.855457371668251</c:v>
                </c:pt>
                <c:pt idx="744">
                  <c:v>-84.195768615881548</c:v>
                </c:pt>
                <c:pt idx="745">
                  <c:v>-83.762443280383877</c:v>
                </c:pt>
                <c:pt idx="746">
                  <c:v>-83.631311347560654</c:v>
                </c:pt>
                <c:pt idx="747">
                  <c:v>-84.101843919335138</c:v>
                </c:pt>
                <c:pt idx="748">
                  <c:v>-83.613210926175867</c:v>
                </c:pt>
                <c:pt idx="749">
                  <c:v>-83.663094040653831</c:v>
                </c:pt>
                <c:pt idx="750">
                  <c:v>-83.633817345725433</c:v>
                </c:pt>
                <c:pt idx="751">
                  <c:v>-83.765026122049477</c:v>
                </c:pt>
                <c:pt idx="752">
                  <c:v>-83.540278415707832</c:v>
                </c:pt>
                <c:pt idx="753">
                  <c:v>-83.296891932070523</c:v>
                </c:pt>
                <c:pt idx="754">
                  <c:v>-83.678363861087576</c:v>
                </c:pt>
                <c:pt idx="755">
                  <c:v>-83.475602524105796</c:v>
                </c:pt>
                <c:pt idx="756">
                  <c:v>-83.408732794777563</c:v>
                </c:pt>
                <c:pt idx="757">
                  <c:v>-83.311018062358656</c:v>
                </c:pt>
                <c:pt idx="758">
                  <c:v>-83.318751112123607</c:v>
                </c:pt>
                <c:pt idx="759">
                  <c:v>-83.050878326714312</c:v>
                </c:pt>
                <c:pt idx="760">
                  <c:v>-83.454192035718961</c:v>
                </c:pt>
                <c:pt idx="761">
                  <c:v>-83.292162519639845</c:v>
                </c:pt>
                <c:pt idx="762">
                  <c:v>-82.896118144058534</c:v>
                </c:pt>
                <c:pt idx="763">
                  <c:v>-83.378468248475684</c:v>
                </c:pt>
                <c:pt idx="764">
                  <c:v>-82.644410189085775</c:v>
                </c:pt>
                <c:pt idx="765">
                  <c:v>-83.125334675303165</c:v>
                </c:pt>
                <c:pt idx="766">
                  <c:v>-83.01612340527987</c:v>
                </c:pt>
                <c:pt idx="767">
                  <c:v>-82.995558989722497</c:v>
                </c:pt>
                <c:pt idx="768">
                  <c:v>-82.570628779291368</c:v>
                </c:pt>
                <c:pt idx="769">
                  <c:v>-83.049125195266939</c:v>
                </c:pt>
                <c:pt idx="770">
                  <c:v>-82.557383185085229</c:v>
                </c:pt>
                <c:pt idx="771">
                  <c:v>-82.912817397154285</c:v>
                </c:pt>
                <c:pt idx="772">
                  <c:v>-82.590060684151155</c:v>
                </c:pt>
                <c:pt idx="773">
                  <c:v>-82.660007134616137</c:v>
                </c:pt>
                <c:pt idx="774">
                  <c:v>-82.746438360267234</c:v>
                </c:pt>
                <c:pt idx="775">
                  <c:v>-82.440718131921017</c:v>
                </c:pt>
                <c:pt idx="776">
                  <c:v>-82.572905758322094</c:v>
                </c:pt>
                <c:pt idx="777">
                  <c:v>-82.554410440609573</c:v>
                </c:pt>
                <c:pt idx="778">
                  <c:v>-82.398716697265826</c:v>
                </c:pt>
                <c:pt idx="779">
                  <c:v>-82.545582440617991</c:v>
                </c:pt>
                <c:pt idx="780">
                  <c:v>-82.286477337921013</c:v>
                </c:pt>
                <c:pt idx="781">
                  <c:v>-82.630221714205589</c:v>
                </c:pt>
                <c:pt idx="782">
                  <c:v>-81.799233934843471</c:v>
                </c:pt>
                <c:pt idx="783">
                  <c:v>-82.792372399062202</c:v>
                </c:pt>
                <c:pt idx="784">
                  <c:v>-82.242730762191897</c:v>
                </c:pt>
                <c:pt idx="785">
                  <c:v>-82.349203394201865</c:v>
                </c:pt>
                <c:pt idx="786">
                  <c:v>-82.087586114912995</c:v>
                </c:pt>
                <c:pt idx="787">
                  <c:v>-81.921606665477498</c:v>
                </c:pt>
                <c:pt idx="788">
                  <c:v>-82.478900635096522</c:v>
                </c:pt>
                <c:pt idx="789">
                  <c:v>-80.975293240087311</c:v>
                </c:pt>
                <c:pt idx="790">
                  <c:v>-83.702541058327171</c:v>
                </c:pt>
                <c:pt idx="791">
                  <c:v>-81.925461560573581</c:v>
                </c:pt>
                <c:pt idx="792">
                  <c:v>-82.574712487492476</c:v>
                </c:pt>
                <c:pt idx="793">
                  <c:v>-82.701955833481406</c:v>
                </c:pt>
                <c:pt idx="794">
                  <c:v>-81.219552712169346</c:v>
                </c:pt>
                <c:pt idx="795">
                  <c:v>-81.820183832154584</c:v>
                </c:pt>
                <c:pt idx="796">
                  <c:v>-82.211761143271929</c:v>
                </c:pt>
                <c:pt idx="797">
                  <c:v>-82.068244862917311</c:v>
                </c:pt>
                <c:pt idx="798">
                  <c:v>-81.759457947681526</c:v>
                </c:pt>
                <c:pt idx="799">
                  <c:v>-79.910167961845275</c:v>
                </c:pt>
                <c:pt idx="800">
                  <c:v>-84.28279525063688</c:v>
                </c:pt>
                <c:pt idx="801">
                  <c:v>-81.747232169187413</c:v>
                </c:pt>
                <c:pt idx="802">
                  <c:v>-82.054561887693751</c:v>
                </c:pt>
                <c:pt idx="803">
                  <c:v>-82.098697173670587</c:v>
                </c:pt>
                <c:pt idx="804">
                  <c:v>-81.889346507862825</c:v>
                </c:pt>
                <c:pt idx="805">
                  <c:v>-82.190493536231315</c:v>
                </c:pt>
                <c:pt idx="806">
                  <c:v>-81.866258675833279</c:v>
                </c:pt>
                <c:pt idx="807">
                  <c:v>-82.363773663267693</c:v>
                </c:pt>
                <c:pt idx="808">
                  <c:v>-82.533191052415162</c:v>
                </c:pt>
                <c:pt idx="809">
                  <c:v>-81.261390465691093</c:v>
                </c:pt>
                <c:pt idx="810">
                  <c:v>-81.588408267846702</c:v>
                </c:pt>
                <c:pt idx="811">
                  <c:v>-81.13639018531552</c:v>
                </c:pt>
                <c:pt idx="812">
                  <c:v>-80.325503127487366</c:v>
                </c:pt>
                <c:pt idx="813">
                  <c:v>-78.700846424955785</c:v>
                </c:pt>
                <c:pt idx="814">
                  <c:v>-81.013735329198312</c:v>
                </c:pt>
                <c:pt idx="815">
                  <c:v>-75.919466857020197</c:v>
                </c:pt>
                <c:pt idx="816">
                  <c:v>-75.374672419649102</c:v>
                </c:pt>
                <c:pt idx="817">
                  <c:v>-81.098473541301672</c:v>
                </c:pt>
                <c:pt idx="818">
                  <c:v>-80.953493603654834</c:v>
                </c:pt>
                <c:pt idx="819">
                  <c:v>-80.849908360959489</c:v>
                </c:pt>
                <c:pt idx="820">
                  <c:v>-81.053184860705883</c:v>
                </c:pt>
                <c:pt idx="821">
                  <c:v>-78.073489293320208</c:v>
                </c:pt>
                <c:pt idx="822">
                  <c:v>-77.21932669111338</c:v>
                </c:pt>
                <c:pt idx="823">
                  <c:v>-79.285230323010822</c:v>
                </c:pt>
                <c:pt idx="824">
                  <c:v>-80.392058814740267</c:v>
                </c:pt>
                <c:pt idx="825">
                  <c:v>-80.760983006177582</c:v>
                </c:pt>
                <c:pt idx="826">
                  <c:v>-81.681750006545258</c:v>
                </c:pt>
                <c:pt idx="827">
                  <c:v>-77.829637413723731</c:v>
                </c:pt>
                <c:pt idx="828">
                  <c:v>-77.850502393845531</c:v>
                </c:pt>
                <c:pt idx="829">
                  <c:v>-75.246048724786348</c:v>
                </c:pt>
                <c:pt idx="830">
                  <c:v>-76.612248750664264</c:v>
                </c:pt>
                <c:pt idx="831">
                  <c:v>-80.462499700979805</c:v>
                </c:pt>
                <c:pt idx="832">
                  <c:v>-77.79813432096725</c:v>
                </c:pt>
                <c:pt idx="833">
                  <c:v>-78.722474841670277</c:v>
                </c:pt>
                <c:pt idx="834">
                  <c:v>-80.572579894261324</c:v>
                </c:pt>
                <c:pt idx="835">
                  <c:v>-81.595927652455629</c:v>
                </c:pt>
                <c:pt idx="836">
                  <c:v>-79.699672950638288</c:v>
                </c:pt>
                <c:pt idx="837">
                  <c:v>-80.154321843963146</c:v>
                </c:pt>
                <c:pt idx="838">
                  <c:v>-80.791360817700095</c:v>
                </c:pt>
                <c:pt idx="839">
                  <c:v>-80.459795200415712</c:v>
                </c:pt>
                <c:pt idx="840">
                  <c:v>-80.713788647078445</c:v>
                </c:pt>
                <c:pt idx="841">
                  <c:v>-80.707650497344176</c:v>
                </c:pt>
                <c:pt idx="842">
                  <c:v>-80.747136987246478</c:v>
                </c:pt>
                <c:pt idx="843">
                  <c:v>-80.761604010907249</c:v>
                </c:pt>
                <c:pt idx="844">
                  <c:v>-79.4904054022835</c:v>
                </c:pt>
                <c:pt idx="845">
                  <c:v>-81.081448820802592</c:v>
                </c:pt>
                <c:pt idx="846">
                  <c:v>-80.266134948102916</c:v>
                </c:pt>
                <c:pt idx="847">
                  <c:v>-80.414982315417319</c:v>
                </c:pt>
                <c:pt idx="848">
                  <c:v>-79.891490426260773</c:v>
                </c:pt>
                <c:pt idx="849">
                  <c:v>-80.308218031060434</c:v>
                </c:pt>
                <c:pt idx="850">
                  <c:v>-81.625757156985742</c:v>
                </c:pt>
                <c:pt idx="851">
                  <c:v>-78.7237695040197</c:v>
                </c:pt>
                <c:pt idx="852">
                  <c:v>-78.794918759738962</c:v>
                </c:pt>
                <c:pt idx="853">
                  <c:v>-80.119184050629258</c:v>
                </c:pt>
                <c:pt idx="854">
                  <c:v>-77.547341605425387</c:v>
                </c:pt>
                <c:pt idx="855">
                  <c:v>-80.393722769185246</c:v>
                </c:pt>
                <c:pt idx="856">
                  <c:v>-78.984591274416516</c:v>
                </c:pt>
                <c:pt idx="857">
                  <c:v>-79.759250126925735</c:v>
                </c:pt>
                <c:pt idx="858">
                  <c:v>-79.593185606266417</c:v>
                </c:pt>
                <c:pt idx="859">
                  <c:v>-79.068585952488505</c:v>
                </c:pt>
                <c:pt idx="860">
                  <c:v>-79.199149149541313</c:v>
                </c:pt>
                <c:pt idx="861">
                  <c:v>-78.460937148611322</c:v>
                </c:pt>
                <c:pt idx="862">
                  <c:v>-79.840537563424334</c:v>
                </c:pt>
                <c:pt idx="863">
                  <c:v>-78.45697780315335</c:v>
                </c:pt>
                <c:pt idx="864">
                  <c:v>-79.041335465214573</c:v>
                </c:pt>
                <c:pt idx="865">
                  <c:v>-78.610660597430766</c:v>
                </c:pt>
                <c:pt idx="866">
                  <c:v>-78.801504967884824</c:v>
                </c:pt>
                <c:pt idx="867">
                  <c:v>-78.666527344137563</c:v>
                </c:pt>
                <c:pt idx="868">
                  <c:v>-78.554257923903833</c:v>
                </c:pt>
                <c:pt idx="869">
                  <c:v>-78.709226757472635</c:v>
                </c:pt>
                <c:pt idx="870">
                  <c:v>-78.397115868687123</c:v>
                </c:pt>
                <c:pt idx="871">
                  <c:v>-78.365702566985277</c:v>
                </c:pt>
                <c:pt idx="872">
                  <c:v>-78.622662052462871</c:v>
                </c:pt>
                <c:pt idx="873">
                  <c:v>-78.176709593832939</c:v>
                </c:pt>
                <c:pt idx="874">
                  <c:v>-78.377941688229896</c:v>
                </c:pt>
                <c:pt idx="875">
                  <c:v>-78.037408894946239</c:v>
                </c:pt>
                <c:pt idx="876">
                  <c:v>-78.68509654305052</c:v>
                </c:pt>
                <c:pt idx="877">
                  <c:v>-78.12451079138728</c:v>
                </c:pt>
                <c:pt idx="878">
                  <c:v>-78.049864371241725</c:v>
                </c:pt>
                <c:pt idx="879">
                  <c:v>-77.650779685718078</c:v>
                </c:pt>
                <c:pt idx="880">
                  <c:v>-78.967780075470756</c:v>
                </c:pt>
                <c:pt idx="881">
                  <c:v>-77.568130758685285</c:v>
                </c:pt>
                <c:pt idx="882">
                  <c:v>-78.298850305033483</c:v>
                </c:pt>
                <c:pt idx="883">
                  <c:v>-77.927966406919694</c:v>
                </c:pt>
                <c:pt idx="884">
                  <c:v>-77.472197619049169</c:v>
                </c:pt>
                <c:pt idx="885">
                  <c:v>-78.285368349161558</c:v>
                </c:pt>
                <c:pt idx="886">
                  <c:v>-77.962058604119321</c:v>
                </c:pt>
                <c:pt idx="887">
                  <c:v>-78.036303468323908</c:v>
                </c:pt>
                <c:pt idx="888">
                  <c:v>-77.959886045385161</c:v>
                </c:pt>
                <c:pt idx="889">
                  <c:v>-77.920695624870291</c:v>
                </c:pt>
                <c:pt idx="890">
                  <c:v>-77.832009383523342</c:v>
                </c:pt>
                <c:pt idx="891">
                  <c:v>-77.804678646998454</c:v>
                </c:pt>
                <c:pt idx="892">
                  <c:v>-78.024437868464645</c:v>
                </c:pt>
                <c:pt idx="893">
                  <c:v>-77.618283963698531</c:v>
                </c:pt>
                <c:pt idx="894">
                  <c:v>-77.671817073726402</c:v>
                </c:pt>
                <c:pt idx="895">
                  <c:v>-77.716253095780928</c:v>
                </c:pt>
                <c:pt idx="896">
                  <c:v>-77.933629887164642</c:v>
                </c:pt>
                <c:pt idx="897">
                  <c:v>-77.045208673219832</c:v>
                </c:pt>
                <c:pt idx="898">
                  <c:v>-77.641938953978965</c:v>
                </c:pt>
                <c:pt idx="899">
                  <c:v>-77.810183512150743</c:v>
                </c:pt>
                <c:pt idx="900">
                  <c:v>-76.849748006873952</c:v>
                </c:pt>
                <c:pt idx="901">
                  <c:v>-77.20333055951545</c:v>
                </c:pt>
                <c:pt idx="902">
                  <c:v>-77.419137156720211</c:v>
                </c:pt>
                <c:pt idx="903">
                  <c:v>-78.035474582966103</c:v>
                </c:pt>
                <c:pt idx="904">
                  <c:v>-76.787952431455523</c:v>
                </c:pt>
                <c:pt idx="905">
                  <c:v>-77.314688296131777</c:v>
                </c:pt>
                <c:pt idx="906">
                  <c:v>-77.251496799833347</c:v>
                </c:pt>
                <c:pt idx="907">
                  <c:v>-76.841135842915122</c:v>
                </c:pt>
                <c:pt idx="908">
                  <c:v>-77.162014270850079</c:v>
                </c:pt>
                <c:pt idx="909">
                  <c:v>-76.329797151022433</c:v>
                </c:pt>
                <c:pt idx="910">
                  <c:v>-77.322886732733082</c:v>
                </c:pt>
                <c:pt idx="911">
                  <c:v>-76.504505164133647</c:v>
                </c:pt>
                <c:pt idx="912">
                  <c:v>-77.31749744553052</c:v>
                </c:pt>
                <c:pt idx="913">
                  <c:v>-76.704800878141285</c:v>
                </c:pt>
                <c:pt idx="914">
                  <c:v>-76.164539082755255</c:v>
                </c:pt>
                <c:pt idx="915">
                  <c:v>-76.527675899159362</c:v>
                </c:pt>
                <c:pt idx="916">
                  <c:v>-76.633601813583113</c:v>
                </c:pt>
                <c:pt idx="917">
                  <c:v>-76.366701211128401</c:v>
                </c:pt>
                <c:pt idx="918">
                  <c:v>-76.257467018982425</c:v>
                </c:pt>
                <c:pt idx="919">
                  <c:v>-76.632601665081566</c:v>
                </c:pt>
                <c:pt idx="920">
                  <c:v>-75.636942025491464</c:v>
                </c:pt>
                <c:pt idx="921">
                  <c:v>-76.538818427932028</c:v>
                </c:pt>
                <c:pt idx="922">
                  <c:v>-76.164000400660953</c:v>
                </c:pt>
                <c:pt idx="923">
                  <c:v>-75.824120676168093</c:v>
                </c:pt>
                <c:pt idx="924">
                  <c:v>-76.304872905742641</c:v>
                </c:pt>
                <c:pt idx="925">
                  <c:v>-76.076900401071811</c:v>
                </c:pt>
                <c:pt idx="926">
                  <c:v>-75.653991637219789</c:v>
                </c:pt>
                <c:pt idx="927">
                  <c:v>-75.75020413254191</c:v>
                </c:pt>
                <c:pt idx="928">
                  <c:v>-75.607146863340006</c:v>
                </c:pt>
                <c:pt idx="929">
                  <c:v>-75.507685168775069</c:v>
                </c:pt>
                <c:pt idx="930">
                  <c:v>-75.401854866125959</c:v>
                </c:pt>
                <c:pt idx="931">
                  <c:v>-75.226327147759861</c:v>
                </c:pt>
                <c:pt idx="932">
                  <c:v>-75.073513409665495</c:v>
                </c:pt>
                <c:pt idx="933">
                  <c:v>-74.943617150089835</c:v>
                </c:pt>
                <c:pt idx="934">
                  <c:v>-74.884642136550468</c:v>
                </c:pt>
                <c:pt idx="935">
                  <c:v>-74.602466289406209</c:v>
                </c:pt>
                <c:pt idx="936">
                  <c:v>-74.746571229431353</c:v>
                </c:pt>
                <c:pt idx="937">
                  <c:v>-74.068247365218966</c:v>
                </c:pt>
                <c:pt idx="938">
                  <c:v>-74.070796920043847</c:v>
                </c:pt>
                <c:pt idx="939">
                  <c:v>-74.099945803486705</c:v>
                </c:pt>
                <c:pt idx="940">
                  <c:v>-73.657646317106739</c:v>
                </c:pt>
                <c:pt idx="941">
                  <c:v>-73.594092578088123</c:v>
                </c:pt>
                <c:pt idx="942">
                  <c:v>-73.659461465779287</c:v>
                </c:pt>
                <c:pt idx="943">
                  <c:v>-72.385758745194863</c:v>
                </c:pt>
                <c:pt idx="944">
                  <c:v>-73.235624710272333</c:v>
                </c:pt>
                <c:pt idx="945">
                  <c:v>-73.477633315872836</c:v>
                </c:pt>
                <c:pt idx="946">
                  <c:v>-72.151545665873542</c:v>
                </c:pt>
                <c:pt idx="947">
                  <c:v>-72.143214455280884</c:v>
                </c:pt>
                <c:pt idx="948">
                  <c:v>-72.254757352658629</c:v>
                </c:pt>
                <c:pt idx="949">
                  <c:v>-71.654203596353028</c:v>
                </c:pt>
                <c:pt idx="950">
                  <c:v>-70.463466002340823</c:v>
                </c:pt>
                <c:pt idx="951">
                  <c:v>-71.584528347434457</c:v>
                </c:pt>
                <c:pt idx="952">
                  <c:v>-72.279351311482344</c:v>
                </c:pt>
                <c:pt idx="953">
                  <c:v>-70.689796953993437</c:v>
                </c:pt>
                <c:pt idx="954">
                  <c:v>-71.128273477298862</c:v>
                </c:pt>
                <c:pt idx="955">
                  <c:v>-70.687812096336245</c:v>
                </c:pt>
                <c:pt idx="956">
                  <c:v>-71.683477472299415</c:v>
                </c:pt>
                <c:pt idx="957">
                  <c:v>-69.651710843441634</c:v>
                </c:pt>
                <c:pt idx="958">
                  <c:v>-70.643013240385486</c:v>
                </c:pt>
                <c:pt idx="959">
                  <c:v>-68.554257923903833</c:v>
                </c:pt>
                <c:pt idx="960">
                  <c:v>-72.099119673369572</c:v>
                </c:pt>
                <c:pt idx="961">
                  <c:v>-68.496120226747195</c:v>
                </c:pt>
                <c:pt idx="962">
                  <c:v>-68.659504572594869</c:v>
                </c:pt>
                <c:pt idx="963">
                  <c:v>-69.065783148377648</c:v>
                </c:pt>
                <c:pt idx="964">
                  <c:v>-69.223414509158687</c:v>
                </c:pt>
                <c:pt idx="965">
                  <c:v>-69.134622162467934</c:v>
                </c:pt>
                <c:pt idx="966">
                  <c:v>-69.072092003231134</c:v>
                </c:pt>
                <c:pt idx="967">
                  <c:v>-68.754957751657173</c:v>
                </c:pt>
                <c:pt idx="968">
                  <c:v>-68.768019249680009</c:v>
                </c:pt>
                <c:pt idx="969">
                  <c:v>-68.740310369074436</c:v>
                </c:pt>
                <c:pt idx="970">
                  <c:v>-68.425130106151514</c:v>
                </c:pt>
                <c:pt idx="971">
                  <c:v>-68.463070599914488</c:v>
                </c:pt>
                <c:pt idx="972">
                  <c:v>-68.310607861640221</c:v>
                </c:pt>
                <c:pt idx="973">
                  <c:v>-68.20419486604591</c:v>
                </c:pt>
                <c:pt idx="974">
                  <c:v>-68.024989038567412</c:v>
                </c:pt>
                <c:pt idx="975">
                  <c:v>-68.052359758891129</c:v>
                </c:pt>
                <c:pt idx="976">
                  <c:v>-67.846003989061103</c:v>
                </c:pt>
                <c:pt idx="977">
                  <c:v>-67.766598411216222</c:v>
                </c:pt>
                <c:pt idx="978">
                  <c:v>-67.637399289991706</c:v>
                </c:pt>
                <c:pt idx="979">
                  <c:v>-67.551046663081394</c:v>
                </c:pt>
                <c:pt idx="980">
                  <c:v>-67.063281344576211</c:v>
                </c:pt>
                <c:pt idx="981">
                  <c:v>-67.368612287818578</c:v>
                </c:pt>
                <c:pt idx="982">
                  <c:v>-66.942403277371781</c:v>
                </c:pt>
                <c:pt idx="983">
                  <c:v>-67.510953494383202</c:v>
                </c:pt>
                <c:pt idx="984">
                  <c:v>-65.610939138482081</c:v>
                </c:pt>
                <c:pt idx="985">
                  <c:v>-67.181942303733976</c:v>
                </c:pt>
                <c:pt idx="986">
                  <c:v>-66.430376892937744</c:v>
                </c:pt>
                <c:pt idx="987">
                  <c:v>-66.041845365164605</c:v>
                </c:pt>
                <c:pt idx="988">
                  <c:v>-66.392173101267204</c:v>
                </c:pt>
                <c:pt idx="989">
                  <c:v>-66.057234732321788</c:v>
                </c:pt>
                <c:pt idx="990">
                  <c:v>-66.031732107312166</c:v>
                </c:pt>
                <c:pt idx="991">
                  <c:v>-65.21491221793697</c:v>
                </c:pt>
                <c:pt idx="992">
                  <c:v>-64.767349045311121</c:v>
                </c:pt>
                <c:pt idx="993">
                  <c:v>-66.679455048918058</c:v>
                </c:pt>
                <c:pt idx="994">
                  <c:v>-64.952030293754447</c:v>
                </c:pt>
                <c:pt idx="995">
                  <c:v>-64.510826239059639</c:v>
                </c:pt>
                <c:pt idx="996">
                  <c:v>-64.699028022651547</c:v>
                </c:pt>
                <c:pt idx="997">
                  <c:v>-58.30972493991068</c:v>
                </c:pt>
                <c:pt idx="998">
                  <c:v>-60.399337375316478</c:v>
                </c:pt>
                <c:pt idx="999">
                  <c:v>-61.225134719303981</c:v>
                </c:pt>
                <c:pt idx="1000">
                  <c:v>-59.492723287849472</c:v>
                </c:pt>
                <c:pt idx="1001">
                  <c:v>-59.26208357191986</c:v>
                </c:pt>
                <c:pt idx="1002">
                  <c:v>-60.673841996090417</c:v>
                </c:pt>
                <c:pt idx="1003">
                  <c:v>-57.665723493325551</c:v>
                </c:pt>
                <c:pt idx="1004">
                  <c:v>-58.191003132337691</c:v>
                </c:pt>
                <c:pt idx="1005">
                  <c:v>-58.044601034506826</c:v>
                </c:pt>
                <c:pt idx="1006">
                  <c:v>-57.000135638655323</c:v>
                </c:pt>
                <c:pt idx="1007">
                  <c:v>-56.396338269467307</c:v>
                </c:pt>
                <c:pt idx="1008">
                  <c:v>-55.089185865768123</c:v>
                </c:pt>
                <c:pt idx="1009">
                  <c:v>-55.612994670992634</c:v>
                </c:pt>
                <c:pt idx="1010">
                  <c:v>-52.875355021710142</c:v>
                </c:pt>
                <c:pt idx="1011">
                  <c:v>0</c:v>
                </c:pt>
                <c:pt idx="1012">
                  <c:v>0</c:v>
                </c:pt>
              </c:numCache>
            </c:numRef>
          </c:yVal>
          <c:smooth val="0"/>
        </c:ser>
        <c:ser>
          <c:idx val="2"/>
          <c:order val="2"/>
          <c:tx>
            <c:strRef>
              <c:f>補間なし!$L$2</c:f>
              <c:strCache>
                <c:ptCount val="1"/>
                <c:pt idx="0">
                  <c:v>70-90mm</c:v>
                </c:pt>
              </c:strCache>
            </c:strRef>
          </c:tx>
          <c:spPr>
            <a:ln w="3175">
              <a:solidFill>
                <a:srgbClr val="00B050"/>
              </a:solidFill>
            </a:ln>
          </c:spPr>
          <c:marker>
            <c:symbol val="none"/>
          </c:marker>
          <c:xVal>
            <c:numRef>
              <c:f>補間なし!$L$15:$L$1027</c:f>
              <c:numCache>
                <c:formatCode>General</c:formatCode>
                <c:ptCount val="1013"/>
                <c:pt idx="0">
                  <c:v>-0.34748000000000001</c:v>
                </c:pt>
                <c:pt idx="1">
                  <c:v>-0.28816000000000003</c:v>
                </c:pt>
                <c:pt idx="2">
                  <c:v>-0.22883999999999999</c:v>
                </c:pt>
                <c:pt idx="3">
                  <c:v>-0.16952</c:v>
                </c:pt>
                <c:pt idx="4">
                  <c:v>-0.11020000000000001</c:v>
                </c:pt>
                <c:pt idx="5">
                  <c:v>-5.0881999999999997E-2</c:v>
                </c:pt>
                <c:pt idx="6">
                  <c:v>8.4378999999999999E-3</c:v>
                </c:pt>
                <c:pt idx="7">
                  <c:v>6.7757999999999999E-2</c:v>
                </c:pt>
                <c:pt idx="8">
                  <c:v>0.12708</c:v>
                </c:pt>
                <c:pt idx="9">
                  <c:v>0.18640000000000001</c:v>
                </c:pt>
                <c:pt idx="10">
                  <c:v>0.24571999999999999</c:v>
                </c:pt>
                <c:pt idx="11">
                  <c:v>0.30503999999999998</c:v>
                </c:pt>
                <c:pt idx="12">
                  <c:v>0.36436000000000002</c:v>
                </c:pt>
                <c:pt idx="13">
                  <c:v>0.42368</c:v>
                </c:pt>
                <c:pt idx="14">
                  <c:v>0.48299999999999998</c:v>
                </c:pt>
                <c:pt idx="15">
                  <c:v>0.54232000000000002</c:v>
                </c:pt>
                <c:pt idx="16">
                  <c:v>0.60163999999999995</c:v>
                </c:pt>
                <c:pt idx="17">
                  <c:v>0.66095999999999999</c:v>
                </c:pt>
                <c:pt idx="18">
                  <c:v>0.72028000000000003</c:v>
                </c:pt>
                <c:pt idx="19">
                  <c:v>0.77959999999999996</c:v>
                </c:pt>
                <c:pt idx="20">
                  <c:v>0.83892</c:v>
                </c:pt>
                <c:pt idx="21">
                  <c:v>0.89824000000000004</c:v>
                </c:pt>
                <c:pt idx="22">
                  <c:v>0.95755999999999997</c:v>
                </c:pt>
                <c:pt idx="23">
                  <c:v>1.0168999999999999</c:v>
                </c:pt>
                <c:pt idx="24">
                  <c:v>1.0762</c:v>
                </c:pt>
                <c:pt idx="25">
                  <c:v>1.1355</c:v>
                </c:pt>
                <c:pt idx="26">
                  <c:v>1.1948000000000001</c:v>
                </c:pt>
                <c:pt idx="27">
                  <c:v>1.2542</c:v>
                </c:pt>
                <c:pt idx="28">
                  <c:v>1.3134999999999999</c:v>
                </c:pt>
                <c:pt idx="29">
                  <c:v>1.3728</c:v>
                </c:pt>
                <c:pt idx="30">
                  <c:v>1.4320999999999999</c:v>
                </c:pt>
                <c:pt idx="31">
                  <c:v>1.4914000000000001</c:v>
                </c:pt>
                <c:pt idx="32">
                  <c:v>1.5508</c:v>
                </c:pt>
                <c:pt idx="33">
                  <c:v>1.6101000000000001</c:v>
                </c:pt>
                <c:pt idx="34">
                  <c:v>1.6694</c:v>
                </c:pt>
                <c:pt idx="35">
                  <c:v>1.7286999999999999</c:v>
                </c:pt>
                <c:pt idx="36">
                  <c:v>1.788</c:v>
                </c:pt>
                <c:pt idx="37">
                  <c:v>1.8473999999999999</c:v>
                </c:pt>
                <c:pt idx="38">
                  <c:v>1.9067000000000001</c:v>
                </c:pt>
                <c:pt idx="39">
                  <c:v>1.966</c:v>
                </c:pt>
                <c:pt idx="40">
                  <c:v>2.0253000000000001</c:v>
                </c:pt>
                <c:pt idx="41">
                  <c:v>2.0846</c:v>
                </c:pt>
                <c:pt idx="42">
                  <c:v>2.1440000000000001</c:v>
                </c:pt>
                <c:pt idx="43">
                  <c:v>2.2033</c:v>
                </c:pt>
                <c:pt idx="44">
                  <c:v>2.2625999999999999</c:v>
                </c:pt>
                <c:pt idx="45">
                  <c:v>2.3218999999999999</c:v>
                </c:pt>
                <c:pt idx="46">
                  <c:v>2.3812000000000002</c:v>
                </c:pt>
                <c:pt idx="47">
                  <c:v>2.4405999999999999</c:v>
                </c:pt>
                <c:pt idx="48">
                  <c:v>2.4998999999999998</c:v>
                </c:pt>
                <c:pt idx="49">
                  <c:v>2.5592000000000001</c:v>
                </c:pt>
                <c:pt idx="50">
                  <c:v>2.6185</c:v>
                </c:pt>
                <c:pt idx="51">
                  <c:v>2.6778</c:v>
                </c:pt>
                <c:pt idx="52">
                  <c:v>2.7372000000000001</c:v>
                </c:pt>
                <c:pt idx="53">
                  <c:v>2.7965</c:v>
                </c:pt>
                <c:pt idx="54">
                  <c:v>2.8557999999999999</c:v>
                </c:pt>
                <c:pt idx="55">
                  <c:v>2.9150999999999998</c:v>
                </c:pt>
                <c:pt idx="56">
                  <c:v>2.9744000000000002</c:v>
                </c:pt>
                <c:pt idx="57">
                  <c:v>3.0337999999999998</c:v>
                </c:pt>
                <c:pt idx="58">
                  <c:v>3.0931000000000002</c:v>
                </c:pt>
                <c:pt idx="59">
                  <c:v>3.1524000000000001</c:v>
                </c:pt>
                <c:pt idx="60">
                  <c:v>3.2117</c:v>
                </c:pt>
                <c:pt idx="61">
                  <c:v>3.2709999999999999</c:v>
                </c:pt>
                <c:pt idx="62">
                  <c:v>3.3304</c:v>
                </c:pt>
                <c:pt idx="63">
                  <c:v>3.3896999999999999</c:v>
                </c:pt>
                <c:pt idx="64">
                  <c:v>3.4489999999999998</c:v>
                </c:pt>
                <c:pt idx="65">
                  <c:v>3.5083000000000002</c:v>
                </c:pt>
                <c:pt idx="66">
                  <c:v>3.5676000000000001</c:v>
                </c:pt>
                <c:pt idx="67">
                  <c:v>3.6269999999999998</c:v>
                </c:pt>
                <c:pt idx="68">
                  <c:v>3.6863000000000001</c:v>
                </c:pt>
                <c:pt idx="69">
                  <c:v>3.7456</c:v>
                </c:pt>
                <c:pt idx="70">
                  <c:v>3.8048999999999999</c:v>
                </c:pt>
                <c:pt idx="71">
                  <c:v>3.8641999999999999</c:v>
                </c:pt>
                <c:pt idx="72">
                  <c:v>3.9235000000000002</c:v>
                </c:pt>
                <c:pt idx="73">
                  <c:v>3.9828999999999999</c:v>
                </c:pt>
                <c:pt idx="74">
                  <c:v>4.0422000000000002</c:v>
                </c:pt>
                <c:pt idx="75">
                  <c:v>4.1014999999999997</c:v>
                </c:pt>
                <c:pt idx="76">
                  <c:v>4.1608000000000001</c:v>
                </c:pt>
                <c:pt idx="77">
                  <c:v>4.2201000000000004</c:v>
                </c:pt>
                <c:pt idx="78">
                  <c:v>4.2794999999999996</c:v>
                </c:pt>
                <c:pt idx="79">
                  <c:v>4.3388</c:v>
                </c:pt>
                <c:pt idx="80">
                  <c:v>4.3981000000000003</c:v>
                </c:pt>
                <c:pt idx="81">
                  <c:v>4.4573999999999998</c:v>
                </c:pt>
                <c:pt idx="82">
                  <c:v>4.5167000000000002</c:v>
                </c:pt>
                <c:pt idx="83">
                  <c:v>4.5761000000000003</c:v>
                </c:pt>
                <c:pt idx="84">
                  <c:v>4.6353999999999997</c:v>
                </c:pt>
                <c:pt idx="85">
                  <c:v>4.6947000000000001</c:v>
                </c:pt>
                <c:pt idx="86">
                  <c:v>4.7539999999999996</c:v>
                </c:pt>
                <c:pt idx="87">
                  <c:v>4.8132999999999999</c:v>
                </c:pt>
                <c:pt idx="88">
                  <c:v>4.8727</c:v>
                </c:pt>
                <c:pt idx="89">
                  <c:v>4.9320000000000004</c:v>
                </c:pt>
                <c:pt idx="90">
                  <c:v>4.9912999999999998</c:v>
                </c:pt>
                <c:pt idx="91">
                  <c:v>5.0506000000000002</c:v>
                </c:pt>
                <c:pt idx="92">
                  <c:v>5.1098999999999997</c:v>
                </c:pt>
                <c:pt idx="93">
                  <c:v>5.1692999999999998</c:v>
                </c:pt>
                <c:pt idx="94">
                  <c:v>5.2286000000000001</c:v>
                </c:pt>
                <c:pt idx="95">
                  <c:v>5.2878999999999996</c:v>
                </c:pt>
                <c:pt idx="96">
                  <c:v>5.3472</c:v>
                </c:pt>
                <c:pt idx="97">
                  <c:v>5.4065000000000003</c:v>
                </c:pt>
                <c:pt idx="98">
                  <c:v>5.4659000000000004</c:v>
                </c:pt>
                <c:pt idx="99">
                  <c:v>5.5251999999999999</c:v>
                </c:pt>
                <c:pt idx="100">
                  <c:v>5.5845000000000002</c:v>
                </c:pt>
                <c:pt idx="101">
                  <c:v>5.6437999999999997</c:v>
                </c:pt>
                <c:pt idx="102">
                  <c:v>5.7031000000000001</c:v>
                </c:pt>
                <c:pt idx="103">
                  <c:v>5.7625000000000002</c:v>
                </c:pt>
                <c:pt idx="104">
                  <c:v>5.8217999999999996</c:v>
                </c:pt>
                <c:pt idx="105">
                  <c:v>5.8811</c:v>
                </c:pt>
                <c:pt idx="106">
                  <c:v>5.9404000000000003</c:v>
                </c:pt>
                <c:pt idx="107">
                  <c:v>5.9996999999999998</c:v>
                </c:pt>
                <c:pt idx="108">
                  <c:v>6.0590999999999999</c:v>
                </c:pt>
                <c:pt idx="109">
                  <c:v>6.1184000000000003</c:v>
                </c:pt>
                <c:pt idx="110">
                  <c:v>6.1776999999999997</c:v>
                </c:pt>
                <c:pt idx="111">
                  <c:v>6.2370000000000001</c:v>
                </c:pt>
                <c:pt idx="112">
                  <c:v>6.2962999999999996</c:v>
                </c:pt>
                <c:pt idx="113">
                  <c:v>6.3556999999999997</c:v>
                </c:pt>
                <c:pt idx="114">
                  <c:v>6.415</c:v>
                </c:pt>
                <c:pt idx="115">
                  <c:v>6.4743000000000004</c:v>
                </c:pt>
                <c:pt idx="116">
                  <c:v>6.5335999999999999</c:v>
                </c:pt>
                <c:pt idx="117">
                  <c:v>6.5929000000000002</c:v>
                </c:pt>
                <c:pt idx="118">
                  <c:v>6.6523000000000003</c:v>
                </c:pt>
                <c:pt idx="119">
                  <c:v>6.7115999999999998</c:v>
                </c:pt>
                <c:pt idx="120">
                  <c:v>6.7709000000000001</c:v>
                </c:pt>
                <c:pt idx="121">
                  <c:v>6.8301999999999996</c:v>
                </c:pt>
                <c:pt idx="122">
                  <c:v>6.8895</c:v>
                </c:pt>
                <c:pt idx="123">
                  <c:v>6.9489000000000001</c:v>
                </c:pt>
                <c:pt idx="124">
                  <c:v>7.0082000000000004</c:v>
                </c:pt>
                <c:pt idx="125">
                  <c:v>7.0674999999999999</c:v>
                </c:pt>
                <c:pt idx="126">
                  <c:v>7.1268000000000002</c:v>
                </c:pt>
                <c:pt idx="127">
                  <c:v>7.1860999999999997</c:v>
                </c:pt>
                <c:pt idx="128">
                  <c:v>7.2454999999999998</c:v>
                </c:pt>
                <c:pt idx="129">
                  <c:v>7.3048000000000002</c:v>
                </c:pt>
                <c:pt idx="130">
                  <c:v>7.3640999999999996</c:v>
                </c:pt>
                <c:pt idx="131">
                  <c:v>7.4234</c:v>
                </c:pt>
                <c:pt idx="132">
                  <c:v>7.4827000000000004</c:v>
                </c:pt>
                <c:pt idx="133">
                  <c:v>7.5420999999999996</c:v>
                </c:pt>
                <c:pt idx="134">
                  <c:v>7.6013999999999999</c:v>
                </c:pt>
                <c:pt idx="135">
                  <c:v>7.6607000000000003</c:v>
                </c:pt>
                <c:pt idx="136">
                  <c:v>7.72</c:v>
                </c:pt>
                <c:pt idx="137">
                  <c:v>7.7793000000000001</c:v>
                </c:pt>
                <c:pt idx="138">
                  <c:v>7.8387000000000002</c:v>
                </c:pt>
                <c:pt idx="139">
                  <c:v>7.8979999999999997</c:v>
                </c:pt>
                <c:pt idx="140">
                  <c:v>7.9573</c:v>
                </c:pt>
                <c:pt idx="141">
                  <c:v>8.0166000000000004</c:v>
                </c:pt>
                <c:pt idx="142">
                  <c:v>8.0759000000000007</c:v>
                </c:pt>
                <c:pt idx="143">
                  <c:v>8.1353000000000009</c:v>
                </c:pt>
                <c:pt idx="144">
                  <c:v>8.1945999999999994</c:v>
                </c:pt>
                <c:pt idx="145">
                  <c:v>8.2538999999999998</c:v>
                </c:pt>
                <c:pt idx="146">
                  <c:v>8.3132000000000001</c:v>
                </c:pt>
                <c:pt idx="147">
                  <c:v>8.3725000000000005</c:v>
                </c:pt>
                <c:pt idx="148">
                  <c:v>8.4319000000000006</c:v>
                </c:pt>
                <c:pt idx="149">
                  <c:v>8.4911999999999992</c:v>
                </c:pt>
                <c:pt idx="150">
                  <c:v>8.5504999999999995</c:v>
                </c:pt>
                <c:pt idx="151">
                  <c:v>8.6097999999999999</c:v>
                </c:pt>
                <c:pt idx="152">
                  <c:v>8.6691000000000003</c:v>
                </c:pt>
                <c:pt idx="153">
                  <c:v>8.7285000000000004</c:v>
                </c:pt>
                <c:pt idx="154">
                  <c:v>8.7878000000000007</c:v>
                </c:pt>
                <c:pt idx="155">
                  <c:v>8.8470999999999993</c:v>
                </c:pt>
                <c:pt idx="156">
                  <c:v>8.9063999999999997</c:v>
                </c:pt>
                <c:pt idx="157">
                  <c:v>8.9657</c:v>
                </c:pt>
                <c:pt idx="158">
                  <c:v>9.0251000000000001</c:v>
                </c:pt>
                <c:pt idx="159">
                  <c:v>9.0844000000000005</c:v>
                </c:pt>
                <c:pt idx="160">
                  <c:v>9.1437000000000008</c:v>
                </c:pt>
                <c:pt idx="161">
                  <c:v>9.2029999999999994</c:v>
                </c:pt>
                <c:pt idx="162">
                  <c:v>9.2622999999999998</c:v>
                </c:pt>
                <c:pt idx="163">
                  <c:v>9.3216999999999999</c:v>
                </c:pt>
                <c:pt idx="164">
                  <c:v>9.3810000000000002</c:v>
                </c:pt>
                <c:pt idx="165">
                  <c:v>9.4403000000000006</c:v>
                </c:pt>
                <c:pt idx="166">
                  <c:v>9.4995999999999992</c:v>
                </c:pt>
                <c:pt idx="167">
                  <c:v>9.5588999999999995</c:v>
                </c:pt>
                <c:pt idx="168">
                  <c:v>9.6182999999999996</c:v>
                </c:pt>
                <c:pt idx="169">
                  <c:v>9.6776</c:v>
                </c:pt>
                <c:pt idx="170">
                  <c:v>9.7369000000000003</c:v>
                </c:pt>
                <c:pt idx="171">
                  <c:v>9.7962000000000007</c:v>
                </c:pt>
                <c:pt idx="172">
                  <c:v>9.8554999999999993</c:v>
                </c:pt>
                <c:pt idx="173">
                  <c:v>9.9148999999999994</c:v>
                </c:pt>
                <c:pt idx="174">
                  <c:v>9.9741999999999997</c:v>
                </c:pt>
                <c:pt idx="175">
                  <c:v>10.032999999999999</c:v>
                </c:pt>
                <c:pt idx="176">
                  <c:v>10.093</c:v>
                </c:pt>
                <c:pt idx="177">
                  <c:v>10.151999999999999</c:v>
                </c:pt>
                <c:pt idx="178">
                  <c:v>10.211</c:v>
                </c:pt>
                <c:pt idx="179">
                  <c:v>10.271000000000001</c:v>
                </c:pt>
                <c:pt idx="180">
                  <c:v>10.33</c:v>
                </c:pt>
                <c:pt idx="181">
                  <c:v>10.388999999999999</c:v>
                </c:pt>
                <c:pt idx="182">
                  <c:v>10.449</c:v>
                </c:pt>
                <c:pt idx="183">
                  <c:v>10.507999999999999</c:v>
                </c:pt>
                <c:pt idx="184">
                  <c:v>10.567</c:v>
                </c:pt>
                <c:pt idx="185">
                  <c:v>10.627000000000001</c:v>
                </c:pt>
                <c:pt idx="186">
                  <c:v>10.686</c:v>
                </c:pt>
                <c:pt idx="187">
                  <c:v>10.744999999999999</c:v>
                </c:pt>
                <c:pt idx="188">
                  <c:v>10.805</c:v>
                </c:pt>
                <c:pt idx="189">
                  <c:v>10.864000000000001</c:v>
                </c:pt>
                <c:pt idx="190">
                  <c:v>10.923</c:v>
                </c:pt>
                <c:pt idx="191">
                  <c:v>10.983000000000001</c:v>
                </c:pt>
                <c:pt idx="192">
                  <c:v>11.042</c:v>
                </c:pt>
                <c:pt idx="193">
                  <c:v>11.101000000000001</c:v>
                </c:pt>
                <c:pt idx="194">
                  <c:v>11.161</c:v>
                </c:pt>
                <c:pt idx="195">
                  <c:v>11.22</c:v>
                </c:pt>
                <c:pt idx="196">
                  <c:v>11.279</c:v>
                </c:pt>
                <c:pt idx="197">
                  <c:v>11.339</c:v>
                </c:pt>
                <c:pt idx="198">
                  <c:v>11.398</c:v>
                </c:pt>
                <c:pt idx="199">
                  <c:v>11.457000000000001</c:v>
                </c:pt>
                <c:pt idx="200">
                  <c:v>11.516</c:v>
                </c:pt>
                <c:pt idx="201">
                  <c:v>11.576000000000001</c:v>
                </c:pt>
                <c:pt idx="202">
                  <c:v>11.635</c:v>
                </c:pt>
                <c:pt idx="203">
                  <c:v>11.694000000000001</c:v>
                </c:pt>
                <c:pt idx="204">
                  <c:v>11.754</c:v>
                </c:pt>
                <c:pt idx="205">
                  <c:v>11.813000000000001</c:v>
                </c:pt>
                <c:pt idx="206">
                  <c:v>11.872</c:v>
                </c:pt>
                <c:pt idx="207">
                  <c:v>11.932</c:v>
                </c:pt>
                <c:pt idx="208">
                  <c:v>11.991</c:v>
                </c:pt>
                <c:pt idx="209">
                  <c:v>12.05</c:v>
                </c:pt>
                <c:pt idx="210">
                  <c:v>12.11</c:v>
                </c:pt>
                <c:pt idx="211">
                  <c:v>12.169</c:v>
                </c:pt>
                <c:pt idx="212">
                  <c:v>12.228</c:v>
                </c:pt>
                <c:pt idx="213">
                  <c:v>12.288</c:v>
                </c:pt>
                <c:pt idx="214">
                  <c:v>12.347</c:v>
                </c:pt>
                <c:pt idx="215">
                  <c:v>12.406000000000001</c:v>
                </c:pt>
                <c:pt idx="216">
                  <c:v>12.465999999999999</c:v>
                </c:pt>
                <c:pt idx="217">
                  <c:v>12.525</c:v>
                </c:pt>
                <c:pt idx="218">
                  <c:v>12.584</c:v>
                </c:pt>
                <c:pt idx="219">
                  <c:v>12.644</c:v>
                </c:pt>
                <c:pt idx="220">
                  <c:v>12.702999999999999</c:v>
                </c:pt>
                <c:pt idx="221">
                  <c:v>12.762</c:v>
                </c:pt>
                <c:pt idx="222">
                  <c:v>12.821999999999999</c:v>
                </c:pt>
                <c:pt idx="223">
                  <c:v>12.881</c:v>
                </c:pt>
                <c:pt idx="224">
                  <c:v>12.94</c:v>
                </c:pt>
                <c:pt idx="225">
                  <c:v>12.999000000000001</c:v>
                </c:pt>
                <c:pt idx="226">
                  <c:v>13.058999999999999</c:v>
                </c:pt>
                <c:pt idx="227">
                  <c:v>13.118</c:v>
                </c:pt>
                <c:pt idx="228">
                  <c:v>13.177</c:v>
                </c:pt>
                <c:pt idx="229">
                  <c:v>13.237</c:v>
                </c:pt>
                <c:pt idx="230">
                  <c:v>13.295999999999999</c:v>
                </c:pt>
                <c:pt idx="231">
                  <c:v>13.355</c:v>
                </c:pt>
                <c:pt idx="232">
                  <c:v>13.414999999999999</c:v>
                </c:pt>
                <c:pt idx="233">
                  <c:v>13.474</c:v>
                </c:pt>
                <c:pt idx="234">
                  <c:v>13.532999999999999</c:v>
                </c:pt>
                <c:pt idx="235">
                  <c:v>13.593</c:v>
                </c:pt>
                <c:pt idx="236">
                  <c:v>13.651999999999999</c:v>
                </c:pt>
                <c:pt idx="237">
                  <c:v>13.711</c:v>
                </c:pt>
                <c:pt idx="238">
                  <c:v>13.771000000000001</c:v>
                </c:pt>
                <c:pt idx="239">
                  <c:v>13.83</c:v>
                </c:pt>
                <c:pt idx="240">
                  <c:v>13.888999999999999</c:v>
                </c:pt>
                <c:pt idx="241">
                  <c:v>13.949</c:v>
                </c:pt>
                <c:pt idx="242">
                  <c:v>14.007999999999999</c:v>
                </c:pt>
                <c:pt idx="243">
                  <c:v>14.067</c:v>
                </c:pt>
                <c:pt idx="244">
                  <c:v>14.127000000000001</c:v>
                </c:pt>
                <c:pt idx="245">
                  <c:v>14.186</c:v>
                </c:pt>
                <c:pt idx="246">
                  <c:v>14.244999999999999</c:v>
                </c:pt>
                <c:pt idx="247">
                  <c:v>14.305</c:v>
                </c:pt>
                <c:pt idx="248">
                  <c:v>14.364000000000001</c:v>
                </c:pt>
                <c:pt idx="249">
                  <c:v>14.423</c:v>
                </c:pt>
                <c:pt idx="250">
                  <c:v>14.481999999999999</c:v>
                </c:pt>
                <c:pt idx="251">
                  <c:v>14.542</c:v>
                </c:pt>
                <c:pt idx="252">
                  <c:v>14.601000000000001</c:v>
                </c:pt>
                <c:pt idx="253">
                  <c:v>14.66</c:v>
                </c:pt>
                <c:pt idx="254">
                  <c:v>14.72</c:v>
                </c:pt>
                <c:pt idx="255">
                  <c:v>14.779</c:v>
                </c:pt>
                <c:pt idx="256">
                  <c:v>14.837999999999999</c:v>
                </c:pt>
                <c:pt idx="257">
                  <c:v>14.898</c:v>
                </c:pt>
                <c:pt idx="258">
                  <c:v>14.957000000000001</c:v>
                </c:pt>
                <c:pt idx="259">
                  <c:v>15.016</c:v>
                </c:pt>
                <c:pt idx="260">
                  <c:v>15.076000000000001</c:v>
                </c:pt>
                <c:pt idx="261">
                  <c:v>15.135</c:v>
                </c:pt>
                <c:pt idx="262">
                  <c:v>15.194000000000001</c:v>
                </c:pt>
                <c:pt idx="263">
                  <c:v>15.254</c:v>
                </c:pt>
                <c:pt idx="264">
                  <c:v>15.313000000000001</c:v>
                </c:pt>
                <c:pt idx="265">
                  <c:v>15.372</c:v>
                </c:pt>
                <c:pt idx="266">
                  <c:v>15.432</c:v>
                </c:pt>
                <c:pt idx="267">
                  <c:v>15.491</c:v>
                </c:pt>
                <c:pt idx="268">
                  <c:v>15.55</c:v>
                </c:pt>
                <c:pt idx="269">
                  <c:v>15.61</c:v>
                </c:pt>
                <c:pt idx="270">
                  <c:v>15.669</c:v>
                </c:pt>
                <c:pt idx="271">
                  <c:v>15.728</c:v>
                </c:pt>
                <c:pt idx="272">
                  <c:v>15.788</c:v>
                </c:pt>
                <c:pt idx="273">
                  <c:v>15.847</c:v>
                </c:pt>
                <c:pt idx="274">
                  <c:v>15.906000000000001</c:v>
                </c:pt>
                <c:pt idx="275">
                  <c:v>15.965</c:v>
                </c:pt>
                <c:pt idx="276">
                  <c:v>16.024999999999999</c:v>
                </c:pt>
                <c:pt idx="277">
                  <c:v>16.084</c:v>
                </c:pt>
                <c:pt idx="278">
                  <c:v>16.143000000000001</c:v>
                </c:pt>
                <c:pt idx="279">
                  <c:v>16.202999999999999</c:v>
                </c:pt>
                <c:pt idx="280">
                  <c:v>16.262</c:v>
                </c:pt>
                <c:pt idx="281">
                  <c:v>16.321000000000002</c:v>
                </c:pt>
                <c:pt idx="282">
                  <c:v>16.381</c:v>
                </c:pt>
                <c:pt idx="283">
                  <c:v>16.440000000000001</c:v>
                </c:pt>
                <c:pt idx="284">
                  <c:v>16.498999999999999</c:v>
                </c:pt>
                <c:pt idx="285">
                  <c:v>16.559000000000001</c:v>
                </c:pt>
                <c:pt idx="286">
                  <c:v>16.617999999999999</c:v>
                </c:pt>
                <c:pt idx="287">
                  <c:v>16.677</c:v>
                </c:pt>
                <c:pt idx="288">
                  <c:v>16.736999999999998</c:v>
                </c:pt>
                <c:pt idx="289">
                  <c:v>16.795999999999999</c:v>
                </c:pt>
                <c:pt idx="290">
                  <c:v>16.855</c:v>
                </c:pt>
                <c:pt idx="291">
                  <c:v>16.914999999999999</c:v>
                </c:pt>
                <c:pt idx="292">
                  <c:v>16.974</c:v>
                </c:pt>
                <c:pt idx="293">
                  <c:v>17.033000000000001</c:v>
                </c:pt>
                <c:pt idx="294">
                  <c:v>17.093</c:v>
                </c:pt>
                <c:pt idx="295">
                  <c:v>17.152000000000001</c:v>
                </c:pt>
                <c:pt idx="296">
                  <c:v>17.210999999999999</c:v>
                </c:pt>
                <c:pt idx="297">
                  <c:v>17.271000000000001</c:v>
                </c:pt>
                <c:pt idx="298">
                  <c:v>17.329999999999998</c:v>
                </c:pt>
                <c:pt idx="299">
                  <c:v>17.388999999999999</c:v>
                </c:pt>
                <c:pt idx="300">
                  <c:v>17.448</c:v>
                </c:pt>
                <c:pt idx="301">
                  <c:v>17.507999999999999</c:v>
                </c:pt>
                <c:pt idx="302">
                  <c:v>17.567</c:v>
                </c:pt>
                <c:pt idx="303">
                  <c:v>17.626000000000001</c:v>
                </c:pt>
                <c:pt idx="304">
                  <c:v>17.686</c:v>
                </c:pt>
                <c:pt idx="305">
                  <c:v>17.745000000000001</c:v>
                </c:pt>
                <c:pt idx="306">
                  <c:v>17.803999999999998</c:v>
                </c:pt>
                <c:pt idx="307">
                  <c:v>17.864000000000001</c:v>
                </c:pt>
                <c:pt idx="308">
                  <c:v>17.922999999999998</c:v>
                </c:pt>
                <c:pt idx="309">
                  <c:v>17.981999999999999</c:v>
                </c:pt>
                <c:pt idx="310">
                  <c:v>18.042000000000002</c:v>
                </c:pt>
                <c:pt idx="311">
                  <c:v>18.100999999999999</c:v>
                </c:pt>
                <c:pt idx="312">
                  <c:v>18.16</c:v>
                </c:pt>
                <c:pt idx="313">
                  <c:v>18.22</c:v>
                </c:pt>
                <c:pt idx="314">
                  <c:v>18.279</c:v>
                </c:pt>
                <c:pt idx="315">
                  <c:v>18.338000000000001</c:v>
                </c:pt>
                <c:pt idx="316">
                  <c:v>18.398</c:v>
                </c:pt>
                <c:pt idx="317">
                  <c:v>18.457000000000001</c:v>
                </c:pt>
                <c:pt idx="318">
                  <c:v>18.515999999999998</c:v>
                </c:pt>
                <c:pt idx="319">
                  <c:v>18.576000000000001</c:v>
                </c:pt>
                <c:pt idx="320">
                  <c:v>18.635000000000002</c:v>
                </c:pt>
                <c:pt idx="321">
                  <c:v>18.693999999999999</c:v>
                </c:pt>
                <c:pt idx="322">
                  <c:v>18.754000000000001</c:v>
                </c:pt>
                <c:pt idx="323">
                  <c:v>18.812999999999999</c:v>
                </c:pt>
                <c:pt idx="324">
                  <c:v>18.872</c:v>
                </c:pt>
                <c:pt idx="325">
                  <c:v>18.931000000000001</c:v>
                </c:pt>
                <c:pt idx="326">
                  <c:v>18.991</c:v>
                </c:pt>
                <c:pt idx="327">
                  <c:v>19.05</c:v>
                </c:pt>
                <c:pt idx="328">
                  <c:v>19.109000000000002</c:v>
                </c:pt>
                <c:pt idx="329">
                  <c:v>19.169</c:v>
                </c:pt>
                <c:pt idx="330">
                  <c:v>19.228000000000002</c:v>
                </c:pt>
                <c:pt idx="331">
                  <c:v>19.286999999999999</c:v>
                </c:pt>
                <c:pt idx="332">
                  <c:v>19.347000000000001</c:v>
                </c:pt>
                <c:pt idx="333">
                  <c:v>19.405999999999999</c:v>
                </c:pt>
                <c:pt idx="334">
                  <c:v>19.465</c:v>
                </c:pt>
                <c:pt idx="335">
                  <c:v>19.524999999999999</c:v>
                </c:pt>
                <c:pt idx="336">
                  <c:v>19.584</c:v>
                </c:pt>
                <c:pt idx="337">
                  <c:v>19.643000000000001</c:v>
                </c:pt>
                <c:pt idx="338">
                  <c:v>19.702999999999999</c:v>
                </c:pt>
                <c:pt idx="339">
                  <c:v>19.762</c:v>
                </c:pt>
                <c:pt idx="340">
                  <c:v>19.821000000000002</c:v>
                </c:pt>
                <c:pt idx="341">
                  <c:v>19.881</c:v>
                </c:pt>
                <c:pt idx="342">
                  <c:v>19.940000000000001</c:v>
                </c:pt>
                <c:pt idx="343">
                  <c:v>19.998999999999999</c:v>
                </c:pt>
                <c:pt idx="344">
                  <c:v>20.059000000000001</c:v>
                </c:pt>
                <c:pt idx="345">
                  <c:v>20.117999999999999</c:v>
                </c:pt>
                <c:pt idx="346">
                  <c:v>20.177</c:v>
                </c:pt>
                <c:pt idx="347">
                  <c:v>20.236999999999998</c:v>
                </c:pt>
                <c:pt idx="348">
                  <c:v>20.295999999999999</c:v>
                </c:pt>
                <c:pt idx="349">
                  <c:v>20.355</c:v>
                </c:pt>
                <c:pt idx="350">
                  <c:v>20.414000000000001</c:v>
                </c:pt>
                <c:pt idx="351">
                  <c:v>20.474</c:v>
                </c:pt>
                <c:pt idx="352">
                  <c:v>20.533000000000001</c:v>
                </c:pt>
                <c:pt idx="353">
                  <c:v>20.591999999999999</c:v>
                </c:pt>
                <c:pt idx="354">
                  <c:v>20.652000000000001</c:v>
                </c:pt>
                <c:pt idx="355">
                  <c:v>20.710999999999999</c:v>
                </c:pt>
                <c:pt idx="356">
                  <c:v>20.77</c:v>
                </c:pt>
                <c:pt idx="357">
                  <c:v>20.83</c:v>
                </c:pt>
                <c:pt idx="358">
                  <c:v>20.888999999999999</c:v>
                </c:pt>
                <c:pt idx="359">
                  <c:v>20.948</c:v>
                </c:pt>
                <c:pt idx="360">
                  <c:v>21.007999999999999</c:v>
                </c:pt>
                <c:pt idx="361">
                  <c:v>21.067</c:v>
                </c:pt>
                <c:pt idx="362">
                  <c:v>21.126000000000001</c:v>
                </c:pt>
                <c:pt idx="363">
                  <c:v>21.186</c:v>
                </c:pt>
                <c:pt idx="364">
                  <c:v>21.245000000000001</c:v>
                </c:pt>
                <c:pt idx="365">
                  <c:v>21.303999999999998</c:v>
                </c:pt>
                <c:pt idx="366">
                  <c:v>21.364000000000001</c:v>
                </c:pt>
                <c:pt idx="367">
                  <c:v>21.422999999999998</c:v>
                </c:pt>
                <c:pt idx="368">
                  <c:v>21.481999999999999</c:v>
                </c:pt>
                <c:pt idx="369">
                  <c:v>21.542000000000002</c:v>
                </c:pt>
                <c:pt idx="370">
                  <c:v>21.600999999999999</c:v>
                </c:pt>
                <c:pt idx="371">
                  <c:v>21.66</c:v>
                </c:pt>
                <c:pt idx="372">
                  <c:v>21.72</c:v>
                </c:pt>
                <c:pt idx="373">
                  <c:v>21.779</c:v>
                </c:pt>
                <c:pt idx="374">
                  <c:v>21.838000000000001</c:v>
                </c:pt>
                <c:pt idx="375">
                  <c:v>21.896999999999998</c:v>
                </c:pt>
                <c:pt idx="376">
                  <c:v>21.957000000000001</c:v>
                </c:pt>
                <c:pt idx="377">
                  <c:v>22.015999999999998</c:v>
                </c:pt>
                <c:pt idx="378">
                  <c:v>22.074999999999999</c:v>
                </c:pt>
                <c:pt idx="379">
                  <c:v>22.135000000000002</c:v>
                </c:pt>
                <c:pt idx="380">
                  <c:v>22.193999999999999</c:v>
                </c:pt>
                <c:pt idx="381">
                  <c:v>22.253</c:v>
                </c:pt>
                <c:pt idx="382">
                  <c:v>22.312999999999999</c:v>
                </c:pt>
                <c:pt idx="383">
                  <c:v>22.372</c:v>
                </c:pt>
                <c:pt idx="384">
                  <c:v>22.431000000000001</c:v>
                </c:pt>
                <c:pt idx="385">
                  <c:v>22.491</c:v>
                </c:pt>
                <c:pt idx="386">
                  <c:v>22.55</c:v>
                </c:pt>
                <c:pt idx="387">
                  <c:v>22.609000000000002</c:v>
                </c:pt>
                <c:pt idx="388">
                  <c:v>22.669</c:v>
                </c:pt>
                <c:pt idx="389">
                  <c:v>22.728000000000002</c:v>
                </c:pt>
                <c:pt idx="390">
                  <c:v>22.786999999999999</c:v>
                </c:pt>
                <c:pt idx="391">
                  <c:v>22.847000000000001</c:v>
                </c:pt>
                <c:pt idx="392">
                  <c:v>22.905999999999999</c:v>
                </c:pt>
                <c:pt idx="393">
                  <c:v>22.965</c:v>
                </c:pt>
                <c:pt idx="394">
                  <c:v>23.024999999999999</c:v>
                </c:pt>
                <c:pt idx="395">
                  <c:v>23.084</c:v>
                </c:pt>
                <c:pt idx="396">
                  <c:v>23.143000000000001</c:v>
                </c:pt>
                <c:pt idx="397">
                  <c:v>23.202999999999999</c:v>
                </c:pt>
                <c:pt idx="398">
                  <c:v>23.262</c:v>
                </c:pt>
                <c:pt idx="399">
                  <c:v>23.321000000000002</c:v>
                </c:pt>
                <c:pt idx="400">
                  <c:v>23.38</c:v>
                </c:pt>
                <c:pt idx="401">
                  <c:v>23.44</c:v>
                </c:pt>
                <c:pt idx="402">
                  <c:v>23.498999999999999</c:v>
                </c:pt>
                <c:pt idx="403">
                  <c:v>23.558</c:v>
                </c:pt>
                <c:pt idx="404">
                  <c:v>23.617999999999999</c:v>
                </c:pt>
                <c:pt idx="405">
                  <c:v>23.677</c:v>
                </c:pt>
                <c:pt idx="406">
                  <c:v>23.736000000000001</c:v>
                </c:pt>
                <c:pt idx="407">
                  <c:v>23.795999999999999</c:v>
                </c:pt>
                <c:pt idx="408">
                  <c:v>23.855</c:v>
                </c:pt>
                <c:pt idx="409">
                  <c:v>23.914000000000001</c:v>
                </c:pt>
                <c:pt idx="410">
                  <c:v>23.974</c:v>
                </c:pt>
                <c:pt idx="411">
                  <c:v>24.033000000000001</c:v>
                </c:pt>
                <c:pt idx="412">
                  <c:v>24.091999999999999</c:v>
                </c:pt>
                <c:pt idx="413">
                  <c:v>24.152000000000001</c:v>
                </c:pt>
                <c:pt idx="414">
                  <c:v>24.210999999999999</c:v>
                </c:pt>
                <c:pt idx="415">
                  <c:v>24.27</c:v>
                </c:pt>
                <c:pt idx="416">
                  <c:v>24.33</c:v>
                </c:pt>
                <c:pt idx="417">
                  <c:v>24.388999999999999</c:v>
                </c:pt>
                <c:pt idx="418">
                  <c:v>24.448</c:v>
                </c:pt>
                <c:pt idx="419">
                  <c:v>24.507999999999999</c:v>
                </c:pt>
                <c:pt idx="420">
                  <c:v>24.567</c:v>
                </c:pt>
                <c:pt idx="421">
                  <c:v>24.626000000000001</c:v>
                </c:pt>
                <c:pt idx="422">
                  <c:v>24.686</c:v>
                </c:pt>
                <c:pt idx="423">
                  <c:v>24.745000000000001</c:v>
                </c:pt>
                <c:pt idx="424">
                  <c:v>24.803999999999998</c:v>
                </c:pt>
                <c:pt idx="425">
                  <c:v>24.863</c:v>
                </c:pt>
                <c:pt idx="426">
                  <c:v>24.922999999999998</c:v>
                </c:pt>
                <c:pt idx="427">
                  <c:v>24.981999999999999</c:v>
                </c:pt>
                <c:pt idx="428">
                  <c:v>25.041</c:v>
                </c:pt>
                <c:pt idx="429">
                  <c:v>25.100999999999999</c:v>
                </c:pt>
                <c:pt idx="430">
                  <c:v>25.16</c:v>
                </c:pt>
                <c:pt idx="431">
                  <c:v>25.219000000000001</c:v>
                </c:pt>
                <c:pt idx="432">
                  <c:v>25.279</c:v>
                </c:pt>
                <c:pt idx="433">
                  <c:v>25.338000000000001</c:v>
                </c:pt>
                <c:pt idx="434">
                  <c:v>25.396999999999998</c:v>
                </c:pt>
                <c:pt idx="435">
                  <c:v>25.457000000000001</c:v>
                </c:pt>
                <c:pt idx="436">
                  <c:v>25.515999999999998</c:v>
                </c:pt>
                <c:pt idx="437">
                  <c:v>25.574999999999999</c:v>
                </c:pt>
                <c:pt idx="438">
                  <c:v>25.635000000000002</c:v>
                </c:pt>
                <c:pt idx="439">
                  <c:v>25.693999999999999</c:v>
                </c:pt>
                <c:pt idx="440">
                  <c:v>25.753</c:v>
                </c:pt>
                <c:pt idx="441">
                  <c:v>25.812999999999999</c:v>
                </c:pt>
                <c:pt idx="442">
                  <c:v>25.872</c:v>
                </c:pt>
                <c:pt idx="443">
                  <c:v>25.931000000000001</c:v>
                </c:pt>
                <c:pt idx="444">
                  <c:v>25.991</c:v>
                </c:pt>
                <c:pt idx="445">
                  <c:v>26.05</c:v>
                </c:pt>
                <c:pt idx="446">
                  <c:v>26.109000000000002</c:v>
                </c:pt>
                <c:pt idx="447">
                  <c:v>26.169</c:v>
                </c:pt>
                <c:pt idx="448">
                  <c:v>26.228000000000002</c:v>
                </c:pt>
                <c:pt idx="449">
                  <c:v>26.286999999999999</c:v>
                </c:pt>
                <c:pt idx="450">
                  <c:v>26.346</c:v>
                </c:pt>
                <c:pt idx="451">
                  <c:v>26.405999999999999</c:v>
                </c:pt>
                <c:pt idx="452">
                  <c:v>26.465</c:v>
                </c:pt>
                <c:pt idx="453">
                  <c:v>26.524000000000001</c:v>
                </c:pt>
                <c:pt idx="454">
                  <c:v>26.584</c:v>
                </c:pt>
                <c:pt idx="455">
                  <c:v>26.643000000000001</c:v>
                </c:pt>
                <c:pt idx="456">
                  <c:v>26.702000000000002</c:v>
                </c:pt>
                <c:pt idx="457">
                  <c:v>26.762</c:v>
                </c:pt>
                <c:pt idx="458">
                  <c:v>26.821000000000002</c:v>
                </c:pt>
                <c:pt idx="459">
                  <c:v>26.88</c:v>
                </c:pt>
                <c:pt idx="460">
                  <c:v>26.94</c:v>
                </c:pt>
                <c:pt idx="461">
                  <c:v>26.998999999999999</c:v>
                </c:pt>
                <c:pt idx="462">
                  <c:v>27.058</c:v>
                </c:pt>
                <c:pt idx="463">
                  <c:v>27.117999999999999</c:v>
                </c:pt>
                <c:pt idx="464">
                  <c:v>27.177</c:v>
                </c:pt>
                <c:pt idx="465">
                  <c:v>27.236000000000001</c:v>
                </c:pt>
                <c:pt idx="466">
                  <c:v>27.295999999999999</c:v>
                </c:pt>
                <c:pt idx="467">
                  <c:v>27.355</c:v>
                </c:pt>
                <c:pt idx="468">
                  <c:v>27.414000000000001</c:v>
                </c:pt>
                <c:pt idx="469">
                  <c:v>27.474</c:v>
                </c:pt>
                <c:pt idx="470">
                  <c:v>27.533000000000001</c:v>
                </c:pt>
                <c:pt idx="471">
                  <c:v>27.591999999999999</c:v>
                </c:pt>
                <c:pt idx="472">
                  <c:v>27.652000000000001</c:v>
                </c:pt>
                <c:pt idx="473">
                  <c:v>27.710999999999999</c:v>
                </c:pt>
                <c:pt idx="474">
                  <c:v>27.77</c:v>
                </c:pt>
                <c:pt idx="475">
                  <c:v>27.829000000000001</c:v>
                </c:pt>
                <c:pt idx="476">
                  <c:v>27.888999999999999</c:v>
                </c:pt>
                <c:pt idx="477">
                  <c:v>27.948</c:v>
                </c:pt>
                <c:pt idx="478">
                  <c:v>28.007000000000001</c:v>
                </c:pt>
                <c:pt idx="479">
                  <c:v>28.067</c:v>
                </c:pt>
                <c:pt idx="480">
                  <c:v>28.126000000000001</c:v>
                </c:pt>
                <c:pt idx="481">
                  <c:v>28.184999999999999</c:v>
                </c:pt>
                <c:pt idx="482">
                  <c:v>28.245000000000001</c:v>
                </c:pt>
                <c:pt idx="483">
                  <c:v>28.303999999999998</c:v>
                </c:pt>
                <c:pt idx="484">
                  <c:v>28.363</c:v>
                </c:pt>
                <c:pt idx="485">
                  <c:v>28.422999999999998</c:v>
                </c:pt>
                <c:pt idx="486">
                  <c:v>28.481999999999999</c:v>
                </c:pt>
                <c:pt idx="487">
                  <c:v>28.541</c:v>
                </c:pt>
                <c:pt idx="488">
                  <c:v>28.600999999999999</c:v>
                </c:pt>
                <c:pt idx="489">
                  <c:v>28.66</c:v>
                </c:pt>
                <c:pt idx="490">
                  <c:v>28.719000000000001</c:v>
                </c:pt>
                <c:pt idx="491">
                  <c:v>28.779</c:v>
                </c:pt>
                <c:pt idx="492">
                  <c:v>28.838000000000001</c:v>
                </c:pt>
                <c:pt idx="493">
                  <c:v>28.896999999999998</c:v>
                </c:pt>
                <c:pt idx="494">
                  <c:v>28.957000000000001</c:v>
                </c:pt>
                <c:pt idx="495">
                  <c:v>29.015999999999998</c:v>
                </c:pt>
                <c:pt idx="496">
                  <c:v>29.074999999999999</c:v>
                </c:pt>
                <c:pt idx="497">
                  <c:v>29.134</c:v>
                </c:pt>
                <c:pt idx="498">
                  <c:v>29.193999999999999</c:v>
                </c:pt>
                <c:pt idx="499">
                  <c:v>29.253</c:v>
                </c:pt>
                <c:pt idx="500">
                  <c:v>29.312000000000001</c:v>
                </c:pt>
                <c:pt idx="501">
                  <c:v>29.372</c:v>
                </c:pt>
                <c:pt idx="502">
                  <c:v>29.431000000000001</c:v>
                </c:pt>
                <c:pt idx="503">
                  <c:v>29.49</c:v>
                </c:pt>
                <c:pt idx="504">
                  <c:v>29.55</c:v>
                </c:pt>
                <c:pt idx="505">
                  <c:v>29.609000000000002</c:v>
                </c:pt>
                <c:pt idx="506">
                  <c:v>29.667999999999999</c:v>
                </c:pt>
                <c:pt idx="507">
                  <c:v>29.728000000000002</c:v>
                </c:pt>
                <c:pt idx="508">
                  <c:v>29.786999999999999</c:v>
                </c:pt>
                <c:pt idx="509">
                  <c:v>29.846</c:v>
                </c:pt>
                <c:pt idx="510">
                  <c:v>29.905999999999999</c:v>
                </c:pt>
                <c:pt idx="511">
                  <c:v>29.965</c:v>
                </c:pt>
                <c:pt idx="512">
                  <c:v>30.024000000000001</c:v>
                </c:pt>
                <c:pt idx="513">
                  <c:v>30.084</c:v>
                </c:pt>
                <c:pt idx="514">
                  <c:v>30.143000000000001</c:v>
                </c:pt>
                <c:pt idx="515">
                  <c:v>30.202000000000002</c:v>
                </c:pt>
                <c:pt idx="516">
                  <c:v>30.262</c:v>
                </c:pt>
                <c:pt idx="517">
                  <c:v>30.321000000000002</c:v>
                </c:pt>
                <c:pt idx="518">
                  <c:v>30.38</c:v>
                </c:pt>
                <c:pt idx="519">
                  <c:v>30.44</c:v>
                </c:pt>
                <c:pt idx="520">
                  <c:v>30.498999999999999</c:v>
                </c:pt>
                <c:pt idx="521">
                  <c:v>30.558</c:v>
                </c:pt>
                <c:pt idx="522">
                  <c:v>30.617000000000001</c:v>
                </c:pt>
                <c:pt idx="523">
                  <c:v>30.677</c:v>
                </c:pt>
                <c:pt idx="524">
                  <c:v>30.736000000000001</c:v>
                </c:pt>
                <c:pt idx="525">
                  <c:v>30.795000000000002</c:v>
                </c:pt>
                <c:pt idx="526">
                  <c:v>30.855</c:v>
                </c:pt>
                <c:pt idx="527">
                  <c:v>30.914000000000001</c:v>
                </c:pt>
                <c:pt idx="528">
                  <c:v>30.972999999999999</c:v>
                </c:pt>
                <c:pt idx="529">
                  <c:v>31.033000000000001</c:v>
                </c:pt>
                <c:pt idx="530">
                  <c:v>31.091999999999999</c:v>
                </c:pt>
                <c:pt idx="531">
                  <c:v>31.151</c:v>
                </c:pt>
                <c:pt idx="532">
                  <c:v>31.210999999999999</c:v>
                </c:pt>
                <c:pt idx="533">
                  <c:v>31.27</c:v>
                </c:pt>
                <c:pt idx="534">
                  <c:v>31.329000000000001</c:v>
                </c:pt>
                <c:pt idx="535">
                  <c:v>31.388999999999999</c:v>
                </c:pt>
                <c:pt idx="536">
                  <c:v>31.448</c:v>
                </c:pt>
                <c:pt idx="537">
                  <c:v>31.507000000000001</c:v>
                </c:pt>
                <c:pt idx="538">
                  <c:v>31.567</c:v>
                </c:pt>
                <c:pt idx="539">
                  <c:v>31.626000000000001</c:v>
                </c:pt>
                <c:pt idx="540">
                  <c:v>31.684999999999999</c:v>
                </c:pt>
                <c:pt idx="541">
                  <c:v>31.745000000000001</c:v>
                </c:pt>
                <c:pt idx="542">
                  <c:v>31.803999999999998</c:v>
                </c:pt>
                <c:pt idx="543">
                  <c:v>31.863</c:v>
                </c:pt>
                <c:pt idx="544">
                  <c:v>31.922999999999998</c:v>
                </c:pt>
                <c:pt idx="545">
                  <c:v>31.981999999999999</c:v>
                </c:pt>
                <c:pt idx="546">
                  <c:v>32.040999999999997</c:v>
                </c:pt>
                <c:pt idx="547">
                  <c:v>32.1</c:v>
                </c:pt>
                <c:pt idx="548">
                  <c:v>32.159999999999997</c:v>
                </c:pt>
                <c:pt idx="549">
                  <c:v>32.219000000000001</c:v>
                </c:pt>
                <c:pt idx="550">
                  <c:v>32.277999999999999</c:v>
                </c:pt>
                <c:pt idx="551">
                  <c:v>32.338000000000001</c:v>
                </c:pt>
                <c:pt idx="552">
                  <c:v>32.396999999999998</c:v>
                </c:pt>
                <c:pt idx="553">
                  <c:v>32.456000000000003</c:v>
                </c:pt>
                <c:pt idx="554">
                  <c:v>32.515999999999998</c:v>
                </c:pt>
                <c:pt idx="555">
                  <c:v>32.575000000000003</c:v>
                </c:pt>
                <c:pt idx="556">
                  <c:v>32.634</c:v>
                </c:pt>
                <c:pt idx="557">
                  <c:v>32.694000000000003</c:v>
                </c:pt>
                <c:pt idx="558">
                  <c:v>32.753</c:v>
                </c:pt>
                <c:pt idx="559">
                  <c:v>32.811999999999998</c:v>
                </c:pt>
                <c:pt idx="560">
                  <c:v>32.872</c:v>
                </c:pt>
                <c:pt idx="561">
                  <c:v>32.930999999999997</c:v>
                </c:pt>
                <c:pt idx="562">
                  <c:v>32.99</c:v>
                </c:pt>
                <c:pt idx="563">
                  <c:v>33.049999999999997</c:v>
                </c:pt>
                <c:pt idx="564">
                  <c:v>33.109000000000002</c:v>
                </c:pt>
                <c:pt idx="565">
                  <c:v>33.167999999999999</c:v>
                </c:pt>
                <c:pt idx="566">
                  <c:v>33.228000000000002</c:v>
                </c:pt>
                <c:pt idx="567">
                  <c:v>33.286999999999999</c:v>
                </c:pt>
                <c:pt idx="568">
                  <c:v>33.345999999999997</c:v>
                </c:pt>
                <c:pt idx="569">
                  <c:v>33.405999999999999</c:v>
                </c:pt>
                <c:pt idx="570">
                  <c:v>33.465000000000003</c:v>
                </c:pt>
                <c:pt idx="571">
                  <c:v>33.524000000000001</c:v>
                </c:pt>
                <c:pt idx="572">
                  <c:v>33.582999999999998</c:v>
                </c:pt>
                <c:pt idx="573">
                  <c:v>33.643000000000001</c:v>
                </c:pt>
                <c:pt idx="574">
                  <c:v>33.701999999999998</c:v>
                </c:pt>
                <c:pt idx="575">
                  <c:v>33.761000000000003</c:v>
                </c:pt>
                <c:pt idx="576">
                  <c:v>33.820999999999998</c:v>
                </c:pt>
                <c:pt idx="577">
                  <c:v>33.880000000000003</c:v>
                </c:pt>
                <c:pt idx="578">
                  <c:v>33.939</c:v>
                </c:pt>
                <c:pt idx="579">
                  <c:v>33.999000000000002</c:v>
                </c:pt>
                <c:pt idx="580">
                  <c:v>34.058</c:v>
                </c:pt>
                <c:pt idx="581">
                  <c:v>34.116999999999997</c:v>
                </c:pt>
                <c:pt idx="582">
                  <c:v>34.177</c:v>
                </c:pt>
                <c:pt idx="583">
                  <c:v>34.235999999999997</c:v>
                </c:pt>
                <c:pt idx="584">
                  <c:v>34.295000000000002</c:v>
                </c:pt>
                <c:pt idx="585">
                  <c:v>34.354999999999997</c:v>
                </c:pt>
                <c:pt idx="586">
                  <c:v>34.414000000000001</c:v>
                </c:pt>
                <c:pt idx="587">
                  <c:v>34.472999999999999</c:v>
                </c:pt>
                <c:pt idx="588">
                  <c:v>34.533000000000001</c:v>
                </c:pt>
                <c:pt idx="589">
                  <c:v>34.591999999999999</c:v>
                </c:pt>
                <c:pt idx="590">
                  <c:v>34.651000000000003</c:v>
                </c:pt>
                <c:pt idx="591">
                  <c:v>34.710999999999999</c:v>
                </c:pt>
                <c:pt idx="592">
                  <c:v>34.770000000000003</c:v>
                </c:pt>
                <c:pt idx="593">
                  <c:v>34.829000000000001</c:v>
                </c:pt>
                <c:pt idx="594">
                  <c:v>34.889000000000003</c:v>
                </c:pt>
                <c:pt idx="595">
                  <c:v>34.948</c:v>
                </c:pt>
                <c:pt idx="596">
                  <c:v>35.006999999999998</c:v>
                </c:pt>
                <c:pt idx="597">
                  <c:v>35.066000000000003</c:v>
                </c:pt>
                <c:pt idx="598">
                  <c:v>35.125999999999998</c:v>
                </c:pt>
                <c:pt idx="599">
                  <c:v>35.185000000000002</c:v>
                </c:pt>
                <c:pt idx="600">
                  <c:v>35.244</c:v>
                </c:pt>
                <c:pt idx="601">
                  <c:v>35.304000000000002</c:v>
                </c:pt>
                <c:pt idx="602">
                  <c:v>35.363</c:v>
                </c:pt>
                <c:pt idx="603">
                  <c:v>35.421999999999997</c:v>
                </c:pt>
                <c:pt idx="604">
                  <c:v>35.481999999999999</c:v>
                </c:pt>
                <c:pt idx="605">
                  <c:v>35.540999999999997</c:v>
                </c:pt>
                <c:pt idx="606">
                  <c:v>35.6</c:v>
                </c:pt>
                <c:pt idx="607">
                  <c:v>35.659999999999997</c:v>
                </c:pt>
                <c:pt idx="608">
                  <c:v>35.719000000000001</c:v>
                </c:pt>
                <c:pt idx="609">
                  <c:v>35.777999999999999</c:v>
                </c:pt>
                <c:pt idx="610">
                  <c:v>35.838000000000001</c:v>
                </c:pt>
                <c:pt idx="611">
                  <c:v>35.896999999999998</c:v>
                </c:pt>
                <c:pt idx="612">
                  <c:v>35.956000000000003</c:v>
                </c:pt>
                <c:pt idx="613">
                  <c:v>36.015999999999998</c:v>
                </c:pt>
                <c:pt idx="614">
                  <c:v>36.075000000000003</c:v>
                </c:pt>
                <c:pt idx="615">
                  <c:v>36.134</c:v>
                </c:pt>
                <c:pt idx="616">
                  <c:v>36.194000000000003</c:v>
                </c:pt>
                <c:pt idx="617">
                  <c:v>36.253</c:v>
                </c:pt>
                <c:pt idx="618">
                  <c:v>36.311999999999998</c:v>
                </c:pt>
                <c:pt idx="619">
                  <c:v>36.372</c:v>
                </c:pt>
                <c:pt idx="620">
                  <c:v>36.430999999999997</c:v>
                </c:pt>
                <c:pt idx="621">
                  <c:v>36.49</c:v>
                </c:pt>
                <c:pt idx="622">
                  <c:v>36.548999999999999</c:v>
                </c:pt>
                <c:pt idx="623">
                  <c:v>36.609000000000002</c:v>
                </c:pt>
                <c:pt idx="624">
                  <c:v>36.667999999999999</c:v>
                </c:pt>
                <c:pt idx="625">
                  <c:v>36.726999999999997</c:v>
                </c:pt>
                <c:pt idx="626">
                  <c:v>36.786999999999999</c:v>
                </c:pt>
                <c:pt idx="627">
                  <c:v>36.845999999999997</c:v>
                </c:pt>
                <c:pt idx="628">
                  <c:v>36.905000000000001</c:v>
                </c:pt>
                <c:pt idx="629">
                  <c:v>36.965000000000003</c:v>
                </c:pt>
                <c:pt idx="630">
                  <c:v>37.024000000000001</c:v>
                </c:pt>
                <c:pt idx="631">
                  <c:v>37.082999999999998</c:v>
                </c:pt>
                <c:pt idx="632">
                  <c:v>37.143000000000001</c:v>
                </c:pt>
                <c:pt idx="633">
                  <c:v>37.201999999999998</c:v>
                </c:pt>
                <c:pt idx="634">
                  <c:v>37.261000000000003</c:v>
                </c:pt>
                <c:pt idx="635">
                  <c:v>37.320999999999998</c:v>
                </c:pt>
                <c:pt idx="636">
                  <c:v>37.380000000000003</c:v>
                </c:pt>
                <c:pt idx="637">
                  <c:v>37.439</c:v>
                </c:pt>
                <c:pt idx="638">
                  <c:v>37.499000000000002</c:v>
                </c:pt>
                <c:pt idx="639">
                  <c:v>37.558</c:v>
                </c:pt>
                <c:pt idx="640">
                  <c:v>37.616999999999997</c:v>
                </c:pt>
                <c:pt idx="641">
                  <c:v>37.677</c:v>
                </c:pt>
                <c:pt idx="642">
                  <c:v>37.735999999999997</c:v>
                </c:pt>
                <c:pt idx="643">
                  <c:v>37.795000000000002</c:v>
                </c:pt>
                <c:pt idx="644">
                  <c:v>37.854999999999997</c:v>
                </c:pt>
                <c:pt idx="645">
                  <c:v>37.914000000000001</c:v>
                </c:pt>
                <c:pt idx="646">
                  <c:v>37.972999999999999</c:v>
                </c:pt>
                <c:pt idx="647">
                  <c:v>38.031999999999996</c:v>
                </c:pt>
                <c:pt idx="648">
                  <c:v>38.091999999999999</c:v>
                </c:pt>
                <c:pt idx="649">
                  <c:v>38.151000000000003</c:v>
                </c:pt>
                <c:pt idx="650">
                  <c:v>38.21</c:v>
                </c:pt>
                <c:pt idx="651">
                  <c:v>38.270000000000003</c:v>
                </c:pt>
                <c:pt idx="652">
                  <c:v>38.329000000000001</c:v>
                </c:pt>
                <c:pt idx="653">
                  <c:v>38.387999999999998</c:v>
                </c:pt>
                <c:pt idx="654">
                  <c:v>38.448</c:v>
                </c:pt>
                <c:pt idx="655">
                  <c:v>38.506999999999998</c:v>
                </c:pt>
                <c:pt idx="656">
                  <c:v>38.566000000000003</c:v>
                </c:pt>
                <c:pt idx="657">
                  <c:v>38.625999999999998</c:v>
                </c:pt>
                <c:pt idx="658">
                  <c:v>38.685000000000002</c:v>
                </c:pt>
                <c:pt idx="659">
                  <c:v>38.744</c:v>
                </c:pt>
                <c:pt idx="660">
                  <c:v>38.804000000000002</c:v>
                </c:pt>
                <c:pt idx="661">
                  <c:v>38.863</c:v>
                </c:pt>
                <c:pt idx="662">
                  <c:v>38.921999999999997</c:v>
                </c:pt>
                <c:pt idx="663">
                  <c:v>38.981999999999999</c:v>
                </c:pt>
                <c:pt idx="664">
                  <c:v>39.040999999999997</c:v>
                </c:pt>
                <c:pt idx="665">
                  <c:v>39.1</c:v>
                </c:pt>
                <c:pt idx="666">
                  <c:v>39.159999999999997</c:v>
                </c:pt>
                <c:pt idx="667">
                  <c:v>39.219000000000001</c:v>
                </c:pt>
                <c:pt idx="668">
                  <c:v>39.277999999999999</c:v>
                </c:pt>
                <c:pt idx="669">
                  <c:v>39.338000000000001</c:v>
                </c:pt>
                <c:pt idx="670">
                  <c:v>39.396999999999998</c:v>
                </c:pt>
                <c:pt idx="671">
                  <c:v>39.456000000000003</c:v>
                </c:pt>
                <c:pt idx="672">
                  <c:v>39.515000000000001</c:v>
                </c:pt>
                <c:pt idx="673">
                  <c:v>39.575000000000003</c:v>
                </c:pt>
                <c:pt idx="674">
                  <c:v>39.634</c:v>
                </c:pt>
                <c:pt idx="675">
                  <c:v>39.692999999999998</c:v>
                </c:pt>
                <c:pt idx="676">
                  <c:v>39.753</c:v>
                </c:pt>
                <c:pt idx="677">
                  <c:v>39.811999999999998</c:v>
                </c:pt>
                <c:pt idx="678">
                  <c:v>39.871000000000002</c:v>
                </c:pt>
                <c:pt idx="679">
                  <c:v>39.930999999999997</c:v>
                </c:pt>
                <c:pt idx="680">
                  <c:v>39.99</c:v>
                </c:pt>
                <c:pt idx="681">
                  <c:v>40.048999999999999</c:v>
                </c:pt>
                <c:pt idx="682">
                  <c:v>40.109000000000002</c:v>
                </c:pt>
                <c:pt idx="683">
                  <c:v>40.167999999999999</c:v>
                </c:pt>
                <c:pt idx="684">
                  <c:v>40.226999999999997</c:v>
                </c:pt>
                <c:pt idx="685">
                  <c:v>40.286999999999999</c:v>
                </c:pt>
                <c:pt idx="686">
                  <c:v>40.345999999999997</c:v>
                </c:pt>
                <c:pt idx="687">
                  <c:v>40.405000000000001</c:v>
                </c:pt>
                <c:pt idx="688">
                  <c:v>40.465000000000003</c:v>
                </c:pt>
                <c:pt idx="689">
                  <c:v>40.524000000000001</c:v>
                </c:pt>
                <c:pt idx="690">
                  <c:v>40.582999999999998</c:v>
                </c:pt>
                <c:pt idx="691">
                  <c:v>40.643000000000001</c:v>
                </c:pt>
                <c:pt idx="692">
                  <c:v>40.701999999999998</c:v>
                </c:pt>
                <c:pt idx="693">
                  <c:v>40.761000000000003</c:v>
                </c:pt>
                <c:pt idx="694">
                  <c:v>40.820999999999998</c:v>
                </c:pt>
                <c:pt idx="695">
                  <c:v>40.880000000000003</c:v>
                </c:pt>
                <c:pt idx="696">
                  <c:v>40.939</c:v>
                </c:pt>
                <c:pt idx="697">
                  <c:v>40.997999999999998</c:v>
                </c:pt>
                <c:pt idx="698">
                  <c:v>41.058</c:v>
                </c:pt>
                <c:pt idx="699">
                  <c:v>41.116999999999997</c:v>
                </c:pt>
                <c:pt idx="700">
                  <c:v>41.176000000000002</c:v>
                </c:pt>
                <c:pt idx="701">
                  <c:v>41.235999999999997</c:v>
                </c:pt>
                <c:pt idx="702">
                  <c:v>41.295000000000002</c:v>
                </c:pt>
                <c:pt idx="703">
                  <c:v>41.353999999999999</c:v>
                </c:pt>
                <c:pt idx="704">
                  <c:v>41.414000000000001</c:v>
                </c:pt>
                <c:pt idx="705">
                  <c:v>41.472999999999999</c:v>
                </c:pt>
                <c:pt idx="706">
                  <c:v>41.531999999999996</c:v>
                </c:pt>
                <c:pt idx="707">
                  <c:v>41.591999999999999</c:v>
                </c:pt>
                <c:pt idx="708">
                  <c:v>41.651000000000003</c:v>
                </c:pt>
                <c:pt idx="709">
                  <c:v>41.71</c:v>
                </c:pt>
                <c:pt idx="710">
                  <c:v>41.77</c:v>
                </c:pt>
                <c:pt idx="711">
                  <c:v>41.829000000000001</c:v>
                </c:pt>
                <c:pt idx="712">
                  <c:v>41.887999999999998</c:v>
                </c:pt>
                <c:pt idx="713">
                  <c:v>41.948</c:v>
                </c:pt>
                <c:pt idx="714">
                  <c:v>42.006999999999998</c:v>
                </c:pt>
                <c:pt idx="715">
                  <c:v>42.066000000000003</c:v>
                </c:pt>
                <c:pt idx="716">
                  <c:v>42.125999999999998</c:v>
                </c:pt>
                <c:pt idx="717">
                  <c:v>42.185000000000002</c:v>
                </c:pt>
                <c:pt idx="718">
                  <c:v>42.244</c:v>
                </c:pt>
                <c:pt idx="719">
                  <c:v>42.304000000000002</c:v>
                </c:pt>
                <c:pt idx="720">
                  <c:v>42.363</c:v>
                </c:pt>
                <c:pt idx="721">
                  <c:v>42.421999999999997</c:v>
                </c:pt>
                <c:pt idx="722">
                  <c:v>42.481000000000002</c:v>
                </c:pt>
                <c:pt idx="723">
                  <c:v>42.540999999999997</c:v>
                </c:pt>
                <c:pt idx="724">
                  <c:v>42.6</c:v>
                </c:pt>
                <c:pt idx="725">
                  <c:v>42.658999999999999</c:v>
                </c:pt>
                <c:pt idx="726">
                  <c:v>42.719000000000001</c:v>
                </c:pt>
                <c:pt idx="727">
                  <c:v>42.777999999999999</c:v>
                </c:pt>
                <c:pt idx="728">
                  <c:v>42.837000000000003</c:v>
                </c:pt>
                <c:pt idx="729">
                  <c:v>42.896999999999998</c:v>
                </c:pt>
                <c:pt idx="730">
                  <c:v>42.956000000000003</c:v>
                </c:pt>
                <c:pt idx="731">
                  <c:v>43.015000000000001</c:v>
                </c:pt>
                <c:pt idx="732">
                  <c:v>43.075000000000003</c:v>
                </c:pt>
                <c:pt idx="733">
                  <c:v>43.134</c:v>
                </c:pt>
                <c:pt idx="734">
                  <c:v>43.192999999999998</c:v>
                </c:pt>
                <c:pt idx="735">
                  <c:v>43.253</c:v>
                </c:pt>
                <c:pt idx="736">
                  <c:v>43.311999999999998</c:v>
                </c:pt>
                <c:pt idx="737">
                  <c:v>43.371000000000002</c:v>
                </c:pt>
                <c:pt idx="738">
                  <c:v>43.430999999999997</c:v>
                </c:pt>
                <c:pt idx="739">
                  <c:v>43.49</c:v>
                </c:pt>
                <c:pt idx="740">
                  <c:v>43.548999999999999</c:v>
                </c:pt>
                <c:pt idx="741">
                  <c:v>43.609000000000002</c:v>
                </c:pt>
                <c:pt idx="742">
                  <c:v>43.667999999999999</c:v>
                </c:pt>
                <c:pt idx="743">
                  <c:v>43.726999999999997</c:v>
                </c:pt>
                <c:pt idx="744">
                  <c:v>43.786999999999999</c:v>
                </c:pt>
                <c:pt idx="745">
                  <c:v>43.845999999999997</c:v>
                </c:pt>
                <c:pt idx="746">
                  <c:v>43.905000000000001</c:v>
                </c:pt>
                <c:pt idx="747">
                  <c:v>43.963999999999999</c:v>
                </c:pt>
                <c:pt idx="748">
                  <c:v>44.024000000000001</c:v>
                </c:pt>
                <c:pt idx="749">
                  <c:v>44.082999999999998</c:v>
                </c:pt>
                <c:pt idx="750">
                  <c:v>44.142000000000003</c:v>
                </c:pt>
                <c:pt idx="751">
                  <c:v>44.201999999999998</c:v>
                </c:pt>
                <c:pt idx="752">
                  <c:v>44.261000000000003</c:v>
                </c:pt>
                <c:pt idx="753">
                  <c:v>44.32</c:v>
                </c:pt>
                <c:pt idx="754">
                  <c:v>44.38</c:v>
                </c:pt>
                <c:pt idx="755">
                  <c:v>44.439</c:v>
                </c:pt>
                <c:pt idx="756">
                  <c:v>44.497999999999998</c:v>
                </c:pt>
                <c:pt idx="757">
                  <c:v>44.558</c:v>
                </c:pt>
                <c:pt idx="758">
                  <c:v>44.616999999999997</c:v>
                </c:pt>
                <c:pt idx="759">
                  <c:v>44.676000000000002</c:v>
                </c:pt>
                <c:pt idx="760">
                  <c:v>44.735999999999997</c:v>
                </c:pt>
                <c:pt idx="761">
                  <c:v>44.795000000000002</c:v>
                </c:pt>
                <c:pt idx="762">
                  <c:v>44.853999999999999</c:v>
                </c:pt>
                <c:pt idx="763">
                  <c:v>44.914000000000001</c:v>
                </c:pt>
                <c:pt idx="764">
                  <c:v>44.972999999999999</c:v>
                </c:pt>
                <c:pt idx="765">
                  <c:v>45.031999999999996</c:v>
                </c:pt>
                <c:pt idx="766">
                  <c:v>45.091999999999999</c:v>
                </c:pt>
                <c:pt idx="767">
                  <c:v>45.151000000000003</c:v>
                </c:pt>
                <c:pt idx="768">
                  <c:v>45.21</c:v>
                </c:pt>
                <c:pt idx="769">
                  <c:v>45.27</c:v>
                </c:pt>
                <c:pt idx="770">
                  <c:v>45.329000000000001</c:v>
                </c:pt>
                <c:pt idx="771">
                  <c:v>45.387999999999998</c:v>
                </c:pt>
                <c:pt idx="772">
                  <c:v>45.447000000000003</c:v>
                </c:pt>
                <c:pt idx="773">
                  <c:v>45.506999999999998</c:v>
                </c:pt>
                <c:pt idx="774">
                  <c:v>45.566000000000003</c:v>
                </c:pt>
                <c:pt idx="775">
                  <c:v>45.625</c:v>
                </c:pt>
                <c:pt idx="776">
                  <c:v>45.685000000000002</c:v>
                </c:pt>
                <c:pt idx="777">
                  <c:v>45.744</c:v>
                </c:pt>
                <c:pt idx="778">
                  <c:v>45.802999999999997</c:v>
                </c:pt>
                <c:pt idx="779">
                  <c:v>45.863</c:v>
                </c:pt>
                <c:pt idx="780">
                  <c:v>45.921999999999997</c:v>
                </c:pt>
                <c:pt idx="781">
                  <c:v>45.981000000000002</c:v>
                </c:pt>
                <c:pt idx="782">
                  <c:v>46.040999999999997</c:v>
                </c:pt>
                <c:pt idx="783">
                  <c:v>46.1</c:v>
                </c:pt>
                <c:pt idx="784">
                  <c:v>46.158999999999999</c:v>
                </c:pt>
                <c:pt idx="785">
                  <c:v>46.219000000000001</c:v>
                </c:pt>
                <c:pt idx="786">
                  <c:v>46.277999999999999</c:v>
                </c:pt>
                <c:pt idx="787">
                  <c:v>46.337000000000003</c:v>
                </c:pt>
                <c:pt idx="788">
                  <c:v>46.396999999999998</c:v>
                </c:pt>
                <c:pt idx="789">
                  <c:v>46.456000000000003</c:v>
                </c:pt>
                <c:pt idx="790">
                  <c:v>46.515000000000001</c:v>
                </c:pt>
                <c:pt idx="791">
                  <c:v>46.575000000000003</c:v>
                </c:pt>
                <c:pt idx="792">
                  <c:v>46.634</c:v>
                </c:pt>
                <c:pt idx="793">
                  <c:v>46.692999999999998</c:v>
                </c:pt>
                <c:pt idx="794">
                  <c:v>46.753</c:v>
                </c:pt>
                <c:pt idx="795">
                  <c:v>46.811999999999998</c:v>
                </c:pt>
                <c:pt idx="796">
                  <c:v>46.871000000000002</c:v>
                </c:pt>
                <c:pt idx="797">
                  <c:v>46.93</c:v>
                </c:pt>
                <c:pt idx="798">
                  <c:v>46.99</c:v>
                </c:pt>
                <c:pt idx="799">
                  <c:v>47.048999999999999</c:v>
                </c:pt>
                <c:pt idx="800">
                  <c:v>47.107999999999997</c:v>
                </c:pt>
                <c:pt idx="801">
                  <c:v>47.167999999999999</c:v>
                </c:pt>
                <c:pt idx="802">
                  <c:v>47.226999999999997</c:v>
                </c:pt>
                <c:pt idx="803">
                  <c:v>47.286000000000001</c:v>
                </c:pt>
                <c:pt idx="804">
                  <c:v>47.345999999999997</c:v>
                </c:pt>
                <c:pt idx="805">
                  <c:v>47.405000000000001</c:v>
                </c:pt>
                <c:pt idx="806">
                  <c:v>47.463999999999999</c:v>
                </c:pt>
                <c:pt idx="807">
                  <c:v>47.524000000000001</c:v>
                </c:pt>
                <c:pt idx="808">
                  <c:v>47.582999999999998</c:v>
                </c:pt>
                <c:pt idx="809">
                  <c:v>47.642000000000003</c:v>
                </c:pt>
                <c:pt idx="810">
                  <c:v>47.701999999999998</c:v>
                </c:pt>
                <c:pt idx="811">
                  <c:v>47.761000000000003</c:v>
                </c:pt>
                <c:pt idx="812">
                  <c:v>47.82</c:v>
                </c:pt>
                <c:pt idx="813">
                  <c:v>47.88</c:v>
                </c:pt>
                <c:pt idx="814">
                  <c:v>47.939</c:v>
                </c:pt>
                <c:pt idx="815">
                  <c:v>47.997999999999998</c:v>
                </c:pt>
                <c:pt idx="816">
                  <c:v>48.058</c:v>
                </c:pt>
                <c:pt idx="817">
                  <c:v>48.116999999999997</c:v>
                </c:pt>
                <c:pt idx="818">
                  <c:v>48.176000000000002</c:v>
                </c:pt>
                <c:pt idx="819">
                  <c:v>48.234999999999999</c:v>
                </c:pt>
                <c:pt idx="820">
                  <c:v>48.295000000000002</c:v>
                </c:pt>
                <c:pt idx="821">
                  <c:v>48.353999999999999</c:v>
                </c:pt>
                <c:pt idx="822">
                  <c:v>48.412999999999997</c:v>
                </c:pt>
                <c:pt idx="823">
                  <c:v>48.472999999999999</c:v>
                </c:pt>
                <c:pt idx="824">
                  <c:v>48.531999999999996</c:v>
                </c:pt>
                <c:pt idx="825">
                  <c:v>48.591000000000001</c:v>
                </c:pt>
                <c:pt idx="826">
                  <c:v>48.651000000000003</c:v>
                </c:pt>
                <c:pt idx="827">
                  <c:v>48.71</c:v>
                </c:pt>
                <c:pt idx="828">
                  <c:v>48.768999999999998</c:v>
                </c:pt>
                <c:pt idx="829">
                  <c:v>48.829000000000001</c:v>
                </c:pt>
                <c:pt idx="830">
                  <c:v>48.887999999999998</c:v>
                </c:pt>
                <c:pt idx="831">
                  <c:v>48.947000000000003</c:v>
                </c:pt>
                <c:pt idx="832">
                  <c:v>49.006999999999998</c:v>
                </c:pt>
                <c:pt idx="833">
                  <c:v>49.066000000000003</c:v>
                </c:pt>
                <c:pt idx="834">
                  <c:v>49.125</c:v>
                </c:pt>
                <c:pt idx="835">
                  <c:v>49.185000000000002</c:v>
                </c:pt>
                <c:pt idx="836">
                  <c:v>49.244</c:v>
                </c:pt>
                <c:pt idx="837">
                  <c:v>49.302999999999997</c:v>
                </c:pt>
                <c:pt idx="838">
                  <c:v>49.363</c:v>
                </c:pt>
                <c:pt idx="839">
                  <c:v>49.421999999999997</c:v>
                </c:pt>
                <c:pt idx="840">
                  <c:v>49.481000000000002</c:v>
                </c:pt>
                <c:pt idx="841">
                  <c:v>49.540999999999997</c:v>
                </c:pt>
                <c:pt idx="842">
                  <c:v>49.6</c:v>
                </c:pt>
                <c:pt idx="843">
                  <c:v>49.658999999999999</c:v>
                </c:pt>
                <c:pt idx="844">
                  <c:v>49.718000000000004</c:v>
                </c:pt>
                <c:pt idx="845">
                  <c:v>49.777999999999999</c:v>
                </c:pt>
                <c:pt idx="846">
                  <c:v>49.837000000000003</c:v>
                </c:pt>
                <c:pt idx="847">
                  <c:v>49.896000000000001</c:v>
                </c:pt>
                <c:pt idx="848">
                  <c:v>49.956000000000003</c:v>
                </c:pt>
                <c:pt idx="849">
                  <c:v>50.015000000000001</c:v>
                </c:pt>
                <c:pt idx="850">
                  <c:v>50.073999999999998</c:v>
                </c:pt>
                <c:pt idx="851">
                  <c:v>50.134</c:v>
                </c:pt>
                <c:pt idx="852">
                  <c:v>50.192999999999998</c:v>
                </c:pt>
                <c:pt idx="853">
                  <c:v>50.252000000000002</c:v>
                </c:pt>
                <c:pt idx="854">
                  <c:v>50.311999999999998</c:v>
                </c:pt>
                <c:pt idx="855">
                  <c:v>50.371000000000002</c:v>
                </c:pt>
                <c:pt idx="856">
                  <c:v>50.43</c:v>
                </c:pt>
                <c:pt idx="857">
                  <c:v>50.49</c:v>
                </c:pt>
                <c:pt idx="858">
                  <c:v>50.548999999999999</c:v>
                </c:pt>
                <c:pt idx="859">
                  <c:v>50.607999999999997</c:v>
                </c:pt>
                <c:pt idx="860">
                  <c:v>50.667999999999999</c:v>
                </c:pt>
                <c:pt idx="861">
                  <c:v>50.726999999999997</c:v>
                </c:pt>
                <c:pt idx="862">
                  <c:v>50.786000000000001</c:v>
                </c:pt>
                <c:pt idx="863">
                  <c:v>50.845999999999997</c:v>
                </c:pt>
                <c:pt idx="864">
                  <c:v>50.905000000000001</c:v>
                </c:pt>
                <c:pt idx="865">
                  <c:v>50.963999999999999</c:v>
                </c:pt>
                <c:pt idx="866">
                  <c:v>51.024000000000001</c:v>
                </c:pt>
                <c:pt idx="867">
                  <c:v>51.082999999999998</c:v>
                </c:pt>
                <c:pt idx="868">
                  <c:v>51.142000000000003</c:v>
                </c:pt>
                <c:pt idx="869">
                  <c:v>51.201000000000001</c:v>
                </c:pt>
                <c:pt idx="870">
                  <c:v>51.261000000000003</c:v>
                </c:pt>
                <c:pt idx="871">
                  <c:v>51.32</c:v>
                </c:pt>
                <c:pt idx="872">
                  <c:v>51.378999999999998</c:v>
                </c:pt>
                <c:pt idx="873">
                  <c:v>51.439</c:v>
                </c:pt>
                <c:pt idx="874">
                  <c:v>51.497999999999998</c:v>
                </c:pt>
                <c:pt idx="875">
                  <c:v>51.557000000000002</c:v>
                </c:pt>
                <c:pt idx="876">
                  <c:v>51.616999999999997</c:v>
                </c:pt>
                <c:pt idx="877">
                  <c:v>51.676000000000002</c:v>
                </c:pt>
                <c:pt idx="878">
                  <c:v>51.734999999999999</c:v>
                </c:pt>
                <c:pt idx="879">
                  <c:v>51.795000000000002</c:v>
                </c:pt>
                <c:pt idx="880">
                  <c:v>51.853999999999999</c:v>
                </c:pt>
                <c:pt idx="881">
                  <c:v>51.912999999999997</c:v>
                </c:pt>
                <c:pt idx="882">
                  <c:v>51.972999999999999</c:v>
                </c:pt>
                <c:pt idx="883">
                  <c:v>52.031999999999996</c:v>
                </c:pt>
                <c:pt idx="884">
                  <c:v>52.091000000000001</c:v>
                </c:pt>
                <c:pt idx="885">
                  <c:v>52.151000000000003</c:v>
                </c:pt>
                <c:pt idx="886">
                  <c:v>52.21</c:v>
                </c:pt>
                <c:pt idx="887">
                  <c:v>52.268999999999998</c:v>
                </c:pt>
                <c:pt idx="888">
                  <c:v>52.329000000000001</c:v>
                </c:pt>
                <c:pt idx="889">
                  <c:v>52.387999999999998</c:v>
                </c:pt>
                <c:pt idx="890">
                  <c:v>52.447000000000003</c:v>
                </c:pt>
                <c:pt idx="891">
                  <c:v>52.506999999999998</c:v>
                </c:pt>
                <c:pt idx="892">
                  <c:v>52.566000000000003</c:v>
                </c:pt>
                <c:pt idx="893">
                  <c:v>52.625</c:v>
                </c:pt>
                <c:pt idx="894">
                  <c:v>52.683999999999997</c:v>
                </c:pt>
                <c:pt idx="895">
                  <c:v>52.744</c:v>
                </c:pt>
                <c:pt idx="896">
                  <c:v>52.802999999999997</c:v>
                </c:pt>
                <c:pt idx="897">
                  <c:v>52.862000000000002</c:v>
                </c:pt>
                <c:pt idx="898">
                  <c:v>52.921999999999997</c:v>
                </c:pt>
                <c:pt idx="899">
                  <c:v>52.981000000000002</c:v>
                </c:pt>
                <c:pt idx="900">
                  <c:v>53.04</c:v>
                </c:pt>
                <c:pt idx="901">
                  <c:v>53.1</c:v>
                </c:pt>
                <c:pt idx="902">
                  <c:v>53.158999999999999</c:v>
                </c:pt>
                <c:pt idx="903">
                  <c:v>53.218000000000004</c:v>
                </c:pt>
                <c:pt idx="904">
                  <c:v>53.277999999999999</c:v>
                </c:pt>
                <c:pt idx="905">
                  <c:v>53.337000000000003</c:v>
                </c:pt>
                <c:pt idx="906">
                  <c:v>53.396000000000001</c:v>
                </c:pt>
                <c:pt idx="907">
                  <c:v>53.456000000000003</c:v>
                </c:pt>
                <c:pt idx="908">
                  <c:v>53.515000000000001</c:v>
                </c:pt>
                <c:pt idx="909">
                  <c:v>53.573999999999998</c:v>
                </c:pt>
                <c:pt idx="910">
                  <c:v>53.634</c:v>
                </c:pt>
                <c:pt idx="911">
                  <c:v>53.692999999999998</c:v>
                </c:pt>
                <c:pt idx="912">
                  <c:v>53.752000000000002</c:v>
                </c:pt>
                <c:pt idx="913">
                  <c:v>53.811999999999998</c:v>
                </c:pt>
                <c:pt idx="914">
                  <c:v>53.871000000000002</c:v>
                </c:pt>
                <c:pt idx="915">
                  <c:v>53.93</c:v>
                </c:pt>
                <c:pt idx="916">
                  <c:v>53.99</c:v>
                </c:pt>
                <c:pt idx="917">
                  <c:v>54.048999999999999</c:v>
                </c:pt>
                <c:pt idx="918">
                  <c:v>54.107999999999997</c:v>
                </c:pt>
                <c:pt idx="919">
                  <c:v>54.167000000000002</c:v>
                </c:pt>
                <c:pt idx="920">
                  <c:v>54.226999999999997</c:v>
                </c:pt>
                <c:pt idx="921">
                  <c:v>54.286000000000001</c:v>
                </c:pt>
                <c:pt idx="922">
                  <c:v>54.344999999999999</c:v>
                </c:pt>
                <c:pt idx="923">
                  <c:v>54.405000000000001</c:v>
                </c:pt>
                <c:pt idx="924">
                  <c:v>54.463999999999999</c:v>
                </c:pt>
                <c:pt idx="925">
                  <c:v>54.523000000000003</c:v>
                </c:pt>
                <c:pt idx="926">
                  <c:v>54.582999999999998</c:v>
                </c:pt>
                <c:pt idx="927">
                  <c:v>54.642000000000003</c:v>
                </c:pt>
                <c:pt idx="928">
                  <c:v>54.701000000000001</c:v>
                </c:pt>
                <c:pt idx="929">
                  <c:v>54.761000000000003</c:v>
                </c:pt>
                <c:pt idx="930">
                  <c:v>54.82</c:v>
                </c:pt>
                <c:pt idx="931">
                  <c:v>54.878999999999998</c:v>
                </c:pt>
                <c:pt idx="932">
                  <c:v>54.939</c:v>
                </c:pt>
                <c:pt idx="933">
                  <c:v>54.997999999999998</c:v>
                </c:pt>
                <c:pt idx="934">
                  <c:v>55.057000000000002</c:v>
                </c:pt>
                <c:pt idx="935">
                  <c:v>55.116999999999997</c:v>
                </c:pt>
                <c:pt idx="936">
                  <c:v>55.176000000000002</c:v>
                </c:pt>
                <c:pt idx="937">
                  <c:v>55.234999999999999</c:v>
                </c:pt>
                <c:pt idx="938">
                  <c:v>55.295000000000002</c:v>
                </c:pt>
                <c:pt idx="939">
                  <c:v>55.353999999999999</c:v>
                </c:pt>
                <c:pt idx="940">
                  <c:v>55.412999999999997</c:v>
                </c:pt>
                <c:pt idx="941">
                  <c:v>55.472999999999999</c:v>
                </c:pt>
                <c:pt idx="942">
                  <c:v>55.531999999999996</c:v>
                </c:pt>
                <c:pt idx="943">
                  <c:v>55.591000000000001</c:v>
                </c:pt>
                <c:pt idx="944">
                  <c:v>55.65</c:v>
                </c:pt>
                <c:pt idx="945">
                  <c:v>55.71</c:v>
                </c:pt>
                <c:pt idx="946">
                  <c:v>55.768999999999998</c:v>
                </c:pt>
                <c:pt idx="947">
                  <c:v>55.828000000000003</c:v>
                </c:pt>
                <c:pt idx="948">
                  <c:v>55.887999999999998</c:v>
                </c:pt>
                <c:pt idx="949">
                  <c:v>55.947000000000003</c:v>
                </c:pt>
                <c:pt idx="950">
                  <c:v>56.006</c:v>
                </c:pt>
                <c:pt idx="951">
                  <c:v>56.066000000000003</c:v>
                </c:pt>
                <c:pt idx="952">
                  <c:v>56.125</c:v>
                </c:pt>
                <c:pt idx="953">
                  <c:v>56.183999999999997</c:v>
                </c:pt>
                <c:pt idx="954">
                  <c:v>56.244</c:v>
                </c:pt>
                <c:pt idx="955">
                  <c:v>56.302999999999997</c:v>
                </c:pt>
                <c:pt idx="956">
                  <c:v>56.362000000000002</c:v>
                </c:pt>
                <c:pt idx="957">
                  <c:v>56.421999999999997</c:v>
                </c:pt>
                <c:pt idx="958">
                  <c:v>56.481000000000002</c:v>
                </c:pt>
                <c:pt idx="959">
                  <c:v>56.54</c:v>
                </c:pt>
                <c:pt idx="960">
                  <c:v>56.6</c:v>
                </c:pt>
                <c:pt idx="961">
                  <c:v>56.658999999999999</c:v>
                </c:pt>
                <c:pt idx="962">
                  <c:v>56.718000000000004</c:v>
                </c:pt>
                <c:pt idx="963">
                  <c:v>56.777999999999999</c:v>
                </c:pt>
                <c:pt idx="964">
                  <c:v>56.837000000000003</c:v>
                </c:pt>
                <c:pt idx="965">
                  <c:v>56.896000000000001</c:v>
                </c:pt>
                <c:pt idx="966">
                  <c:v>56.956000000000003</c:v>
                </c:pt>
                <c:pt idx="967">
                  <c:v>57.015000000000001</c:v>
                </c:pt>
                <c:pt idx="968">
                  <c:v>57.073999999999998</c:v>
                </c:pt>
                <c:pt idx="969">
                  <c:v>57.133000000000003</c:v>
                </c:pt>
                <c:pt idx="970">
                  <c:v>57.192999999999998</c:v>
                </c:pt>
                <c:pt idx="971">
                  <c:v>57.252000000000002</c:v>
                </c:pt>
                <c:pt idx="972">
                  <c:v>57.311</c:v>
                </c:pt>
                <c:pt idx="973">
                  <c:v>57.371000000000002</c:v>
                </c:pt>
                <c:pt idx="974">
                  <c:v>57.43</c:v>
                </c:pt>
                <c:pt idx="975">
                  <c:v>57.488999999999997</c:v>
                </c:pt>
                <c:pt idx="976">
                  <c:v>57.548999999999999</c:v>
                </c:pt>
                <c:pt idx="977">
                  <c:v>57.607999999999997</c:v>
                </c:pt>
                <c:pt idx="978">
                  <c:v>57.667000000000002</c:v>
                </c:pt>
                <c:pt idx="979">
                  <c:v>57.726999999999997</c:v>
                </c:pt>
                <c:pt idx="980">
                  <c:v>57.786000000000001</c:v>
                </c:pt>
                <c:pt idx="981">
                  <c:v>57.844999999999999</c:v>
                </c:pt>
                <c:pt idx="982">
                  <c:v>57.905000000000001</c:v>
                </c:pt>
                <c:pt idx="983">
                  <c:v>57.963999999999999</c:v>
                </c:pt>
                <c:pt idx="984">
                  <c:v>58.023000000000003</c:v>
                </c:pt>
                <c:pt idx="985">
                  <c:v>58.082999999999998</c:v>
                </c:pt>
                <c:pt idx="986">
                  <c:v>58.142000000000003</c:v>
                </c:pt>
                <c:pt idx="987">
                  <c:v>58.201000000000001</c:v>
                </c:pt>
                <c:pt idx="988">
                  <c:v>58.261000000000003</c:v>
                </c:pt>
                <c:pt idx="989">
                  <c:v>58.32</c:v>
                </c:pt>
                <c:pt idx="990">
                  <c:v>58.378999999999998</c:v>
                </c:pt>
                <c:pt idx="991">
                  <c:v>58.439</c:v>
                </c:pt>
                <c:pt idx="992">
                  <c:v>58.497999999999998</c:v>
                </c:pt>
                <c:pt idx="993">
                  <c:v>58.557000000000002</c:v>
                </c:pt>
                <c:pt idx="994">
                  <c:v>58.616</c:v>
                </c:pt>
                <c:pt idx="995">
                  <c:v>58.676000000000002</c:v>
                </c:pt>
                <c:pt idx="996">
                  <c:v>58.734999999999999</c:v>
                </c:pt>
                <c:pt idx="997">
                  <c:v>58.793999999999997</c:v>
                </c:pt>
                <c:pt idx="998">
                  <c:v>58.853999999999999</c:v>
                </c:pt>
                <c:pt idx="999">
                  <c:v>58.912999999999997</c:v>
                </c:pt>
                <c:pt idx="1000">
                  <c:v>58.972000000000001</c:v>
                </c:pt>
                <c:pt idx="1001">
                  <c:v>59.031999999999996</c:v>
                </c:pt>
                <c:pt idx="1002">
                  <c:v>59.091000000000001</c:v>
                </c:pt>
                <c:pt idx="1003">
                  <c:v>59.15</c:v>
                </c:pt>
                <c:pt idx="1004">
                  <c:v>59.21</c:v>
                </c:pt>
                <c:pt idx="1005">
                  <c:v>59.268999999999998</c:v>
                </c:pt>
                <c:pt idx="1006">
                  <c:v>59.328000000000003</c:v>
                </c:pt>
                <c:pt idx="1007">
                  <c:v>59.387999999999998</c:v>
                </c:pt>
                <c:pt idx="1008">
                  <c:v>59.447000000000003</c:v>
                </c:pt>
                <c:pt idx="1009">
                  <c:v>59.506</c:v>
                </c:pt>
                <c:pt idx="1010">
                  <c:v>59.566000000000003</c:v>
                </c:pt>
                <c:pt idx="1011">
                  <c:v>59.625</c:v>
                </c:pt>
                <c:pt idx="1012">
                  <c:v>59.683999999999997</c:v>
                </c:pt>
              </c:numCache>
            </c:numRef>
          </c:xVal>
          <c:yVal>
            <c:numRef>
              <c:f>補間なし!$M$15:$M$1027</c:f>
              <c:numCache>
                <c:formatCode>General</c:formatCode>
                <c:ptCount val="1013"/>
                <c:pt idx="0">
                  <c:v>-44.907302546238121</c:v>
                </c:pt>
                <c:pt idx="1">
                  <c:v>-43.2344355766013</c:v>
                </c:pt>
                <c:pt idx="2">
                  <c:v>-43.978748693850768</c:v>
                </c:pt>
                <c:pt idx="3">
                  <c:v>-47.110803943382734</c:v>
                </c:pt>
                <c:pt idx="4">
                  <c:v>-25.589021352837314</c:v>
                </c:pt>
                <c:pt idx="5">
                  <c:v>-11.223925634891332</c:v>
                </c:pt>
                <c:pt idx="6">
                  <c:v>-8.1118396949764726</c:v>
                </c:pt>
                <c:pt idx="7">
                  <c:v>-13.362896540079305</c:v>
                </c:pt>
                <c:pt idx="8">
                  <c:v>-21.663111551635868</c:v>
                </c:pt>
                <c:pt idx="9">
                  <c:v>-28.358554175298224</c:v>
                </c:pt>
                <c:pt idx="10">
                  <c:v>-31.607985813332022</c:v>
                </c:pt>
                <c:pt idx="11">
                  <c:v>-34.916319090476627</c:v>
                </c:pt>
                <c:pt idx="12">
                  <c:v>-34.040961295574007</c:v>
                </c:pt>
                <c:pt idx="13">
                  <c:v>-32.253881567658468</c:v>
                </c:pt>
                <c:pt idx="14">
                  <c:v>-31.406635222328035</c:v>
                </c:pt>
                <c:pt idx="15">
                  <c:v>-34.171188420277019</c:v>
                </c:pt>
                <c:pt idx="16">
                  <c:v>-38.257366190048778</c:v>
                </c:pt>
                <c:pt idx="17">
                  <c:v>-44.355825132528899</c:v>
                </c:pt>
                <c:pt idx="18">
                  <c:v>-48.202471931025023</c:v>
                </c:pt>
                <c:pt idx="19">
                  <c:v>-45.906079693808472</c:v>
                </c:pt>
                <c:pt idx="20">
                  <c:v>-48.603727515193626</c:v>
                </c:pt>
                <c:pt idx="21">
                  <c:v>-49.450041384708584</c:v>
                </c:pt>
                <c:pt idx="22">
                  <c:v>-47.165856884988045</c:v>
                </c:pt>
                <c:pt idx="23">
                  <c:v>-49.429047103873323</c:v>
                </c:pt>
                <c:pt idx="24">
                  <c:v>-51.15487840809606</c:v>
                </c:pt>
                <c:pt idx="25">
                  <c:v>-51.943224695419865</c:v>
                </c:pt>
                <c:pt idx="26">
                  <c:v>-51.895658440773275</c:v>
                </c:pt>
                <c:pt idx="27">
                  <c:v>-50.48448787061821</c:v>
                </c:pt>
                <c:pt idx="28">
                  <c:v>-49.299990961976548</c:v>
                </c:pt>
                <c:pt idx="29">
                  <c:v>-53.512692890636721</c:v>
                </c:pt>
                <c:pt idx="30">
                  <c:v>-58.758872078032155</c:v>
                </c:pt>
                <c:pt idx="31">
                  <c:v>-56.016606240853868</c:v>
                </c:pt>
                <c:pt idx="32">
                  <c:v>-58.531900372241296</c:v>
                </c:pt>
                <c:pt idx="33">
                  <c:v>-62.460877068023557</c:v>
                </c:pt>
                <c:pt idx="34">
                  <c:v>-56.31527161559638</c:v>
                </c:pt>
                <c:pt idx="35">
                  <c:v>-58.139199139085484</c:v>
                </c:pt>
                <c:pt idx="36">
                  <c:v>-62.916215965121147</c:v>
                </c:pt>
                <c:pt idx="37">
                  <c:v>-64.063152741380321</c:v>
                </c:pt>
                <c:pt idx="38">
                  <c:v>-60.218651526017112</c:v>
                </c:pt>
                <c:pt idx="39">
                  <c:v>-63.559949365267741</c:v>
                </c:pt>
                <c:pt idx="40">
                  <c:v>-68.091922398680978</c:v>
                </c:pt>
                <c:pt idx="41">
                  <c:v>-63.256073786695893</c:v>
                </c:pt>
                <c:pt idx="42">
                  <c:v>-67.41410602438539</c:v>
                </c:pt>
                <c:pt idx="43">
                  <c:v>-67.1651785295103</c:v>
                </c:pt>
                <c:pt idx="44">
                  <c:v>-65.354955490989653</c:v>
                </c:pt>
                <c:pt idx="45">
                  <c:v>-65.599099256867177</c:v>
                </c:pt>
                <c:pt idx="46">
                  <c:v>-68.741935418604726</c:v>
                </c:pt>
                <c:pt idx="47">
                  <c:v>-69.440104166143087</c:v>
                </c:pt>
                <c:pt idx="48">
                  <c:v>-68.123382973470413</c:v>
                </c:pt>
                <c:pt idx="49">
                  <c:v>-68.784073305615934</c:v>
                </c:pt>
                <c:pt idx="50">
                  <c:v>-68.685738278525491</c:v>
                </c:pt>
                <c:pt idx="51">
                  <c:v>-69.280443896970198</c:v>
                </c:pt>
                <c:pt idx="52">
                  <c:v>-69.870784544554397</c:v>
                </c:pt>
                <c:pt idx="53">
                  <c:v>-69.759661020990947</c:v>
                </c:pt>
                <c:pt idx="54">
                  <c:v>-68.709872068739642</c:v>
                </c:pt>
                <c:pt idx="55">
                  <c:v>-70.392106347449598</c:v>
                </c:pt>
                <c:pt idx="56">
                  <c:v>-70.697286504695484</c:v>
                </c:pt>
                <c:pt idx="57">
                  <c:v>-69.422198232054185</c:v>
                </c:pt>
                <c:pt idx="58">
                  <c:v>-69.096361205282818</c:v>
                </c:pt>
                <c:pt idx="59">
                  <c:v>-70.365710859284405</c:v>
                </c:pt>
                <c:pt idx="60">
                  <c:v>-71.073823318972202</c:v>
                </c:pt>
                <c:pt idx="61">
                  <c:v>-68.986998195323153</c:v>
                </c:pt>
                <c:pt idx="62">
                  <c:v>-72.683065010929852</c:v>
                </c:pt>
                <c:pt idx="63">
                  <c:v>-69.814243165327497</c:v>
                </c:pt>
                <c:pt idx="64">
                  <c:v>-69.818406264590905</c:v>
                </c:pt>
                <c:pt idx="65">
                  <c:v>-68.853556610977208</c:v>
                </c:pt>
                <c:pt idx="66">
                  <c:v>-71.25355859561995</c:v>
                </c:pt>
                <c:pt idx="67">
                  <c:v>-68.736088083833849</c:v>
                </c:pt>
                <c:pt idx="68">
                  <c:v>-70.046017579309634</c:v>
                </c:pt>
                <c:pt idx="69">
                  <c:v>-68.708258970322319</c:v>
                </c:pt>
                <c:pt idx="70">
                  <c:v>-70.270153947982934</c:v>
                </c:pt>
                <c:pt idx="71">
                  <c:v>-70.019761862928164</c:v>
                </c:pt>
                <c:pt idx="72">
                  <c:v>-70.643063600667489</c:v>
                </c:pt>
                <c:pt idx="73">
                  <c:v>-69.859837707416361</c:v>
                </c:pt>
                <c:pt idx="74">
                  <c:v>-71.169407496601409</c:v>
                </c:pt>
                <c:pt idx="75">
                  <c:v>-70.09967657432918</c:v>
                </c:pt>
                <c:pt idx="76">
                  <c:v>-68.807111108753929</c:v>
                </c:pt>
                <c:pt idx="77">
                  <c:v>-68.798869285923161</c:v>
                </c:pt>
                <c:pt idx="78">
                  <c:v>-69.610620809613806</c:v>
                </c:pt>
                <c:pt idx="79">
                  <c:v>-70.346148330211079</c:v>
                </c:pt>
                <c:pt idx="80">
                  <c:v>-70.611651754234032</c:v>
                </c:pt>
                <c:pt idx="81">
                  <c:v>-71.592918336142333</c:v>
                </c:pt>
                <c:pt idx="82">
                  <c:v>-71.249155748535728</c:v>
                </c:pt>
                <c:pt idx="83">
                  <c:v>-70.659714469078423</c:v>
                </c:pt>
                <c:pt idx="84">
                  <c:v>-71.61629526239706</c:v>
                </c:pt>
                <c:pt idx="85">
                  <c:v>-71.594360040011949</c:v>
                </c:pt>
                <c:pt idx="86">
                  <c:v>-71.58552928542835</c:v>
                </c:pt>
                <c:pt idx="87">
                  <c:v>-71.835730870754332</c:v>
                </c:pt>
                <c:pt idx="88">
                  <c:v>-71.71050240994272</c:v>
                </c:pt>
                <c:pt idx="89">
                  <c:v>-71.802192411412193</c:v>
                </c:pt>
                <c:pt idx="90">
                  <c:v>-72.23356919494438</c:v>
                </c:pt>
                <c:pt idx="91">
                  <c:v>-72.10243067714714</c:v>
                </c:pt>
                <c:pt idx="92">
                  <c:v>-72.206055531663381</c:v>
                </c:pt>
                <c:pt idx="93">
                  <c:v>-72.28875719554739</c:v>
                </c:pt>
                <c:pt idx="94">
                  <c:v>-72.420728168866702</c:v>
                </c:pt>
                <c:pt idx="95">
                  <c:v>-72.466621147679149</c:v>
                </c:pt>
                <c:pt idx="96">
                  <c:v>-72.586829120992988</c:v>
                </c:pt>
                <c:pt idx="97">
                  <c:v>-72.696538522043568</c:v>
                </c:pt>
                <c:pt idx="98">
                  <c:v>-72.75519322811401</c:v>
                </c:pt>
                <c:pt idx="99">
                  <c:v>-72.886146209015479</c:v>
                </c:pt>
                <c:pt idx="100">
                  <c:v>-72.860225137486552</c:v>
                </c:pt>
                <c:pt idx="101">
                  <c:v>-73.180445738463803</c:v>
                </c:pt>
                <c:pt idx="102">
                  <c:v>-73.248359687592199</c:v>
                </c:pt>
                <c:pt idx="103">
                  <c:v>-73.104159084983081</c:v>
                </c:pt>
                <c:pt idx="104">
                  <c:v>-73.376388791974861</c:v>
                </c:pt>
                <c:pt idx="105">
                  <c:v>-73.496536155659115</c:v>
                </c:pt>
                <c:pt idx="106">
                  <c:v>-73.079025105582701</c:v>
                </c:pt>
                <c:pt idx="107">
                  <c:v>-73.842813532899029</c:v>
                </c:pt>
                <c:pt idx="108">
                  <c:v>-73.593198467223345</c:v>
                </c:pt>
                <c:pt idx="109">
                  <c:v>-73.720302386108145</c:v>
                </c:pt>
                <c:pt idx="110">
                  <c:v>-73.986571864016483</c:v>
                </c:pt>
                <c:pt idx="111">
                  <c:v>-73.969422783142434</c:v>
                </c:pt>
                <c:pt idx="112">
                  <c:v>-73.723474398203635</c:v>
                </c:pt>
                <c:pt idx="113">
                  <c:v>-74.330207143853954</c:v>
                </c:pt>
                <c:pt idx="114">
                  <c:v>-74.822368537358017</c:v>
                </c:pt>
                <c:pt idx="115">
                  <c:v>-74.270471203420044</c:v>
                </c:pt>
                <c:pt idx="116">
                  <c:v>-74.624201474823522</c:v>
                </c:pt>
                <c:pt idx="117">
                  <c:v>-74.213607900319275</c:v>
                </c:pt>
                <c:pt idx="118">
                  <c:v>-74.979417772428945</c:v>
                </c:pt>
                <c:pt idx="119">
                  <c:v>-74.950672232259578</c:v>
                </c:pt>
                <c:pt idx="120">
                  <c:v>-75.164840216094589</c:v>
                </c:pt>
                <c:pt idx="121">
                  <c:v>-75.298100937144469</c:v>
                </c:pt>
                <c:pt idx="122">
                  <c:v>-75.136120316582094</c:v>
                </c:pt>
                <c:pt idx="123">
                  <c:v>-75.974463196467482</c:v>
                </c:pt>
                <c:pt idx="124">
                  <c:v>-75.521600415601483</c:v>
                </c:pt>
                <c:pt idx="125">
                  <c:v>-75.559395822592251</c:v>
                </c:pt>
                <c:pt idx="126">
                  <c:v>-75.390270262888663</c:v>
                </c:pt>
                <c:pt idx="127">
                  <c:v>-76.170289186380188</c:v>
                </c:pt>
                <c:pt idx="128">
                  <c:v>-76.252516539898963</c:v>
                </c:pt>
                <c:pt idx="129">
                  <c:v>-75.817650182432359</c:v>
                </c:pt>
                <c:pt idx="130">
                  <c:v>-76.515198965120106</c:v>
                </c:pt>
                <c:pt idx="131">
                  <c:v>-76.650840516842919</c:v>
                </c:pt>
                <c:pt idx="132">
                  <c:v>-76.494031351713673</c:v>
                </c:pt>
                <c:pt idx="133">
                  <c:v>-76.516756622996127</c:v>
                </c:pt>
                <c:pt idx="134">
                  <c:v>-76.919694457338949</c:v>
                </c:pt>
                <c:pt idx="135">
                  <c:v>-76.983190507064236</c:v>
                </c:pt>
                <c:pt idx="136">
                  <c:v>-76.797082807604397</c:v>
                </c:pt>
                <c:pt idx="137">
                  <c:v>-77.05886643637956</c:v>
                </c:pt>
                <c:pt idx="138">
                  <c:v>-77.137681459714472</c:v>
                </c:pt>
                <c:pt idx="139">
                  <c:v>-77.282280719643694</c:v>
                </c:pt>
                <c:pt idx="140">
                  <c:v>-77.156143900042309</c:v>
                </c:pt>
                <c:pt idx="141">
                  <c:v>-77.519285990807987</c:v>
                </c:pt>
                <c:pt idx="142">
                  <c:v>-76.791477801682447</c:v>
                </c:pt>
                <c:pt idx="143">
                  <c:v>-77.281816183883393</c:v>
                </c:pt>
                <c:pt idx="144">
                  <c:v>-77.721132953863261</c:v>
                </c:pt>
                <c:pt idx="145">
                  <c:v>-77.113931096090312</c:v>
                </c:pt>
                <c:pt idx="146">
                  <c:v>-78.035750860508045</c:v>
                </c:pt>
                <c:pt idx="147">
                  <c:v>-77.107902173550144</c:v>
                </c:pt>
                <c:pt idx="148">
                  <c:v>-77.365769891326138</c:v>
                </c:pt>
                <c:pt idx="149">
                  <c:v>-77.639416332614459</c:v>
                </c:pt>
                <c:pt idx="150">
                  <c:v>-77.797611200655965</c:v>
                </c:pt>
                <c:pt idx="151">
                  <c:v>-77.211778316473115</c:v>
                </c:pt>
                <c:pt idx="152">
                  <c:v>-77.79264469786898</c:v>
                </c:pt>
                <c:pt idx="153">
                  <c:v>-77.488730150221286</c:v>
                </c:pt>
                <c:pt idx="154">
                  <c:v>-77.818585318423217</c:v>
                </c:pt>
                <c:pt idx="155">
                  <c:v>-77.468074301215566</c:v>
                </c:pt>
                <c:pt idx="156">
                  <c:v>-77.587524487362842</c:v>
                </c:pt>
                <c:pt idx="157">
                  <c:v>-77.890130261678536</c:v>
                </c:pt>
                <c:pt idx="158">
                  <c:v>-77.578314100263341</c:v>
                </c:pt>
                <c:pt idx="159">
                  <c:v>-77.603502228333369</c:v>
                </c:pt>
                <c:pt idx="160">
                  <c:v>-77.978387529806469</c:v>
                </c:pt>
                <c:pt idx="161">
                  <c:v>-77.602751957135339</c:v>
                </c:pt>
                <c:pt idx="162">
                  <c:v>-77.974571952060785</c:v>
                </c:pt>
                <c:pt idx="163">
                  <c:v>-77.560942297824781</c:v>
                </c:pt>
                <c:pt idx="164">
                  <c:v>-78.539650373974979</c:v>
                </c:pt>
                <c:pt idx="165">
                  <c:v>-77.376438484013079</c:v>
                </c:pt>
                <c:pt idx="166">
                  <c:v>-77.984663265566184</c:v>
                </c:pt>
                <c:pt idx="167">
                  <c:v>-78.091082830778305</c:v>
                </c:pt>
                <c:pt idx="168">
                  <c:v>-78.188426821193943</c:v>
                </c:pt>
                <c:pt idx="169">
                  <c:v>-78.226655444943006</c:v>
                </c:pt>
                <c:pt idx="170">
                  <c:v>-77.564658981679372</c:v>
                </c:pt>
                <c:pt idx="171">
                  <c:v>-78.865246014632632</c:v>
                </c:pt>
                <c:pt idx="172">
                  <c:v>-76.245741702076572</c:v>
                </c:pt>
                <c:pt idx="173">
                  <c:v>-78.369579530858019</c:v>
                </c:pt>
                <c:pt idx="174">
                  <c:v>-77.736837030606651</c:v>
                </c:pt>
                <c:pt idx="175">
                  <c:v>-77.760111174299084</c:v>
                </c:pt>
                <c:pt idx="176">
                  <c:v>-79.831337291710255</c:v>
                </c:pt>
                <c:pt idx="177">
                  <c:v>-78.355281757223111</c:v>
                </c:pt>
                <c:pt idx="178">
                  <c:v>-77.933899761007766</c:v>
                </c:pt>
                <c:pt idx="179">
                  <c:v>-78.60089444124317</c:v>
                </c:pt>
                <c:pt idx="180">
                  <c:v>-78.168155997017848</c:v>
                </c:pt>
                <c:pt idx="181">
                  <c:v>-79.07349521643205</c:v>
                </c:pt>
                <c:pt idx="182">
                  <c:v>-77.267671659569544</c:v>
                </c:pt>
                <c:pt idx="183">
                  <c:v>-78.84156595887184</c:v>
                </c:pt>
                <c:pt idx="184">
                  <c:v>-78.783745077915285</c:v>
                </c:pt>
                <c:pt idx="185">
                  <c:v>-78.410046231516915</c:v>
                </c:pt>
                <c:pt idx="186">
                  <c:v>-78.658866701576756</c:v>
                </c:pt>
                <c:pt idx="187">
                  <c:v>-78.412757465494693</c:v>
                </c:pt>
                <c:pt idx="188">
                  <c:v>-78.626458886292667</c:v>
                </c:pt>
                <c:pt idx="189">
                  <c:v>-78.38182959832308</c:v>
                </c:pt>
                <c:pt idx="190">
                  <c:v>-77.843095737467976</c:v>
                </c:pt>
                <c:pt idx="191">
                  <c:v>-79.952918034556632</c:v>
                </c:pt>
                <c:pt idx="192">
                  <c:v>-78.597434303225839</c:v>
                </c:pt>
                <c:pt idx="193">
                  <c:v>-78.151950429807599</c:v>
                </c:pt>
                <c:pt idx="194">
                  <c:v>-76.718243385616773</c:v>
                </c:pt>
                <c:pt idx="195">
                  <c:v>-79.709816704535186</c:v>
                </c:pt>
                <c:pt idx="196">
                  <c:v>-76.970633002951331</c:v>
                </c:pt>
                <c:pt idx="197">
                  <c:v>-75.487356453781231</c:v>
                </c:pt>
                <c:pt idx="198">
                  <c:v>-78.425130106151514</c:v>
                </c:pt>
                <c:pt idx="199">
                  <c:v>-75.665822232299703</c:v>
                </c:pt>
                <c:pt idx="200">
                  <c:v>-78.622345799426569</c:v>
                </c:pt>
                <c:pt idx="201">
                  <c:v>-79.290022030065771</c:v>
                </c:pt>
                <c:pt idx="202">
                  <c:v>-78.731869899584467</c:v>
                </c:pt>
                <c:pt idx="203">
                  <c:v>-78.335994914249312</c:v>
                </c:pt>
                <c:pt idx="204">
                  <c:v>-74.530010735547236</c:v>
                </c:pt>
                <c:pt idx="205">
                  <c:v>-76.203138480930448</c:v>
                </c:pt>
                <c:pt idx="206">
                  <c:v>-79.575032425662641</c:v>
                </c:pt>
                <c:pt idx="207">
                  <c:v>-78.916041269925373</c:v>
                </c:pt>
                <c:pt idx="208">
                  <c:v>-79.114386882087842</c:v>
                </c:pt>
                <c:pt idx="209">
                  <c:v>-79.661341326520997</c:v>
                </c:pt>
                <c:pt idx="210">
                  <c:v>-76.98839735530791</c:v>
                </c:pt>
                <c:pt idx="211">
                  <c:v>-76.002397742896349</c:v>
                </c:pt>
                <c:pt idx="212">
                  <c:v>-81.770151167765732</c:v>
                </c:pt>
                <c:pt idx="213">
                  <c:v>-77.883722768313831</c:v>
                </c:pt>
                <c:pt idx="214">
                  <c:v>-79.211808169011519</c:v>
                </c:pt>
                <c:pt idx="215">
                  <c:v>-80.714914916178373</c:v>
                </c:pt>
                <c:pt idx="216">
                  <c:v>-79.391888802086541</c:v>
                </c:pt>
                <c:pt idx="217">
                  <c:v>-79.859837707416361</c:v>
                </c:pt>
                <c:pt idx="218">
                  <c:v>-80.570548825624059</c:v>
                </c:pt>
                <c:pt idx="219">
                  <c:v>-80.957931420721508</c:v>
                </c:pt>
                <c:pt idx="220">
                  <c:v>-80.272419160964603</c:v>
                </c:pt>
                <c:pt idx="221">
                  <c:v>-80.467768652471449</c:v>
                </c:pt>
                <c:pt idx="222">
                  <c:v>-80.641049644746516</c:v>
                </c:pt>
                <c:pt idx="223">
                  <c:v>-80.526152983152599</c:v>
                </c:pt>
                <c:pt idx="224">
                  <c:v>-80.52492758182423</c:v>
                </c:pt>
                <c:pt idx="225">
                  <c:v>-80.762018063398315</c:v>
                </c:pt>
                <c:pt idx="226">
                  <c:v>-83.145717829266758</c:v>
                </c:pt>
                <c:pt idx="227">
                  <c:v>-78.378838589376315</c:v>
                </c:pt>
                <c:pt idx="228">
                  <c:v>-78.995605247208914</c:v>
                </c:pt>
                <c:pt idx="229">
                  <c:v>-81.556408888726423</c:v>
                </c:pt>
                <c:pt idx="230">
                  <c:v>-81.097466948454667</c:v>
                </c:pt>
                <c:pt idx="231">
                  <c:v>-80.741363644599332</c:v>
                </c:pt>
                <c:pt idx="232">
                  <c:v>-80.492117688746703</c:v>
                </c:pt>
                <c:pt idx="233">
                  <c:v>-81.735817867266363</c:v>
                </c:pt>
                <c:pt idx="234">
                  <c:v>-81.580714386248076</c:v>
                </c:pt>
                <c:pt idx="235">
                  <c:v>-80.952411896802488</c:v>
                </c:pt>
                <c:pt idx="236">
                  <c:v>-81.750610325714263</c:v>
                </c:pt>
                <c:pt idx="237">
                  <c:v>-80.26909109205711</c:v>
                </c:pt>
                <c:pt idx="238">
                  <c:v>-81.013899875197112</c:v>
                </c:pt>
                <c:pt idx="239">
                  <c:v>-81.106478662240008</c:v>
                </c:pt>
                <c:pt idx="240">
                  <c:v>-80.944091766097898</c:v>
                </c:pt>
                <c:pt idx="241">
                  <c:v>-81.400995033458642</c:v>
                </c:pt>
                <c:pt idx="242">
                  <c:v>-81.393625832262458</c:v>
                </c:pt>
                <c:pt idx="243">
                  <c:v>-81.324087823577869</c:v>
                </c:pt>
                <c:pt idx="244">
                  <c:v>-80.837461362041907</c:v>
                </c:pt>
                <c:pt idx="245">
                  <c:v>-81.544244986112886</c:v>
                </c:pt>
                <c:pt idx="246">
                  <c:v>-81.334940914921958</c:v>
                </c:pt>
                <c:pt idx="247">
                  <c:v>-81.483564622569915</c:v>
                </c:pt>
                <c:pt idx="248">
                  <c:v>-81.306391848822273</c:v>
                </c:pt>
                <c:pt idx="249">
                  <c:v>-81.153405512874428</c:v>
                </c:pt>
                <c:pt idx="250">
                  <c:v>-81.505928719350607</c:v>
                </c:pt>
                <c:pt idx="251">
                  <c:v>-81.454571348820068</c:v>
                </c:pt>
                <c:pt idx="252">
                  <c:v>-81.375883287295864</c:v>
                </c:pt>
                <c:pt idx="253">
                  <c:v>-81.428967750528116</c:v>
                </c:pt>
                <c:pt idx="254">
                  <c:v>-81.421008777954171</c:v>
                </c:pt>
                <c:pt idx="255">
                  <c:v>-81.397518567562713</c:v>
                </c:pt>
                <c:pt idx="256">
                  <c:v>-81.282403112876636</c:v>
                </c:pt>
                <c:pt idx="257">
                  <c:v>-81.744894983788527</c:v>
                </c:pt>
                <c:pt idx="258">
                  <c:v>-81.428967750528116</c:v>
                </c:pt>
                <c:pt idx="259">
                  <c:v>-81.367187865526802</c:v>
                </c:pt>
                <c:pt idx="260">
                  <c:v>-81.685845856724569</c:v>
                </c:pt>
                <c:pt idx="261">
                  <c:v>-81.732451193018093</c:v>
                </c:pt>
                <c:pt idx="262">
                  <c:v>-81.197639460721476</c:v>
                </c:pt>
                <c:pt idx="263">
                  <c:v>-81.808839894758705</c:v>
                </c:pt>
                <c:pt idx="264">
                  <c:v>-81.543377438203663</c:v>
                </c:pt>
                <c:pt idx="265">
                  <c:v>-81.671016742338708</c:v>
                </c:pt>
                <c:pt idx="266">
                  <c:v>-81.711726037736781</c:v>
                </c:pt>
                <c:pt idx="267">
                  <c:v>-81.551191615316071</c:v>
                </c:pt>
                <c:pt idx="268">
                  <c:v>-81.677913652054329</c:v>
                </c:pt>
                <c:pt idx="269">
                  <c:v>-81.666871097972177</c:v>
                </c:pt>
                <c:pt idx="270">
                  <c:v>-81.711597218574752</c:v>
                </c:pt>
                <c:pt idx="271">
                  <c:v>-81.739835392824872</c:v>
                </c:pt>
                <c:pt idx="272">
                  <c:v>-81.954516916119445</c:v>
                </c:pt>
                <c:pt idx="273">
                  <c:v>-81.428605662444625</c:v>
                </c:pt>
                <c:pt idx="274">
                  <c:v>-81.791485709494566</c:v>
                </c:pt>
                <c:pt idx="275">
                  <c:v>-81.905749712029646</c:v>
                </c:pt>
                <c:pt idx="276">
                  <c:v>-81.838515362314737</c:v>
                </c:pt>
                <c:pt idx="277">
                  <c:v>-81.862055857960101</c:v>
                </c:pt>
                <c:pt idx="278">
                  <c:v>-81.764931673627046</c:v>
                </c:pt>
                <c:pt idx="279">
                  <c:v>-82.077344143027688</c:v>
                </c:pt>
                <c:pt idx="280">
                  <c:v>-81.820844275724554</c:v>
                </c:pt>
                <c:pt idx="281">
                  <c:v>-81.887199856070438</c:v>
                </c:pt>
                <c:pt idx="282">
                  <c:v>-82.08063858069616</c:v>
                </c:pt>
                <c:pt idx="283">
                  <c:v>-81.964199882091151</c:v>
                </c:pt>
                <c:pt idx="284">
                  <c:v>-81.859189601596327</c:v>
                </c:pt>
                <c:pt idx="285">
                  <c:v>-81.766105513005058</c:v>
                </c:pt>
                <c:pt idx="286">
                  <c:v>-82.128159182226028</c:v>
                </c:pt>
                <c:pt idx="287">
                  <c:v>-82.05874597692744</c:v>
                </c:pt>
                <c:pt idx="288">
                  <c:v>-81.985757077935034</c:v>
                </c:pt>
                <c:pt idx="289">
                  <c:v>-82.158322100623181</c:v>
                </c:pt>
                <c:pt idx="290">
                  <c:v>-81.981916858678858</c:v>
                </c:pt>
                <c:pt idx="291">
                  <c:v>-82.409897593611674</c:v>
                </c:pt>
                <c:pt idx="292">
                  <c:v>-81.938675295729695</c:v>
                </c:pt>
                <c:pt idx="293">
                  <c:v>-82.291406274968125</c:v>
                </c:pt>
                <c:pt idx="294">
                  <c:v>-82.024001121227187</c:v>
                </c:pt>
                <c:pt idx="295">
                  <c:v>-82.343314452409857</c:v>
                </c:pt>
                <c:pt idx="296">
                  <c:v>-82.442165843703563</c:v>
                </c:pt>
                <c:pt idx="297">
                  <c:v>-82.23712973048714</c:v>
                </c:pt>
                <c:pt idx="298">
                  <c:v>-82.293836018083141</c:v>
                </c:pt>
                <c:pt idx="299">
                  <c:v>-82.403321553103694</c:v>
                </c:pt>
                <c:pt idx="300">
                  <c:v>-82.469534383734697</c:v>
                </c:pt>
                <c:pt idx="301">
                  <c:v>-82.266597768284342</c:v>
                </c:pt>
                <c:pt idx="302">
                  <c:v>-82.642654044775952</c:v>
                </c:pt>
                <c:pt idx="303">
                  <c:v>-82.484437752062959</c:v>
                </c:pt>
                <c:pt idx="304">
                  <c:v>-82.398339466484018</c:v>
                </c:pt>
                <c:pt idx="305">
                  <c:v>-82.660327658976513</c:v>
                </c:pt>
                <c:pt idx="306">
                  <c:v>-82.565372733222588</c:v>
                </c:pt>
                <c:pt idx="307">
                  <c:v>-82.603564655682874</c:v>
                </c:pt>
                <c:pt idx="308">
                  <c:v>-82.729307049438518</c:v>
                </c:pt>
                <c:pt idx="309">
                  <c:v>-82.687497780149471</c:v>
                </c:pt>
                <c:pt idx="310">
                  <c:v>-82.743333396858219</c:v>
                </c:pt>
                <c:pt idx="311">
                  <c:v>-82.80718444239325</c:v>
                </c:pt>
                <c:pt idx="312">
                  <c:v>-82.677188496408647</c:v>
                </c:pt>
                <c:pt idx="313">
                  <c:v>-82.847071416501905</c:v>
                </c:pt>
                <c:pt idx="314">
                  <c:v>-82.869128576458621</c:v>
                </c:pt>
                <c:pt idx="315">
                  <c:v>-82.857792467574058</c:v>
                </c:pt>
                <c:pt idx="316">
                  <c:v>-82.89501841806441</c:v>
                </c:pt>
                <c:pt idx="317">
                  <c:v>-82.936834214036935</c:v>
                </c:pt>
                <c:pt idx="318">
                  <c:v>-82.941961355673726</c:v>
                </c:pt>
                <c:pt idx="319">
                  <c:v>-82.89468009685217</c:v>
                </c:pt>
                <c:pt idx="320">
                  <c:v>-83.0959125638351</c:v>
                </c:pt>
                <c:pt idx="321">
                  <c:v>-82.981126712324283</c:v>
                </c:pt>
                <c:pt idx="322">
                  <c:v>-83.061060468512977</c:v>
                </c:pt>
                <c:pt idx="323">
                  <c:v>-83.068096570125377</c:v>
                </c:pt>
                <c:pt idx="324">
                  <c:v>-83.07249992940578</c:v>
                </c:pt>
                <c:pt idx="325">
                  <c:v>-83.173405758205647</c:v>
                </c:pt>
                <c:pt idx="326">
                  <c:v>-83.164036834636505</c:v>
                </c:pt>
                <c:pt idx="327">
                  <c:v>-82.993828043179434</c:v>
                </c:pt>
                <c:pt idx="328">
                  <c:v>-83.218368497376574</c:v>
                </c:pt>
                <c:pt idx="329">
                  <c:v>-83.256717247211469</c:v>
                </c:pt>
                <c:pt idx="330">
                  <c:v>-83.11615777364652</c:v>
                </c:pt>
                <c:pt idx="331">
                  <c:v>-83.108243804791741</c:v>
                </c:pt>
                <c:pt idx="332">
                  <c:v>-83.204540058844131</c:v>
                </c:pt>
                <c:pt idx="333">
                  <c:v>-83.191027152551399</c:v>
                </c:pt>
                <c:pt idx="334">
                  <c:v>-83.106822596894418</c:v>
                </c:pt>
                <c:pt idx="335">
                  <c:v>-83.357812446968609</c:v>
                </c:pt>
                <c:pt idx="336">
                  <c:v>-83.367797965029084</c:v>
                </c:pt>
                <c:pt idx="337">
                  <c:v>-83.286882793382347</c:v>
                </c:pt>
                <c:pt idx="338">
                  <c:v>-83.283736536450903</c:v>
                </c:pt>
                <c:pt idx="339">
                  <c:v>-83.387459170060922</c:v>
                </c:pt>
                <c:pt idx="340">
                  <c:v>-83.341564480746825</c:v>
                </c:pt>
                <c:pt idx="341">
                  <c:v>-83.428963199877458</c:v>
                </c:pt>
                <c:pt idx="342">
                  <c:v>-83.312042133211079</c:v>
                </c:pt>
                <c:pt idx="343">
                  <c:v>-83.412637935513771</c:v>
                </c:pt>
                <c:pt idx="344">
                  <c:v>-83.534590466390682</c:v>
                </c:pt>
                <c:pt idx="345">
                  <c:v>-83.457271729022892</c:v>
                </c:pt>
                <c:pt idx="346">
                  <c:v>-83.447750992316884</c:v>
                </c:pt>
                <c:pt idx="347">
                  <c:v>-83.378373706122233</c:v>
                </c:pt>
                <c:pt idx="348">
                  <c:v>-83.443430274830703</c:v>
                </c:pt>
                <c:pt idx="349">
                  <c:v>-83.463534087453368</c:v>
                </c:pt>
                <c:pt idx="350">
                  <c:v>-83.419122505856762</c:v>
                </c:pt>
                <c:pt idx="351">
                  <c:v>-83.498188001209869</c:v>
                </c:pt>
                <c:pt idx="352">
                  <c:v>-83.508599358557802</c:v>
                </c:pt>
                <c:pt idx="353">
                  <c:v>-83.449384382717284</c:v>
                </c:pt>
                <c:pt idx="354">
                  <c:v>-83.469129672008862</c:v>
                </c:pt>
                <c:pt idx="355">
                  <c:v>-83.487801543366857</c:v>
                </c:pt>
                <c:pt idx="356">
                  <c:v>-83.754085408731527</c:v>
                </c:pt>
                <c:pt idx="357">
                  <c:v>-83.097152974873708</c:v>
                </c:pt>
                <c:pt idx="358">
                  <c:v>-83.408732794777563</c:v>
                </c:pt>
                <c:pt idx="359">
                  <c:v>-83.657545497754683</c:v>
                </c:pt>
                <c:pt idx="360">
                  <c:v>-83.535962737769296</c:v>
                </c:pt>
                <c:pt idx="361">
                  <c:v>-83.54666170658389</c:v>
                </c:pt>
                <c:pt idx="362">
                  <c:v>-83.555712585912531</c:v>
                </c:pt>
                <c:pt idx="363">
                  <c:v>-83.524996688572628</c:v>
                </c:pt>
                <c:pt idx="364">
                  <c:v>-83.519524030110702</c:v>
                </c:pt>
                <c:pt idx="365">
                  <c:v>-83.591112924113787</c:v>
                </c:pt>
                <c:pt idx="366">
                  <c:v>-83.652406811794208</c:v>
                </c:pt>
                <c:pt idx="367">
                  <c:v>-83.6085231285916</c:v>
                </c:pt>
                <c:pt idx="368">
                  <c:v>-83.591112924113787</c:v>
                </c:pt>
                <c:pt idx="369">
                  <c:v>-83.534198468482757</c:v>
                </c:pt>
                <c:pt idx="370">
                  <c:v>-83.739574779967484</c:v>
                </c:pt>
                <c:pt idx="371">
                  <c:v>-83.705598178556926</c:v>
                </c:pt>
                <c:pt idx="372">
                  <c:v>-83.494787827258023</c:v>
                </c:pt>
                <c:pt idx="373">
                  <c:v>-83.93102947733729</c:v>
                </c:pt>
                <c:pt idx="374">
                  <c:v>-83.578422652857711</c:v>
                </c:pt>
                <c:pt idx="375">
                  <c:v>-83.690943588109675</c:v>
                </c:pt>
                <c:pt idx="376">
                  <c:v>-83.740705072837059</c:v>
                </c:pt>
                <c:pt idx="377">
                  <c:v>-83.803224353323628</c:v>
                </c:pt>
                <c:pt idx="378">
                  <c:v>-83.76182362688445</c:v>
                </c:pt>
                <c:pt idx="379">
                  <c:v>-83.798847749973206</c:v>
                </c:pt>
                <c:pt idx="380">
                  <c:v>-83.624702451907552</c:v>
                </c:pt>
                <c:pt idx="381">
                  <c:v>-83.918164024601822</c:v>
                </c:pt>
                <c:pt idx="382">
                  <c:v>-83.74224685552376</c:v>
                </c:pt>
                <c:pt idx="383">
                  <c:v>-83.831570404651345</c:v>
                </c:pt>
                <c:pt idx="384">
                  <c:v>-83.729312860731909</c:v>
                </c:pt>
                <c:pt idx="385">
                  <c:v>-83.943179387210165</c:v>
                </c:pt>
                <c:pt idx="386">
                  <c:v>-83.551676711743639</c:v>
                </c:pt>
                <c:pt idx="387">
                  <c:v>-84.125359909339252</c:v>
                </c:pt>
                <c:pt idx="388">
                  <c:v>-83.7855366687985</c:v>
                </c:pt>
                <c:pt idx="389">
                  <c:v>-83.815021443825003</c:v>
                </c:pt>
                <c:pt idx="390">
                  <c:v>-83.990597592613412</c:v>
                </c:pt>
                <c:pt idx="391">
                  <c:v>-83.748213570492624</c:v>
                </c:pt>
                <c:pt idx="392">
                  <c:v>-84.043164326447339</c:v>
                </c:pt>
                <c:pt idx="393">
                  <c:v>-83.512107864055508</c:v>
                </c:pt>
                <c:pt idx="394">
                  <c:v>-84.11201855174285</c:v>
                </c:pt>
                <c:pt idx="395">
                  <c:v>-83.86782065800945</c:v>
                </c:pt>
                <c:pt idx="396">
                  <c:v>-83.867926478962403</c:v>
                </c:pt>
                <c:pt idx="397">
                  <c:v>-84.251703646987082</c:v>
                </c:pt>
                <c:pt idx="398">
                  <c:v>-83.983527845294361</c:v>
                </c:pt>
                <c:pt idx="399">
                  <c:v>-83.797806351311266</c:v>
                </c:pt>
                <c:pt idx="400">
                  <c:v>-83.995280835339258</c:v>
                </c:pt>
                <c:pt idx="401">
                  <c:v>-84.401890977947588</c:v>
                </c:pt>
                <c:pt idx="402">
                  <c:v>-79.157455408887699</c:v>
                </c:pt>
                <c:pt idx="403">
                  <c:v>-72.023862698469244</c:v>
                </c:pt>
                <c:pt idx="404">
                  <c:v>-80.041104447538473</c:v>
                </c:pt>
                <c:pt idx="405">
                  <c:v>-84.79568873978458</c:v>
                </c:pt>
                <c:pt idx="406">
                  <c:v>-82.487593990072327</c:v>
                </c:pt>
                <c:pt idx="407">
                  <c:v>-83.638131048012752</c:v>
                </c:pt>
                <c:pt idx="408">
                  <c:v>-83.337160773768986</c:v>
                </c:pt>
                <c:pt idx="409">
                  <c:v>-83.589623863393456</c:v>
                </c:pt>
                <c:pt idx="410">
                  <c:v>-82.039810306528523</c:v>
                </c:pt>
                <c:pt idx="411">
                  <c:v>-82.667947073431876</c:v>
                </c:pt>
                <c:pt idx="412">
                  <c:v>-82.855947902389005</c:v>
                </c:pt>
                <c:pt idx="413">
                  <c:v>-83.168268364517687</c:v>
                </c:pt>
                <c:pt idx="414">
                  <c:v>-84.7843045244271</c:v>
                </c:pt>
                <c:pt idx="415">
                  <c:v>-83.767920729510422</c:v>
                </c:pt>
                <c:pt idx="416">
                  <c:v>-83.614708097565753</c:v>
                </c:pt>
                <c:pt idx="417">
                  <c:v>-84.557458693159901</c:v>
                </c:pt>
                <c:pt idx="418">
                  <c:v>-83.581988045260772</c:v>
                </c:pt>
                <c:pt idx="419">
                  <c:v>-84.634541824515637</c:v>
                </c:pt>
                <c:pt idx="420">
                  <c:v>-83.625502994733608</c:v>
                </c:pt>
                <c:pt idx="421">
                  <c:v>-84.514631801860972</c:v>
                </c:pt>
                <c:pt idx="422">
                  <c:v>-84.225196895867612</c:v>
                </c:pt>
                <c:pt idx="423">
                  <c:v>-84.421320384319785</c:v>
                </c:pt>
                <c:pt idx="424">
                  <c:v>-83.485184581615755</c:v>
                </c:pt>
                <c:pt idx="425">
                  <c:v>-83.122303262249545</c:v>
                </c:pt>
                <c:pt idx="426">
                  <c:v>-85.455820250042095</c:v>
                </c:pt>
                <c:pt idx="427">
                  <c:v>-84.567143901196204</c:v>
                </c:pt>
                <c:pt idx="428">
                  <c:v>-83.634719859169948</c:v>
                </c:pt>
                <c:pt idx="429">
                  <c:v>-84.451354617140666</c:v>
                </c:pt>
                <c:pt idx="430">
                  <c:v>-84.389224793406967</c:v>
                </c:pt>
                <c:pt idx="431">
                  <c:v>-83.457271729022892</c:v>
                </c:pt>
                <c:pt idx="432">
                  <c:v>-83.505969838253378</c:v>
                </c:pt>
                <c:pt idx="433">
                  <c:v>-86.158079303293604</c:v>
                </c:pt>
                <c:pt idx="434">
                  <c:v>-83.671278460333284</c:v>
                </c:pt>
                <c:pt idx="435">
                  <c:v>-83.891589185646978</c:v>
                </c:pt>
                <c:pt idx="436">
                  <c:v>-85.174837133936308</c:v>
                </c:pt>
                <c:pt idx="437">
                  <c:v>-84.094033467436006</c:v>
                </c:pt>
                <c:pt idx="438">
                  <c:v>-84.227955269889364</c:v>
                </c:pt>
                <c:pt idx="439">
                  <c:v>-84.644274130244895</c:v>
                </c:pt>
                <c:pt idx="440">
                  <c:v>-84.561057081953109</c:v>
                </c:pt>
                <c:pt idx="441">
                  <c:v>-84.21888222210373</c:v>
                </c:pt>
                <c:pt idx="442">
                  <c:v>-84.448329734505506</c:v>
                </c:pt>
                <c:pt idx="443">
                  <c:v>-84.613383103615959</c:v>
                </c:pt>
                <c:pt idx="444">
                  <c:v>-84.45050743761108</c:v>
                </c:pt>
                <c:pt idx="445">
                  <c:v>-84.414834252621375</c:v>
                </c:pt>
                <c:pt idx="446">
                  <c:v>-84.494536885343564</c:v>
                </c:pt>
                <c:pt idx="447">
                  <c:v>-84.879696719125889</c:v>
                </c:pt>
                <c:pt idx="448">
                  <c:v>-83.961089798164409</c:v>
                </c:pt>
                <c:pt idx="449">
                  <c:v>-83.667841146409089</c:v>
                </c:pt>
                <c:pt idx="450">
                  <c:v>-84.948364501895881</c:v>
                </c:pt>
                <c:pt idx="451">
                  <c:v>-84.58508122926051</c:v>
                </c:pt>
                <c:pt idx="452">
                  <c:v>-84.530996843988234</c:v>
                </c:pt>
                <c:pt idx="453">
                  <c:v>-84.379808868189826</c:v>
                </c:pt>
                <c:pt idx="454">
                  <c:v>-84.633153273790697</c:v>
                </c:pt>
                <c:pt idx="455">
                  <c:v>-84.622186713063229</c:v>
                </c:pt>
                <c:pt idx="456">
                  <c:v>-84.511071658635828</c:v>
                </c:pt>
                <c:pt idx="457">
                  <c:v>-84.41459421145403</c:v>
                </c:pt>
                <c:pt idx="458">
                  <c:v>-84.297607053970836</c:v>
                </c:pt>
                <c:pt idx="459">
                  <c:v>-84.282213141072702</c:v>
                </c:pt>
                <c:pt idx="460">
                  <c:v>-84.239352117746222</c:v>
                </c:pt>
                <c:pt idx="461">
                  <c:v>-84.151262465401757</c:v>
                </c:pt>
                <c:pt idx="462">
                  <c:v>-84.431790681585085</c:v>
                </c:pt>
                <c:pt idx="463">
                  <c:v>-84.299359819853265</c:v>
                </c:pt>
                <c:pt idx="464">
                  <c:v>-84.32138802372296</c:v>
                </c:pt>
                <c:pt idx="465">
                  <c:v>-84.179480062025959</c:v>
                </c:pt>
                <c:pt idx="466">
                  <c:v>-84.377785322856482</c:v>
                </c:pt>
                <c:pt idx="467">
                  <c:v>-84.319978624953862</c:v>
                </c:pt>
                <c:pt idx="468">
                  <c:v>-84.321975408229463</c:v>
                </c:pt>
                <c:pt idx="469">
                  <c:v>-84.216588251619896</c:v>
                </c:pt>
                <c:pt idx="470">
                  <c:v>-84.288387475872753</c:v>
                </c:pt>
                <c:pt idx="471">
                  <c:v>-84.360563881812766</c:v>
                </c:pt>
                <c:pt idx="472">
                  <c:v>-84.156009224205661</c:v>
                </c:pt>
                <c:pt idx="473">
                  <c:v>-84.233016843636292</c:v>
                </c:pt>
                <c:pt idx="474">
                  <c:v>-84.252166068242232</c:v>
                </c:pt>
                <c:pt idx="475">
                  <c:v>-84.225426693466417</c:v>
                </c:pt>
                <c:pt idx="476">
                  <c:v>-84.201935463803736</c:v>
                </c:pt>
                <c:pt idx="477">
                  <c:v>-84.280932774607777</c:v>
                </c:pt>
                <c:pt idx="478">
                  <c:v>-84.41123502744864</c:v>
                </c:pt>
                <c:pt idx="479">
                  <c:v>-84.166538403835389</c:v>
                </c:pt>
                <c:pt idx="480">
                  <c:v>-84.279187428436714</c:v>
                </c:pt>
                <c:pt idx="481">
                  <c:v>-84.384216316990404</c:v>
                </c:pt>
                <c:pt idx="482">
                  <c:v>-84.33951602483998</c:v>
                </c:pt>
                <c:pt idx="483">
                  <c:v>-84.212118491294419</c:v>
                </c:pt>
                <c:pt idx="484">
                  <c:v>-84.383143823100511</c:v>
                </c:pt>
                <c:pt idx="485">
                  <c:v>-84.275350134078124</c:v>
                </c:pt>
                <c:pt idx="486">
                  <c:v>-84.401053391639991</c:v>
                </c:pt>
                <c:pt idx="487">
                  <c:v>-84.303218396644169</c:v>
                </c:pt>
                <c:pt idx="488">
                  <c:v>-84.300528723563573</c:v>
                </c:pt>
                <c:pt idx="489">
                  <c:v>-84.351209824985474</c:v>
                </c:pt>
                <c:pt idx="490">
                  <c:v>-84.355114765892068</c:v>
                </c:pt>
                <c:pt idx="491">
                  <c:v>-84.373027755618338</c:v>
                </c:pt>
                <c:pt idx="492">
                  <c:v>-84.370413313453767</c:v>
                </c:pt>
                <c:pt idx="493">
                  <c:v>-84.489893984264896</c:v>
                </c:pt>
                <c:pt idx="494">
                  <c:v>-84.145618318298204</c:v>
                </c:pt>
                <c:pt idx="495">
                  <c:v>-84.458986678787639</c:v>
                </c:pt>
                <c:pt idx="496">
                  <c:v>-84.481354243393341</c:v>
                </c:pt>
                <c:pt idx="497">
                  <c:v>-84.411834691205442</c:v>
                </c:pt>
                <c:pt idx="498">
                  <c:v>-84.484036352958952</c:v>
                </c:pt>
                <c:pt idx="499">
                  <c:v>-84.362579417042923</c:v>
                </c:pt>
                <c:pt idx="500">
                  <c:v>-84.510948947114144</c:v>
                </c:pt>
                <c:pt idx="501">
                  <c:v>-84.456562348692842</c:v>
                </c:pt>
                <c:pt idx="502">
                  <c:v>-84.390656848207485</c:v>
                </c:pt>
                <c:pt idx="503">
                  <c:v>-84.490138223773386</c:v>
                </c:pt>
                <c:pt idx="504">
                  <c:v>-84.553863283378263</c:v>
                </c:pt>
                <c:pt idx="505">
                  <c:v>-84.35452288244052</c:v>
                </c:pt>
                <c:pt idx="506">
                  <c:v>-84.449539434749823</c:v>
                </c:pt>
                <c:pt idx="507">
                  <c:v>-84.582460750171734</c:v>
                </c:pt>
                <c:pt idx="508">
                  <c:v>-84.501143242295868</c:v>
                </c:pt>
                <c:pt idx="509">
                  <c:v>-84.480257493990905</c:v>
                </c:pt>
                <c:pt idx="510">
                  <c:v>-84.632648456305645</c:v>
                </c:pt>
                <c:pt idx="511">
                  <c:v>-84.560932949935932</c:v>
                </c:pt>
                <c:pt idx="512">
                  <c:v>-84.555474650721706</c:v>
                </c:pt>
                <c:pt idx="513">
                  <c:v>-84.49038247701823</c:v>
                </c:pt>
                <c:pt idx="514">
                  <c:v>-84.52200689389548</c:v>
                </c:pt>
                <c:pt idx="515">
                  <c:v>-84.621809049267256</c:v>
                </c:pt>
                <c:pt idx="516">
                  <c:v>-84.574110728146863</c:v>
                </c:pt>
                <c:pt idx="517">
                  <c:v>-84.708777651790385</c:v>
                </c:pt>
                <c:pt idx="518">
                  <c:v>-84.549775572432665</c:v>
                </c:pt>
                <c:pt idx="519">
                  <c:v>-84.564782693247068</c:v>
                </c:pt>
                <c:pt idx="520">
                  <c:v>-84.71366068639432</c:v>
                </c:pt>
                <c:pt idx="521">
                  <c:v>-84.573114782648673</c:v>
                </c:pt>
                <c:pt idx="522">
                  <c:v>-84.493925693648691</c:v>
                </c:pt>
                <c:pt idx="523">
                  <c:v>-84.654155116214952</c:v>
                </c:pt>
                <c:pt idx="524">
                  <c:v>-84.708520801991739</c:v>
                </c:pt>
                <c:pt idx="525">
                  <c:v>-84.55027084767984</c:v>
                </c:pt>
                <c:pt idx="526">
                  <c:v>-84.634920597230675</c:v>
                </c:pt>
                <c:pt idx="527">
                  <c:v>-84.712889315831475</c:v>
                </c:pt>
                <c:pt idx="528">
                  <c:v>-84.596955573127616</c:v>
                </c:pt>
                <c:pt idx="529">
                  <c:v>-84.658469258149367</c:v>
                </c:pt>
                <c:pt idx="530">
                  <c:v>-84.63252226110248</c:v>
                </c:pt>
                <c:pt idx="531">
                  <c:v>-84.680614850152551</c:v>
                </c:pt>
                <c:pt idx="532">
                  <c:v>-84.679721752021237</c:v>
                </c:pt>
                <c:pt idx="533">
                  <c:v>-84.3799279296354</c:v>
                </c:pt>
                <c:pt idx="534">
                  <c:v>-84.734927245045782</c:v>
                </c:pt>
                <c:pt idx="535">
                  <c:v>-84.677043559057523</c:v>
                </c:pt>
                <c:pt idx="536">
                  <c:v>-84.604722690286593</c:v>
                </c:pt>
                <c:pt idx="537">
                  <c:v>-84.606227609095441</c:v>
                </c:pt>
                <c:pt idx="538">
                  <c:v>-84.596204653298827</c:v>
                </c:pt>
                <c:pt idx="539">
                  <c:v>-84.543713030071515</c:v>
                </c:pt>
                <c:pt idx="540">
                  <c:v>-84.568760204521354</c:v>
                </c:pt>
                <c:pt idx="541">
                  <c:v>-84.709548292342305</c:v>
                </c:pt>
                <c:pt idx="542">
                  <c:v>-84.512053475650561</c:v>
                </c:pt>
                <c:pt idx="543">
                  <c:v>-84.62394957848224</c:v>
                </c:pt>
                <c:pt idx="544">
                  <c:v>-84.47392613705388</c:v>
                </c:pt>
                <c:pt idx="545">
                  <c:v>-84.544331269259857</c:v>
                </c:pt>
                <c:pt idx="546">
                  <c:v>-84.615645185001171</c:v>
                </c:pt>
                <c:pt idx="547">
                  <c:v>-84.549156557790724</c:v>
                </c:pt>
                <c:pt idx="548">
                  <c:v>-84.351564674561672</c:v>
                </c:pt>
                <c:pt idx="549">
                  <c:v>-84.598332596790073</c:v>
                </c:pt>
                <c:pt idx="550">
                  <c:v>-84.501388115280577</c:v>
                </c:pt>
                <c:pt idx="551">
                  <c:v>-84.439750538244226</c:v>
                </c:pt>
                <c:pt idx="552">
                  <c:v>-84.405722002405099</c:v>
                </c:pt>
                <c:pt idx="553">
                  <c:v>-84.456198815873904</c:v>
                </c:pt>
                <c:pt idx="554">
                  <c:v>-84.45571415277945</c:v>
                </c:pt>
                <c:pt idx="555">
                  <c:v>-84.300762542063637</c:v>
                </c:pt>
                <c:pt idx="556">
                  <c:v>-84.48306084872776</c:v>
                </c:pt>
                <c:pt idx="557">
                  <c:v>-84.52594540332511</c:v>
                </c:pt>
                <c:pt idx="558">
                  <c:v>-84.345063701311375</c:v>
                </c:pt>
                <c:pt idx="559">
                  <c:v>-84.408837200080399</c:v>
                </c:pt>
                <c:pt idx="560">
                  <c:v>-84.409076923250993</c:v>
                </c:pt>
                <c:pt idx="561">
                  <c:v>-84.398541601509521</c:v>
                </c:pt>
                <c:pt idx="562">
                  <c:v>-84.304973429125866</c:v>
                </c:pt>
                <c:pt idx="563">
                  <c:v>-84.42204166394373</c:v>
                </c:pt>
                <c:pt idx="564">
                  <c:v>-84.322445373040992</c:v>
                </c:pt>
                <c:pt idx="565">
                  <c:v>-84.427936602344687</c:v>
                </c:pt>
                <c:pt idx="566">
                  <c:v>-84.301814881124358</c:v>
                </c:pt>
                <c:pt idx="567">
                  <c:v>-84.304622365886686</c:v>
                </c:pt>
                <c:pt idx="568">
                  <c:v>-84.16189336086893</c:v>
                </c:pt>
                <c:pt idx="569">
                  <c:v>-84.141671775240837</c:v>
                </c:pt>
                <c:pt idx="570">
                  <c:v>-84.409196789798585</c:v>
                </c:pt>
                <c:pt idx="571">
                  <c:v>-84.280350914611603</c:v>
                </c:pt>
                <c:pt idx="572">
                  <c:v>-84.416274778308434</c:v>
                </c:pt>
                <c:pt idx="573">
                  <c:v>-84.366850699582741</c:v>
                </c:pt>
                <c:pt idx="574">
                  <c:v>-84.122665914017489</c:v>
                </c:pt>
                <c:pt idx="575">
                  <c:v>-84.205250907196131</c:v>
                </c:pt>
                <c:pt idx="576">
                  <c:v>-84.21888222210373</c:v>
                </c:pt>
                <c:pt idx="577">
                  <c:v>-84.569879536229649</c:v>
                </c:pt>
                <c:pt idx="578">
                  <c:v>-83.45602034021752</c:v>
                </c:pt>
                <c:pt idx="579">
                  <c:v>-83.768230980482883</c:v>
                </c:pt>
                <c:pt idx="580">
                  <c:v>-84.749681571710354</c:v>
                </c:pt>
                <c:pt idx="581">
                  <c:v>-84.241427488979141</c:v>
                </c:pt>
                <c:pt idx="582">
                  <c:v>-84.192460400705968</c:v>
                </c:pt>
                <c:pt idx="583">
                  <c:v>-84.194627567342621</c:v>
                </c:pt>
                <c:pt idx="584">
                  <c:v>-84.213722491404098</c:v>
                </c:pt>
                <c:pt idx="585">
                  <c:v>-84.175729824872633</c:v>
                </c:pt>
                <c:pt idx="586">
                  <c:v>-84.144715935079745</c:v>
                </c:pt>
                <c:pt idx="587">
                  <c:v>-84.443977601486665</c:v>
                </c:pt>
                <c:pt idx="588">
                  <c:v>-84.187218050387585</c:v>
                </c:pt>
                <c:pt idx="589">
                  <c:v>-84.242234845704644</c:v>
                </c:pt>
                <c:pt idx="590">
                  <c:v>-83.913670105099641</c:v>
                </c:pt>
                <c:pt idx="591">
                  <c:v>-84.604973473876612</c:v>
                </c:pt>
                <c:pt idx="592">
                  <c:v>-84.202278323357262</c:v>
                </c:pt>
                <c:pt idx="593">
                  <c:v>-83.724498122324775</c:v>
                </c:pt>
                <c:pt idx="594">
                  <c:v>-85.571127810976506</c:v>
                </c:pt>
                <c:pt idx="595">
                  <c:v>-83.436621872324537</c:v>
                </c:pt>
                <c:pt idx="596">
                  <c:v>-83.905870293135351</c:v>
                </c:pt>
                <c:pt idx="597">
                  <c:v>-84.392208773969202</c:v>
                </c:pt>
                <c:pt idx="598">
                  <c:v>-84.24650479777398</c:v>
                </c:pt>
                <c:pt idx="599">
                  <c:v>-84.114145936936836</c:v>
                </c:pt>
                <c:pt idx="600">
                  <c:v>-84.126370588578226</c:v>
                </c:pt>
                <c:pt idx="601">
                  <c:v>-83.587639242959966</c:v>
                </c:pt>
                <c:pt idx="602">
                  <c:v>-84.443856771137646</c:v>
                </c:pt>
                <c:pt idx="603">
                  <c:v>-84.032160330343032</c:v>
                </c:pt>
                <c:pt idx="604">
                  <c:v>-84.150471843090088</c:v>
                </c:pt>
                <c:pt idx="605">
                  <c:v>-83.988856279042793</c:v>
                </c:pt>
                <c:pt idx="606">
                  <c:v>-84.322797880027196</c:v>
                </c:pt>
                <c:pt idx="607">
                  <c:v>-83.349727825073813</c:v>
                </c:pt>
                <c:pt idx="608">
                  <c:v>-85.563459323870944</c:v>
                </c:pt>
                <c:pt idx="609">
                  <c:v>-83.732594037471841</c:v>
                </c:pt>
                <c:pt idx="610">
                  <c:v>-83.786055867911941</c:v>
                </c:pt>
                <c:pt idx="611">
                  <c:v>-84.638204678627744</c:v>
                </c:pt>
                <c:pt idx="612">
                  <c:v>-83.766990109553035</c:v>
                </c:pt>
                <c:pt idx="613">
                  <c:v>-83.998987443086094</c:v>
                </c:pt>
                <c:pt idx="614">
                  <c:v>-84.010344979763715</c:v>
                </c:pt>
                <c:pt idx="615">
                  <c:v>-84.277210217012154</c:v>
                </c:pt>
                <c:pt idx="616">
                  <c:v>-83.990815305908967</c:v>
                </c:pt>
                <c:pt idx="617">
                  <c:v>-84.000187317335758</c:v>
                </c:pt>
                <c:pt idx="618">
                  <c:v>-83.99484497174808</c:v>
                </c:pt>
                <c:pt idx="619">
                  <c:v>-84.085235653267546</c:v>
                </c:pt>
                <c:pt idx="620">
                  <c:v>-83.873962539446268</c:v>
                </c:pt>
                <c:pt idx="621">
                  <c:v>-84.042943973064638</c:v>
                </c:pt>
                <c:pt idx="622">
                  <c:v>-84.613885686555221</c:v>
                </c:pt>
                <c:pt idx="623">
                  <c:v>-82.497616767935966</c:v>
                </c:pt>
                <c:pt idx="624">
                  <c:v>-71.660755529404668</c:v>
                </c:pt>
                <c:pt idx="625">
                  <c:v>-77.400956804847311</c:v>
                </c:pt>
                <c:pt idx="626">
                  <c:v>-83.131671810109992</c:v>
                </c:pt>
                <c:pt idx="627">
                  <c:v>-81.694819018827957</c:v>
                </c:pt>
                <c:pt idx="628">
                  <c:v>-83.215362526326288</c:v>
                </c:pt>
                <c:pt idx="629">
                  <c:v>-83.21472516349202</c:v>
                </c:pt>
                <c:pt idx="630">
                  <c:v>-84.121095188136451</c:v>
                </c:pt>
                <c:pt idx="631">
                  <c:v>-81.857790489186542</c:v>
                </c:pt>
                <c:pt idx="632">
                  <c:v>-82.211110758423231</c:v>
                </c:pt>
                <c:pt idx="633">
                  <c:v>-82.074472311342376</c:v>
                </c:pt>
                <c:pt idx="634">
                  <c:v>-82.4882871299355</c:v>
                </c:pt>
                <c:pt idx="635">
                  <c:v>-84.836365270385841</c:v>
                </c:pt>
                <c:pt idx="636">
                  <c:v>-83.628205916739006</c:v>
                </c:pt>
                <c:pt idx="637">
                  <c:v>-82.789812309056032</c:v>
                </c:pt>
                <c:pt idx="638">
                  <c:v>-84.698899883835594</c:v>
                </c:pt>
                <c:pt idx="639">
                  <c:v>-83.531357541301944</c:v>
                </c:pt>
                <c:pt idx="640">
                  <c:v>-82.800723821060217</c:v>
                </c:pt>
                <c:pt idx="641">
                  <c:v>-84.408837200080399</c:v>
                </c:pt>
                <c:pt idx="642">
                  <c:v>-84.299242946783949</c:v>
                </c:pt>
                <c:pt idx="643">
                  <c:v>-83.40911362957506</c:v>
                </c:pt>
                <c:pt idx="644">
                  <c:v>-84.101173901362714</c:v>
                </c:pt>
                <c:pt idx="645">
                  <c:v>-82.79179418229657</c:v>
                </c:pt>
                <c:pt idx="646">
                  <c:v>-82.370514925270641</c:v>
                </c:pt>
                <c:pt idx="647">
                  <c:v>-85.391021572434511</c:v>
                </c:pt>
                <c:pt idx="648">
                  <c:v>-83.701828039814842</c:v>
                </c:pt>
                <c:pt idx="649">
                  <c:v>-82.778516399888375</c:v>
                </c:pt>
                <c:pt idx="650">
                  <c:v>-83.921698226467058</c:v>
                </c:pt>
                <c:pt idx="651">
                  <c:v>-83.884678661092238</c:v>
                </c:pt>
                <c:pt idx="652">
                  <c:v>-82.679924513913704</c:v>
                </c:pt>
                <c:pt idx="653">
                  <c:v>-83.870043439676522</c:v>
                </c:pt>
                <c:pt idx="654">
                  <c:v>-84.556466558641404</c:v>
                </c:pt>
                <c:pt idx="655">
                  <c:v>-83.303670457768362</c:v>
                </c:pt>
                <c:pt idx="656">
                  <c:v>-83.168538602204208</c:v>
                </c:pt>
                <c:pt idx="657">
                  <c:v>-84.281049155962393</c:v>
                </c:pt>
                <c:pt idx="658">
                  <c:v>-83.650997255100094</c:v>
                </c:pt>
                <c:pt idx="659">
                  <c:v>-83.225846900634807</c:v>
                </c:pt>
                <c:pt idx="660">
                  <c:v>-83.963577197369261</c:v>
                </c:pt>
                <c:pt idx="661">
                  <c:v>-83.497604925153638</c:v>
                </c:pt>
                <c:pt idx="662">
                  <c:v>-83.360447900440874</c:v>
                </c:pt>
                <c:pt idx="663">
                  <c:v>-83.6085231285916</c:v>
                </c:pt>
                <c:pt idx="664">
                  <c:v>-83.764199445580061</c:v>
                </c:pt>
                <c:pt idx="665">
                  <c:v>-83.499451601282516</c:v>
                </c:pt>
                <c:pt idx="666">
                  <c:v>-83.372138456888109</c:v>
                </c:pt>
                <c:pt idx="667">
                  <c:v>-83.481020080494531</c:v>
                </c:pt>
                <c:pt idx="668">
                  <c:v>-83.49090517104392</c:v>
                </c:pt>
                <c:pt idx="669">
                  <c:v>-83.377522917543359</c:v>
                </c:pt>
                <c:pt idx="670">
                  <c:v>-83.036173970991655</c:v>
                </c:pt>
                <c:pt idx="671">
                  <c:v>-83.640038468243404</c:v>
                </c:pt>
                <c:pt idx="672">
                  <c:v>-83.35903585147841</c:v>
                </c:pt>
                <c:pt idx="673">
                  <c:v>-83.42370568611048</c:v>
                </c:pt>
                <c:pt idx="674">
                  <c:v>-83.236082156087321</c:v>
                </c:pt>
                <c:pt idx="675">
                  <c:v>-83.171151767134276</c:v>
                </c:pt>
                <c:pt idx="676">
                  <c:v>-83.228220793081235</c:v>
                </c:pt>
                <c:pt idx="677">
                  <c:v>-83.227764174517347</c:v>
                </c:pt>
                <c:pt idx="678">
                  <c:v>-82.986392824385746</c:v>
                </c:pt>
                <c:pt idx="679">
                  <c:v>-82.98354315128995</c:v>
                </c:pt>
                <c:pt idx="680">
                  <c:v>-83.011516151464363</c:v>
                </c:pt>
                <c:pt idx="681">
                  <c:v>-82.580215857840301</c:v>
                </c:pt>
                <c:pt idx="682">
                  <c:v>-82.763391333085508</c:v>
                </c:pt>
                <c:pt idx="683">
                  <c:v>-82.995905261833911</c:v>
                </c:pt>
                <c:pt idx="684">
                  <c:v>-82.938115432094733</c:v>
                </c:pt>
                <c:pt idx="685">
                  <c:v>-82.736477660547678</c:v>
                </c:pt>
                <c:pt idx="686">
                  <c:v>-82.917661162239853</c:v>
                </c:pt>
                <c:pt idx="687">
                  <c:v>-82.828456322705478</c:v>
                </c:pt>
                <c:pt idx="688">
                  <c:v>-82.853517626490259</c:v>
                </c:pt>
                <c:pt idx="689">
                  <c:v>-82.77407205784975</c:v>
                </c:pt>
                <c:pt idx="690">
                  <c:v>-82.79915153458856</c:v>
                </c:pt>
                <c:pt idx="691">
                  <c:v>-82.816228876450978</c:v>
                </c:pt>
                <c:pt idx="692">
                  <c:v>-82.879988574977418</c:v>
                </c:pt>
                <c:pt idx="693">
                  <c:v>-82.542071855333447</c:v>
                </c:pt>
                <c:pt idx="694">
                  <c:v>-82.677429840395547</c:v>
                </c:pt>
                <c:pt idx="695">
                  <c:v>-82.716137485770957</c:v>
                </c:pt>
                <c:pt idx="696">
                  <c:v>-82.625131548465518</c:v>
                </c:pt>
                <c:pt idx="697">
                  <c:v>-82.632609784660048</c:v>
                </c:pt>
                <c:pt idx="698">
                  <c:v>-82.859470025127791</c:v>
                </c:pt>
                <c:pt idx="699">
                  <c:v>-82.873502983727874</c:v>
                </c:pt>
                <c:pt idx="700">
                  <c:v>-82.600876309024414</c:v>
                </c:pt>
                <c:pt idx="701">
                  <c:v>-82.784614190746865</c:v>
                </c:pt>
                <c:pt idx="702">
                  <c:v>-82.879145742957419</c:v>
                </c:pt>
                <c:pt idx="703">
                  <c:v>-82.768728412043089</c:v>
                </c:pt>
                <c:pt idx="704">
                  <c:v>-82.777610702009227</c:v>
                </c:pt>
                <c:pt idx="705">
                  <c:v>-82.772591620619608</c:v>
                </c:pt>
                <c:pt idx="706">
                  <c:v>-82.710945680228534</c:v>
                </c:pt>
                <c:pt idx="707">
                  <c:v>-82.857792467574058</c:v>
                </c:pt>
                <c:pt idx="708">
                  <c:v>-82.709891852700054</c:v>
                </c:pt>
                <c:pt idx="709">
                  <c:v>-82.748073443611361</c:v>
                </c:pt>
                <c:pt idx="710">
                  <c:v>-82.795925991968915</c:v>
                </c:pt>
                <c:pt idx="711">
                  <c:v>-82.769385736823978</c:v>
                </c:pt>
                <c:pt idx="712">
                  <c:v>-82.757978847811216</c:v>
                </c:pt>
                <c:pt idx="713">
                  <c:v>-82.763801644845358</c:v>
                </c:pt>
                <c:pt idx="714">
                  <c:v>-82.807598912757939</c:v>
                </c:pt>
                <c:pt idx="715">
                  <c:v>-82.66128937401696</c:v>
                </c:pt>
                <c:pt idx="716">
                  <c:v>-82.807764711979885</c:v>
                </c:pt>
                <c:pt idx="717">
                  <c:v>-82.800723821060217</c:v>
                </c:pt>
                <c:pt idx="718">
                  <c:v>-82.710378202861335</c:v>
                </c:pt>
                <c:pt idx="719">
                  <c:v>-82.839298469685758</c:v>
                </c:pt>
                <c:pt idx="720">
                  <c:v>-82.646726192115096</c:v>
                </c:pt>
                <c:pt idx="721">
                  <c:v>-82.67911962393994</c:v>
                </c:pt>
                <c:pt idx="722">
                  <c:v>-82.810335409655551</c:v>
                </c:pt>
                <c:pt idx="723">
                  <c:v>-82.557852751858348</c:v>
                </c:pt>
                <c:pt idx="724">
                  <c:v>-82.623780475412488</c:v>
                </c:pt>
                <c:pt idx="725">
                  <c:v>-82.940849961212052</c:v>
                </c:pt>
                <c:pt idx="726">
                  <c:v>-82.449335315713213</c:v>
                </c:pt>
                <c:pt idx="727">
                  <c:v>-82.731668784056779</c:v>
                </c:pt>
                <c:pt idx="728">
                  <c:v>-82.626721584479768</c:v>
                </c:pt>
                <c:pt idx="729">
                  <c:v>-82.581632138140236</c:v>
                </c:pt>
                <c:pt idx="730">
                  <c:v>-82.546441015479658</c:v>
                </c:pt>
                <c:pt idx="731">
                  <c:v>-82.776211358512427</c:v>
                </c:pt>
                <c:pt idx="732">
                  <c:v>-82.674695393567276</c:v>
                </c:pt>
                <c:pt idx="733">
                  <c:v>-82.212194787288155</c:v>
                </c:pt>
                <c:pt idx="734">
                  <c:v>-82.594873074110509</c:v>
                </c:pt>
                <c:pt idx="735">
                  <c:v>-82.280011997302225</c:v>
                </c:pt>
                <c:pt idx="736">
                  <c:v>-82.838046070444435</c:v>
                </c:pt>
                <c:pt idx="737">
                  <c:v>-82.277223118404123</c:v>
                </c:pt>
                <c:pt idx="738">
                  <c:v>-82.492062833377332</c:v>
                </c:pt>
                <c:pt idx="739">
                  <c:v>-82.351591062575892</c:v>
                </c:pt>
                <c:pt idx="740">
                  <c:v>-82.303494793275988</c:v>
                </c:pt>
                <c:pt idx="741">
                  <c:v>-82.53708390581491</c:v>
                </c:pt>
                <c:pt idx="742">
                  <c:v>-82.008387201844357</c:v>
                </c:pt>
                <c:pt idx="743">
                  <c:v>-82.203097343442835</c:v>
                </c:pt>
                <c:pt idx="744">
                  <c:v>-82.147057643565958</c:v>
                </c:pt>
                <c:pt idx="745">
                  <c:v>-82.497539581297275</c:v>
                </c:pt>
                <c:pt idx="746">
                  <c:v>-82.078956002412141</c:v>
                </c:pt>
                <c:pt idx="747">
                  <c:v>-81.993516446360118</c:v>
                </c:pt>
                <c:pt idx="748">
                  <c:v>-82.354278759512084</c:v>
                </c:pt>
                <c:pt idx="749">
                  <c:v>-81.97842246813039</c:v>
                </c:pt>
                <c:pt idx="750">
                  <c:v>-81.92952304484885</c:v>
                </c:pt>
                <c:pt idx="751">
                  <c:v>-81.970826735050252</c:v>
                </c:pt>
                <c:pt idx="752">
                  <c:v>-82.056095585737182</c:v>
                </c:pt>
                <c:pt idx="753">
                  <c:v>-81.882507751196258</c:v>
                </c:pt>
                <c:pt idx="754">
                  <c:v>-81.51336806037483</c:v>
                </c:pt>
                <c:pt idx="755">
                  <c:v>-82.045788399481282</c:v>
                </c:pt>
                <c:pt idx="756">
                  <c:v>-81.829306835859867</c:v>
                </c:pt>
                <c:pt idx="757">
                  <c:v>-81.689112505145573</c:v>
                </c:pt>
                <c:pt idx="758">
                  <c:v>-81.624746905503983</c:v>
                </c:pt>
                <c:pt idx="759">
                  <c:v>-81.626325526734348</c:v>
                </c:pt>
                <c:pt idx="760">
                  <c:v>-81.386269114105204</c:v>
                </c:pt>
                <c:pt idx="761">
                  <c:v>-81.718494415486148</c:v>
                </c:pt>
                <c:pt idx="762">
                  <c:v>-81.642396933868739</c:v>
                </c:pt>
                <c:pt idx="763">
                  <c:v>-81.244410308991547</c:v>
                </c:pt>
                <c:pt idx="764">
                  <c:v>-81.593858523511656</c:v>
                </c:pt>
                <c:pt idx="765">
                  <c:v>-81.008801845969799</c:v>
                </c:pt>
                <c:pt idx="766">
                  <c:v>-81.368556537473324</c:v>
                </c:pt>
                <c:pt idx="767">
                  <c:v>-81.39805783679266</c:v>
                </c:pt>
                <c:pt idx="768">
                  <c:v>-81.14763205064105</c:v>
                </c:pt>
                <c:pt idx="769">
                  <c:v>-80.910969728512129</c:v>
                </c:pt>
                <c:pt idx="770">
                  <c:v>-81.348782510507633</c:v>
                </c:pt>
                <c:pt idx="771">
                  <c:v>-80.884482414401049</c:v>
                </c:pt>
                <c:pt idx="772">
                  <c:v>-81.087134909612445</c:v>
                </c:pt>
                <c:pt idx="773">
                  <c:v>-80.874378704452425</c:v>
                </c:pt>
                <c:pt idx="774">
                  <c:v>-80.963891720718692</c:v>
                </c:pt>
                <c:pt idx="775">
                  <c:v>-80.972032607655976</c:v>
                </c:pt>
                <c:pt idx="776">
                  <c:v>-80.687354181057472</c:v>
                </c:pt>
                <c:pt idx="777">
                  <c:v>-80.863609598418691</c:v>
                </c:pt>
                <c:pt idx="778">
                  <c:v>-80.858843648643784</c:v>
                </c:pt>
                <c:pt idx="779">
                  <c:v>-80.626074997785011</c:v>
                </c:pt>
                <c:pt idx="780">
                  <c:v>-80.779599915070804</c:v>
                </c:pt>
                <c:pt idx="781">
                  <c:v>-80.655015487564313</c:v>
                </c:pt>
                <c:pt idx="782">
                  <c:v>-80.766471622579445</c:v>
                </c:pt>
                <c:pt idx="783">
                  <c:v>-80.241593658928053</c:v>
                </c:pt>
                <c:pt idx="784">
                  <c:v>-80.900269915716024</c:v>
                </c:pt>
                <c:pt idx="785">
                  <c:v>-80.593341275241698</c:v>
                </c:pt>
                <c:pt idx="786">
                  <c:v>-80.54620055440364</c:v>
                </c:pt>
                <c:pt idx="787">
                  <c:v>-80.400289723287841</c:v>
                </c:pt>
                <c:pt idx="788">
                  <c:v>-80.285014932298949</c:v>
                </c:pt>
                <c:pt idx="789">
                  <c:v>-80.42301745674223</c:v>
                </c:pt>
                <c:pt idx="790">
                  <c:v>-79.676230287900637</c:v>
                </c:pt>
                <c:pt idx="791">
                  <c:v>-81.521005092160038</c:v>
                </c:pt>
                <c:pt idx="792">
                  <c:v>-80.447549458084922</c:v>
                </c:pt>
                <c:pt idx="793">
                  <c:v>-80.957011012787774</c:v>
                </c:pt>
                <c:pt idx="794">
                  <c:v>-80.809585364139963</c:v>
                </c:pt>
                <c:pt idx="795">
                  <c:v>-79.660939629733122</c:v>
                </c:pt>
                <c:pt idx="796">
                  <c:v>-80.085036822476269</c:v>
                </c:pt>
                <c:pt idx="797">
                  <c:v>-80.493771773272655</c:v>
                </c:pt>
                <c:pt idx="798">
                  <c:v>-80.696623642622697</c:v>
                </c:pt>
                <c:pt idx="799">
                  <c:v>-79.236873120231422</c:v>
                </c:pt>
                <c:pt idx="800">
                  <c:v>-78.357066406855381</c:v>
                </c:pt>
                <c:pt idx="801">
                  <c:v>-82.656002574794329</c:v>
                </c:pt>
                <c:pt idx="802">
                  <c:v>-80.356130708611346</c:v>
                </c:pt>
                <c:pt idx="803">
                  <c:v>-80.1631508933216</c:v>
                </c:pt>
                <c:pt idx="804">
                  <c:v>-80.425363842700676</c:v>
                </c:pt>
                <c:pt idx="805">
                  <c:v>-80.391488462803139</c:v>
                </c:pt>
                <c:pt idx="806">
                  <c:v>-80.469897381022719</c:v>
                </c:pt>
                <c:pt idx="807">
                  <c:v>-80.162699996830497</c:v>
                </c:pt>
                <c:pt idx="808">
                  <c:v>-80.976489418949569</c:v>
                </c:pt>
                <c:pt idx="809">
                  <c:v>-80.486964876962261</c:v>
                </c:pt>
                <c:pt idx="810">
                  <c:v>-79.943048188814899</c:v>
                </c:pt>
                <c:pt idx="811">
                  <c:v>-79.475369225166716</c:v>
                </c:pt>
                <c:pt idx="812">
                  <c:v>-80.577537707556928</c:v>
                </c:pt>
                <c:pt idx="813">
                  <c:v>-79.103774484156602</c:v>
                </c:pt>
                <c:pt idx="814">
                  <c:v>-77.781165082147595</c:v>
                </c:pt>
                <c:pt idx="815">
                  <c:v>-82.196250738398774</c:v>
                </c:pt>
                <c:pt idx="816">
                  <c:v>-74.84165880161261</c:v>
                </c:pt>
                <c:pt idx="817">
                  <c:v>-75.643148620583702</c:v>
                </c:pt>
                <c:pt idx="818">
                  <c:v>-80.124588585027936</c:v>
                </c:pt>
                <c:pt idx="819">
                  <c:v>-79.179690187329882</c:v>
                </c:pt>
                <c:pt idx="820">
                  <c:v>-78.967095284422498</c:v>
                </c:pt>
                <c:pt idx="821">
                  <c:v>-79.310723883179278</c:v>
                </c:pt>
                <c:pt idx="822">
                  <c:v>-76.46372241014457</c:v>
                </c:pt>
                <c:pt idx="823">
                  <c:v>-76.364068211417305</c:v>
                </c:pt>
                <c:pt idx="824">
                  <c:v>-78.093042075082678</c:v>
                </c:pt>
                <c:pt idx="825">
                  <c:v>-78.531280969142614</c:v>
                </c:pt>
                <c:pt idx="826">
                  <c:v>-78.724416979953673</c:v>
                </c:pt>
                <c:pt idx="827">
                  <c:v>-79.993490463704049</c:v>
                </c:pt>
                <c:pt idx="828">
                  <c:v>-76.035042478024337</c:v>
                </c:pt>
                <c:pt idx="829">
                  <c:v>-79.445452150587599</c:v>
                </c:pt>
                <c:pt idx="830">
                  <c:v>-74.927379800097185</c:v>
                </c:pt>
                <c:pt idx="831">
                  <c:v>-76.091002028264668</c:v>
                </c:pt>
                <c:pt idx="832">
                  <c:v>-80.268444263605971</c:v>
                </c:pt>
                <c:pt idx="833">
                  <c:v>-76.643214976434336</c:v>
                </c:pt>
                <c:pt idx="834">
                  <c:v>-78.003270832793788</c:v>
                </c:pt>
                <c:pt idx="835">
                  <c:v>-79.22051001493972</c:v>
                </c:pt>
                <c:pt idx="836">
                  <c:v>-80.588216210156077</c:v>
                </c:pt>
                <c:pt idx="837">
                  <c:v>-78.127331618207052</c:v>
                </c:pt>
                <c:pt idx="838">
                  <c:v>-78.51489889389002</c:v>
                </c:pt>
                <c:pt idx="839">
                  <c:v>-79.137825843066565</c:v>
                </c:pt>
                <c:pt idx="840">
                  <c:v>-78.831267136727519</c:v>
                </c:pt>
                <c:pt idx="841">
                  <c:v>-78.94455754253427</c:v>
                </c:pt>
                <c:pt idx="842">
                  <c:v>-79.090369234042683</c:v>
                </c:pt>
                <c:pt idx="843">
                  <c:v>-79.106955481521297</c:v>
                </c:pt>
                <c:pt idx="844">
                  <c:v>-79.123960263121916</c:v>
                </c:pt>
                <c:pt idx="845">
                  <c:v>-77.530093007584512</c:v>
                </c:pt>
                <c:pt idx="846">
                  <c:v>-79.591604053146597</c:v>
                </c:pt>
                <c:pt idx="847">
                  <c:v>-78.696984026581561</c:v>
                </c:pt>
                <c:pt idx="848">
                  <c:v>-78.736088083833849</c:v>
                </c:pt>
                <c:pt idx="849">
                  <c:v>-78.168440845659873</c:v>
                </c:pt>
                <c:pt idx="850">
                  <c:v>-78.694089480366259</c:v>
                </c:pt>
                <c:pt idx="851">
                  <c:v>-79.850596502070644</c:v>
                </c:pt>
                <c:pt idx="852">
                  <c:v>-77.292047466231523</c:v>
                </c:pt>
                <c:pt idx="853">
                  <c:v>-77.107232809606401</c:v>
                </c:pt>
                <c:pt idx="854">
                  <c:v>-78.181564120552281</c:v>
                </c:pt>
                <c:pt idx="855">
                  <c:v>-75.985132982258307</c:v>
                </c:pt>
                <c:pt idx="856">
                  <c:v>-78.768019249680009</c:v>
                </c:pt>
                <c:pt idx="857">
                  <c:v>-77.547094713931671</c:v>
                </c:pt>
                <c:pt idx="858">
                  <c:v>-77.979751048959628</c:v>
                </c:pt>
                <c:pt idx="859">
                  <c:v>-78.005465209051692</c:v>
                </c:pt>
                <c:pt idx="860">
                  <c:v>-77.393086340625231</c:v>
                </c:pt>
                <c:pt idx="861">
                  <c:v>-77.339800911465019</c:v>
                </c:pt>
                <c:pt idx="862">
                  <c:v>-76.780910264524906</c:v>
                </c:pt>
                <c:pt idx="863">
                  <c:v>-78.194154033970435</c:v>
                </c:pt>
                <c:pt idx="864">
                  <c:v>-76.78919635302762</c:v>
                </c:pt>
                <c:pt idx="865">
                  <c:v>-77.193305921131113</c:v>
                </c:pt>
                <c:pt idx="866">
                  <c:v>-76.902634008907114</c:v>
                </c:pt>
                <c:pt idx="867">
                  <c:v>-77.123326087258647</c:v>
                </c:pt>
                <c:pt idx="868">
                  <c:v>-76.836312095910102</c:v>
                </c:pt>
                <c:pt idx="869">
                  <c:v>-76.65847947007714</c:v>
                </c:pt>
                <c:pt idx="870">
                  <c:v>-76.989482901547731</c:v>
                </c:pt>
                <c:pt idx="871">
                  <c:v>-76.587633767613085</c:v>
                </c:pt>
                <c:pt idx="872">
                  <c:v>-76.539601434301943</c:v>
                </c:pt>
                <c:pt idx="873">
                  <c:v>-76.868501685315053</c:v>
                </c:pt>
                <c:pt idx="874">
                  <c:v>-76.515977724223646</c:v>
                </c:pt>
                <c:pt idx="875">
                  <c:v>-76.673192107847555</c:v>
                </c:pt>
                <c:pt idx="876">
                  <c:v>-76.274193649690872</c:v>
                </c:pt>
                <c:pt idx="877">
                  <c:v>-76.64080969009288</c:v>
                </c:pt>
                <c:pt idx="878">
                  <c:v>-76.57439156549168</c:v>
                </c:pt>
                <c:pt idx="879">
                  <c:v>-76.297275321504713</c:v>
                </c:pt>
                <c:pt idx="880">
                  <c:v>-75.952175810333571</c:v>
                </c:pt>
                <c:pt idx="881">
                  <c:v>-77.026334862402351</c:v>
                </c:pt>
                <c:pt idx="882">
                  <c:v>-75.993066248767207</c:v>
                </c:pt>
                <c:pt idx="883">
                  <c:v>-76.494418820583007</c:v>
                </c:pt>
                <c:pt idx="884">
                  <c:v>-76.256366424749714</c:v>
                </c:pt>
                <c:pt idx="885">
                  <c:v>-75.814170059330081</c:v>
                </c:pt>
                <c:pt idx="886">
                  <c:v>-76.486676003736164</c:v>
                </c:pt>
                <c:pt idx="887">
                  <c:v>-76.277878483459375</c:v>
                </c:pt>
                <c:pt idx="888">
                  <c:v>-76.269591999703209</c:v>
                </c:pt>
                <c:pt idx="889">
                  <c:v>-76.234595398116042</c:v>
                </c:pt>
                <c:pt idx="890">
                  <c:v>-76.19155873535334</c:v>
                </c:pt>
                <c:pt idx="891">
                  <c:v>-76.032603012887719</c:v>
                </c:pt>
                <c:pt idx="892">
                  <c:v>-76.104795341536231</c:v>
                </c:pt>
                <c:pt idx="893">
                  <c:v>-76.234777893958878</c:v>
                </c:pt>
                <c:pt idx="894">
                  <c:v>-75.863650028014447</c:v>
                </c:pt>
                <c:pt idx="895">
                  <c:v>-75.904049806031836</c:v>
                </c:pt>
                <c:pt idx="896">
                  <c:v>-75.915734638586642</c:v>
                </c:pt>
                <c:pt idx="897">
                  <c:v>-76.044464700290973</c:v>
                </c:pt>
                <c:pt idx="898">
                  <c:v>-75.369286191877521</c:v>
                </c:pt>
                <c:pt idx="899">
                  <c:v>-75.788734012552013</c:v>
                </c:pt>
                <c:pt idx="900">
                  <c:v>-75.888350262448114</c:v>
                </c:pt>
                <c:pt idx="901">
                  <c:v>-75.125787886405263</c:v>
                </c:pt>
                <c:pt idx="902">
                  <c:v>-75.269219701557631</c:v>
                </c:pt>
                <c:pt idx="903">
                  <c:v>-75.660062782052918</c:v>
                </c:pt>
                <c:pt idx="904">
                  <c:v>-76.050582632866409</c:v>
                </c:pt>
                <c:pt idx="905">
                  <c:v>-75.126919008906512</c:v>
                </c:pt>
                <c:pt idx="906">
                  <c:v>-75.385915228731562</c:v>
                </c:pt>
                <c:pt idx="907">
                  <c:v>-75.300160738913092</c:v>
                </c:pt>
                <c:pt idx="908">
                  <c:v>-75.125787886405263</c:v>
                </c:pt>
                <c:pt idx="909">
                  <c:v>-75.31829968827661</c:v>
                </c:pt>
                <c:pt idx="910">
                  <c:v>-74.466267799559333</c:v>
                </c:pt>
                <c:pt idx="911">
                  <c:v>-75.337998975532628</c:v>
                </c:pt>
                <c:pt idx="912">
                  <c:v>-74.784565895684949</c:v>
                </c:pt>
                <c:pt idx="913">
                  <c:v>-75.466052063867224</c:v>
                </c:pt>
                <c:pt idx="914">
                  <c:v>-74.838481908677593</c:v>
                </c:pt>
                <c:pt idx="915">
                  <c:v>-74.417955995734829</c:v>
                </c:pt>
                <c:pt idx="916">
                  <c:v>-74.701848033553688</c:v>
                </c:pt>
                <c:pt idx="917">
                  <c:v>-74.969451092319815</c:v>
                </c:pt>
                <c:pt idx="918">
                  <c:v>-74.458138009306182</c:v>
                </c:pt>
                <c:pt idx="919">
                  <c:v>-74.479648308423833</c:v>
                </c:pt>
                <c:pt idx="920">
                  <c:v>-74.849345900772391</c:v>
                </c:pt>
                <c:pt idx="921">
                  <c:v>-73.989944518203302</c:v>
                </c:pt>
                <c:pt idx="922">
                  <c:v>-74.61363438781548</c:v>
                </c:pt>
                <c:pt idx="923">
                  <c:v>-74.508127538655927</c:v>
                </c:pt>
                <c:pt idx="924">
                  <c:v>-74.097825361152843</c:v>
                </c:pt>
                <c:pt idx="925">
                  <c:v>-74.564161536042619</c:v>
                </c:pt>
                <c:pt idx="926">
                  <c:v>-74.285357460043969</c:v>
                </c:pt>
                <c:pt idx="927">
                  <c:v>-73.9628200120043</c:v>
                </c:pt>
                <c:pt idx="928">
                  <c:v>-74.00892366229499</c:v>
                </c:pt>
                <c:pt idx="929">
                  <c:v>-73.900962528114576</c:v>
                </c:pt>
                <c:pt idx="930">
                  <c:v>-73.764716099932855</c:v>
                </c:pt>
                <c:pt idx="931">
                  <c:v>-73.694805971418063</c:v>
                </c:pt>
                <c:pt idx="932">
                  <c:v>-73.561329674195946</c:v>
                </c:pt>
                <c:pt idx="933">
                  <c:v>-73.375254962496911</c:v>
                </c:pt>
                <c:pt idx="934">
                  <c:v>-73.257084981743375</c:v>
                </c:pt>
                <c:pt idx="935">
                  <c:v>-73.171151767134262</c:v>
                </c:pt>
                <c:pt idx="936">
                  <c:v>-72.958666492892533</c:v>
                </c:pt>
                <c:pt idx="937">
                  <c:v>-73.018037286686166</c:v>
                </c:pt>
                <c:pt idx="938">
                  <c:v>-72.50286868029184</c:v>
                </c:pt>
                <c:pt idx="939">
                  <c:v>-72.242439621559015</c:v>
                </c:pt>
                <c:pt idx="940">
                  <c:v>-72.444300193711996</c:v>
                </c:pt>
                <c:pt idx="941">
                  <c:v>-71.963585531767976</c:v>
                </c:pt>
                <c:pt idx="942">
                  <c:v>-71.91154596744002</c:v>
                </c:pt>
                <c:pt idx="943">
                  <c:v>-71.98431659775251</c:v>
                </c:pt>
                <c:pt idx="944">
                  <c:v>-70.769374071697143</c:v>
                </c:pt>
                <c:pt idx="945">
                  <c:v>-71.274649778053188</c:v>
                </c:pt>
                <c:pt idx="946">
                  <c:v>-71.769498387842816</c:v>
                </c:pt>
                <c:pt idx="947">
                  <c:v>-70.537246330155369</c:v>
                </c:pt>
                <c:pt idx="948">
                  <c:v>-70.161572960368503</c:v>
                </c:pt>
                <c:pt idx="949">
                  <c:v>-69.441631489815961</c:v>
                </c:pt>
                <c:pt idx="950">
                  <c:v>-68.364808374301219</c:v>
                </c:pt>
                <c:pt idx="951">
                  <c:v>-68.261438610137304</c:v>
                </c:pt>
                <c:pt idx="952">
                  <c:v>-69.557347000846804</c:v>
                </c:pt>
                <c:pt idx="953">
                  <c:v>-70.479829099525745</c:v>
                </c:pt>
                <c:pt idx="954">
                  <c:v>-68.973262294510732</c:v>
                </c:pt>
                <c:pt idx="955">
                  <c:v>-69.458850994894149</c:v>
                </c:pt>
                <c:pt idx="956">
                  <c:v>-68.976006001350171</c:v>
                </c:pt>
                <c:pt idx="957">
                  <c:v>-69.30331903088404</c:v>
                </c:pt>
                <c:pt idx="958">
                  <c:v>-67.499461304782017</c:v>
                </c:pt>
                <c:pt idx="959">
                  <c:v>-68.6844549023876</c:v>
                </c:pt>
                <c:pt idx="960">
                  <c:v>-67.186484183272626</c:v>
                </c:pt>
                <c:pt idx="961">
                  <c:v>-69.638903329394196</c:v>
                </c:pt>
                <c:pt idx="962">
                  <c:v>-67.406450726919658</c:v>
                </c:pt>
                <c:pt idx="963">
                  <c:v>-67.576822362848048</c:v>
                </c:pt>
                <c:pt idx="964">
                  <c:v>-67.357726522437673</c:v>
                </c:pt>
                <c:pt idx="965">
                  <c:v>-67.243201698972968</c:v>
                </c:pt>
                <c:pt idx="966">
                  <c:v>-67.094979385464825</c:v>
                </c:pt>
                <c:pt idx="967">
                  <c:v>-67.192850805089932</c:v>
                </c:pt>
                <c:pt idx="968">
                  <c:v>-66.996654319976699</c:v>
                </c:pt>
                <c:pt idx="969">
                  <c:v>-66.968039425795112</c:v>
                </c:pt>
                <c:pt idx="970">
                  <c:v>-66.902846851408512</c:v>
                </c:pt>
                <c:pt idx="971">
                  <c:v>-66.596153816298568</c:v>
                </c:pt>
                <c:pt idx="972">
                  <c:v>-66.594170917524721</c:v>
                </c:pt>
                <c:pt idx="973">
                  <c:v>-66.41094789686953</c:v>
                </c:pt>
                <c:pt idx="974">
                  <c:v>-66.338760149788655</c:v>
                </c:pt>
                <c:pt idx="975">
                  <c:v>-66.093297873738194</c:v>
                </c:pt>
                <c:pt idx="976">
                  <c:v>-66.130197426722418</c:v>
                </c:pt>
                <c:pt idx="977">
                  <c:v>-65.92779107072603</c:v>
                </c:pt>
                <c:pt idx="978">
                  <c:v>-65.816821328713203</c:v>
                </c:pt>
                <c:pt idx="979">
                  <c:v>-65.653193433828577</c:v>
                </c:pt>
                <c:pt idx="980">
                  <c:v>-65.612520230977708</c:v>
                </c:pt>
                <c:pt idx="981">
                  <c:v>-65.105618611594195</c:v>
                </c:pt>
                <c:pt idx="982">
                  <c:v>-65.295160056843145</c:v>
                </c:pt>
                <c:pt idx="983">
                  <c:v>-64.931839022910836</c:v>
                </c:pt>
                <c:pt idx="984">
                  <c:v>-65.453227947796165</c:v>
                </c:pt>
                <c:pt idx="985">
                  <c:v>-63.746875490383268</c:v>
                </c:pt>
                <c:pt idx="986">
                  <c:v>-64.874756926764235</c:v>
                </c:pt>
                <c:pt idx="987">
                  <c:v>-64.515368747729823</c:v>
                </c:pt>
                <c:pt idx="988">
                  <c:v>-63.900642649044521</c:v>
                </c:pt>
                <c:pt idx="989">
                  <c:v>-64.208225527051482</c:v>
                </c:pt>
                <c:pt idx="990">
                  <c:v>-64.05961217677455</c:v>
                </c:pt>
                <c:pt idx="991">
                  <c:v>-63.862532895194057</c:v>
                </c:pt>
                <c:pt idx="992">
                  <c:v>-63.24762572560401</c:v>
                </c:pt>
                <c:pt idx="993">
                  <c:v>-62.706731903531391</c:v>
                </c:pt>
                <c:pt idx="994">
                  <c:v>-65.738630112135766</c:v>
                </c:pt>
                <c:pt idx="995">
                  <c:v>-62.950777087765985</c:v>
                </c:pt>
                <c:pt idx="996">
                  <c:v>-58.760830565018686</c:v>
                </c:pt>
                <c:pt idx="997">
                  <c:v>-61.534835155161332</c:v>
                </c:pt>
                <c:pt idx="998">
                  <c:v>-56.977773336823347</c:v>
                </c:pt>
                <c:pt idx="999">
                  <c:v>-58.553635324115085</c:v>
                </c:pt>
                <c:pt idx="1000">
                  <c:v>-58.981155128324581</c:v>
                </c:pt>
                <c:pt idx="1001">
                  <c:v>-57.618283963698538</c:v>
                </c:pt>
                <c:pt idx="1002">
                  <c:v>-57.242050853689967</c:v>
                </c:pt>
                <c:pt idx="1003">
                  <c:v>-58.604987252640903</c:v>
                </c:pt>
                <c:pt idx="1004">
                  <c:v>-55.658783940813102</c:v>
                </c:pt>
                <c:pt idx="1005">
                  <c:v>-56.138757415996885</c:v>
                </c:pt>
                <c:pt idx="1006">
                  <c:v>-55.965191467626596</c:v>
                </c:pt>
                <c:pt idx="1007">
                  <c:v>-55.218954584259421</c:v>
                </c:pt>
                <c:pt idx="1008">
                  <c:v>-54.447604076064032</c:v>
                </c:pt>
                <c:pt idx="1009">
                  <c:v>-53.284846719824628</c:v>
                </c:pt>
                <c:pt idx="1010">
                  <c:v>-53.798014611067188</c:v>
                </c:pt>
                <c:pt idx="1011">
                  <c:v>0</c:v>
                </c:pt>
                <c:pt idx="1012">
                  <c:v>0</c:v>
                </c:pt>
              </c:numCache>
            </c:numRef>
          </c:yVal>
          <c:smooth val="0"/>
        </c:ser>
        <c:dLbls>
          <c:showLegendKey val="0"/>
          <c:showVal val="0"/>
          <c:showCatName val="0"/>
          <c:showSerName val="0"/>
          <c:showPercent val="0"/>
          <c:showBubbleSize val="0"/>
        </c:dLbls>
        <c:axId val="90584960"/>
        <c:axId val="90611712"/>
      </c:scatterChart>
      <c:valAx>
        <c:axId val="90584960"/>
        <c:scaling>
          <c:orientation val="minMax"/>
          <c:max val="2"/>
          <c:min val="-0.5"/>
        </c:scaling>
        <c:delete val="0"/>
        <c:axPos val="b"/>
        <c:minorGridlines/>
        <c:title>
          <c:tx>
            <c:rich>
              <a:bodyPr/>
              <a:lstStyle/>
              <a:p>
                <a:pPr>
                  <a:defRPr/>
                </a:pPr>
                <a:r>
                  <a:rPr lang="en-US"/>
                  <a:t>τ [nsec]</a:t>
                </a:r>
                <a:endParaRPr lang="ja-JP"/>
              </a:p>
            </c:rich>
          </c:tx>
          <c:layout/>
          <c:overlay val="0"/>
        </c:title>
        <c:numFmt formatCode="General" sourceLinked="1"/>
        <c:majorTickMark val="in"/>
        <c:minorTickMark val="in"/>
        <c:tickLblPos val="nextTo"/>
        <c:spPr>
          <a:ln w="3175">
            <a:solidFill>
              <a:schemeClr val="tx1"/>
            </a:solidFill>
          </a:ln>
        </c:spPr>
        <c:crossAx val="90611712"/>
        <c:crossesAt val="-10000"/>
        <c:crossBetween val="midCat"/>
        <c:majorUnit val="0.5"/>
        <c:minorUnit val="0.1"/>
      </c:valAx>
      <c:valAx>
        <c:axId val="90611712"/>
        <c:scaling>
          <c:orientation val="minMax"/>
          <c:max val="0"/>
          <c:min val="-60"/>
        </c:scaling>
        <c:delete val="0"/>
        <c:axPos val="l"/>
        <c:majorGridlines>
          <c:spPr>
            <a:ln>
              <a:solidFill>
                <a:schemeClr val="tx1"/>
              </a:solidFill>
            </a:ln>
          </c:spPr>
        </c:majorGridlines>
        <c:minorGridlines/>
        <c:title>
          <c:tx>
            <c:rich>
              <a:bodyPr rot="-5400000" vert="horz"/>
              <a:lstStyle/>
              <a:p>
                <a:pPr>
                  <a:defRPr/>
                </a:pPr>
                <a:r>
                  <a:rPr lang="en-US"/>
                  <a:t>power delay profile [dB]</a:t>
                </a:r>
                <a:endParaRPr lang="ja-JP"/>
              </a:p>
            </c:rich>
          </c:tx>
          <c:layout/>
          <c:overlay val="0"/>
        </c:title>
        <c:numFmt formatCode="General" sourceLinked="1"/>
        <c:majorTickMark val="in"/>
        <c:minorTickMark val="none"/>
        <c:tickLblPos val="nextTo"/>
        <c:spPr>
          <a:ln>
            <a:solidFill>
              <a:schemeClr val="tx1"/>
            </a:solidFill>
          </a:ln>
        </c:spPr>
        <c:crossAx val="90584960"/>
        <c:crossesAt val="-10000"/>
        <c:crossBetween val="midCat"/>
      </c:valAx>
      <c:spPr>
        <a:ln>
          <a:solidFill>
            <a:schemeClr val="tx1"/>
          </a:solidFill>
        </a:ln>
      </c:spPr>
    </c:plotArea>
    <c:legend>
      <c:legendPos val="r"/>
      <c:layout>
        <c:manualLayout>
          <c:xMode val="edge"/>
          <c:yMode val="edge"/>
          <c:x val="0.59800447738150375"/>
          <c:y val="8.3553571060189652E-2"/>
          <c:w val="0.27010910400905769"/>
          <c:h val="0.25825337804996595"/>
        </c:manualLayout>
      </c:layout>
      <c:overlay val="0"/>
      <c:spPr>
        <a:solidFill>
          <a:schemeClr val="bg1"/>
        </a:solidFill>
      </c:spPr>
    </c:legend>
    <c:plotVisOnly val="1"/>
    <c:dispBlanksAs val="gap"/>
    <c:showDLblsOverMax val="0"/>
  </c:chart>
  <c:spPr>
    <a:ln>
      <a:noFill/>
    </a:ln>
  </c:spPr>
  <c:txPr>
    <a:bodyPr/>
    <a:lstStyle/>
    <a:p>
      <a:pPr>
        <a:defRPr sz="2400" b="0">
          <a:latin typeface="Times New Roman" pitchFamily="18" charset="0"/>
          <a:cs typeface="Times New Roman" pitchFamily="18" charset="0"/>
        </a:defRPr>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9964" y="202804"/>
            <a:ext cx="26446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82590" y="202804"/>
            <a:ext cx="226750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84632" y="9619701"/>
            <a:ext cx="2117899"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7765" y="9619701"/>
            <a:ext cx="136050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14CF34DC-F288-410D-BF5F-F416310A823E}" type="slidenum">
              <a:rPr lang="en-US" altLang="ja-JP"/>
              <a:pPr/>
              <a:t>‹#›</a:t>
            </a:fld>
            <a:endParaRPr lang="en-US" altLang="ja-JP"/>
          </a:p>
        </p:txBody>
      </p:sp>
      <p:sp>
        <p:nvSpPr>
          <p:cNvPr id="3078" name="Line 6"/>
          <p:cNvSpPr>
            <a:spLocks noChangeShapeType="1"/>
          </p:cNvSpPr>
          <p:nvPr/>
        </p:nvSpPr>
        <p:spPr bwMode="auto">
          <a:xfrm>
            <a:off x="681032" y="414847"/>
            <a:ext cx="54451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81032" y="9619702"/>
            <a:ext cx="6981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81032" y="9607801"/>
            <a:ext cx="559630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349937404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03600" y="117795"/>
            <a:ext cx="27630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42071" y="117795"/>
            <a:ext cx="26867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7004" y="4721441"/>
            <a:ext cx="4993193" cy="447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02818" y="9623102"/>
            <a:ext cx="24638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9969" y="9623102"/>
            <a:ext cx="78700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DAB5ABA4-9B83-4CCC-82FF-37FB57CFDAEF}" type="slidenum">
              <a:rPr lang="en-US" altLang="ja-JP"/>
              <a:pPr/>
              <a:t>‹#›</a:t>
            </a:fld>
            <a:endParaRPr lang="en-US" altLang="ja-JP"/>
          </a:p>
        </p:txBody>
      </p:sp>
      <p:sp>
        <p:nvSpPr>
          <p:cNvPr id="2056" name="Rectangle 8"/>
          <p:cNvSpPr>
            <a:spLocks noChangeArrowheads="1"/>
          </p:cNvSpPr>
          <p:nvPr/>
        </p:nvSpPr>
        <p:spPr bwMode="auto">
          <a:xfrm>
            <a:off x="710642" y="9623102"/>
            <a:ext cx="6981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10642" y="9621402"/>
            <a:ext cx="538591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35838" y="317937"/>
            <a:ext cx="55355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421092684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7100" y="750888"/>
            <a:ext cx="4953000" cy="3714750"/>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a:t>
            </a:fld>
            <a:endParaRPr lang="en-US" altLang="ja-JP"/>
          </a:p>
        </p:txBody>
      </p:sp>
    </p:spTree>
    <p:extLst>
      <p:ext uri="{BB962C8B-B14F-4D97-AF65-F5344CB8AC3E}">
        <p14:creationId xmlns:p14="http://schemas.microsoft.com/office/powerpoint/2010/main" val="2970059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resolution = 1/(67-50) </a:t>
            </a:r>
            <a:r>
              <a:rPr kumimoji="1" lang="en-US" altLang="ja-JP" dirty="0" err="1" smtClean="0"/>
              <a:t>nsec</a:t>
            </a:r>
            <a:r>
              <a:rPr kumimoji="1" lang="en-US" altLang="ja-JP" dirty="0" smtClean="0"/>
              <a:t> = 0.058nsec  ~</a:t>
            </a:r>
            <a:r>
              <a:rPr kumimoji="1" lang="en-US" altLang="ja-JP" baseline="0" dirty="0" smtClean="0"/>
              <a:t> 1/10 symbol</a:t>
            </a:r>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3</a:t>
            </a:fld>
            <a:endParaRPr lang="en-US" altLang="ja-JP"/>
          </a:p>
        </p:txBody>
      </p:sp>
    </p:spTree>
    <p:extLst>
      <p:ext uri="{BB962C8B-B14F-4D97-AF65-F5344CB8AC3E}">
        <p14:creationId xmlns:p14="http://schemas.microsoft.com/office/powerpoint/2010/main" val="3798273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2" name="スライド番号プレースホルダー 11"/>
          <p:cNvSpPr>
            <a:spLocks noGrp="1"/>
          </p:cNvSpPr>
          <p:nvPr>
            <p:ph type="sldNum" sz="quarter" idx="11"/>
          </p:nvPr>
        </p:nvSpPr>
        <p:spPr/>
        <p:txBody>
          <a:bodyPr/>
          <a:lstStyle/>
          <a:p>
            <a:r>
              <a:rPr lang="en-US" altLang="ja-JP" smtClean="0"/>
              <a:t>Slide </a:t>
            </a:r>
            <a:fld id="{D82A7083-144B-4CAE-9BCE-F602E8314F10}" type="slidenum">
              <a:rPr lang="en-US" altLang="ja-JP" smtClean="0"/>
              <a:pPr/>
              <a:t>‹#›</a:t>
            </a:fld>
            <a:endParaRPr lang="en-US" altLang="ja-JP"/>
          </a:p>
        </p:txBody>
      </p:sp>
    </p:spTree>
    <p:extLst>
      <p:ext uri="{BB962C8B-B14F-4D97-AF65-F5344CB8AC3E}">
        <p14:creationId xmlns:p14="http://schemas.microsoft.com/office/powerpoint/2010/main" val="36514882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9" name="スライド番号プレースホルダー 8"/>
          <p:cNvSpPr>
            <a:spLocks noGrp="1"/>
          </p:cNvSpPr>
          <p:nvPr>
            <p:ph type="sldNum" sz="quarter" idx="11"/>
          </p:nvPr>
        </p:nvSpPr>
        <p:spPr/>
        <p:txBody>
          <a:bodyPr/>
          <a:lstStyle/>
          <a:p>
            <a:r>
              <a:rPr lang="en-US" altLang="ja-JP" dirty="0" smtClean="0"/>
              <a:t>Slide </a:t>
            </a:r>
            <a:fld id="{D82A7083-144B-4CAE-9BCE-F602E8314F10}" type="slidenum">
              <a:rPr lang="en-US" altLang="ja-JP" smtClean="0"/>
              <a:pPr/>
              <a:t>‹#›</a:t>
            </a:fld>
            <a:endParaRPr lang="en-US" altLang="ja-JP" dirty="0"/>
          </a:p>
        </p:txBody>
      </p:sp>
    </p:spTree>
    <p:extLst>
      <p:ext uri="{BB962C8B-B14F-4D97-AF65-F5344CB8AC3E}">
        <p14:creationId xmlns:p14="http://schemas.microsoft.com/office/powerpoint/2010/main" val="375697289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D82A7083-144B-4CAE-9BCE-F602E8314F10}" type="slidenum">
              <a:rPr lang="en-US" altLang="ja-JP"/>
              <a:pPr/>
              <a:t>‹#›</a:t>
            </a:fld>
            <a:endParaRPr lang="en-US" altLang="ja-JP" dirty="0"/>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charset="-128"/>
              </a:rPr>
              <a:t>doc.: IEEE </a:t>
            </a:r>
            <a:r>
              <a:rPr lang="en-US" altLang="ja-JP" sz="1400" b="1" dirty="0" smtClean="0">
                <a:ea typeface="ＭＳ Ｐゴシック" charset="-128"/>
              </a:rPr>
              <a:t>802.15</a:t>
            </a:r>
            <a:r>
              <a:rPr lang="en-US" altLang="ja-JP" sz="1400" b="1" i="0" kern="1200" dirty="0" smtClean="0">
                <a:solidFill>
                  <a:schemeClr val="tx1"/>
                </a:solidFill>
                <a:latin typeface="Times New Roman" pitchFamily="18" charset="0"/>
                <a:ea typeface="+mn-ea"/>
                <a:cs typeface="+mn-cs"/>
              </a:rPr>
              <a:t>-15-0398-00-003e</a:t>
            </a:r>
            <a:endParaRPr lang="en-US" altLang="ja-JP" sz="1400" b="1" dirty="0" smtClean="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 name="Rectangle 7"/>
          <p:cNvSpPr>
            <a:spLocks noChangeArrowheads="1"/>
          </p:cNvSpPr>
          <p:nvPr userDrawn="1"/>
        </p:nvSpPr>
        <p:spPr bwMode="auto">
          <a:xfrm>
            <a:off x="685800" y="390753"/>
            <a:ext cx="14379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b="1" baseline="0" dirty="0" smtClean="0"/>
              <a:t>May 2015</a:t>
            </a:r>
            <a:endParaRPr lang="en-US" altLang="ja-JP" sz="1400" b="1" dirty="0" smtClean="0"/>
          </a:p>
        </p:txBody>
      </p:sp>
      <p:sp>
        <p:nvSpPr>
          <p:cNvPr id="12" name="Rectangle 7"/>
          <p:cNvSpPr>
            <a:spLocks noChangeArrowheads="1"/>
          </p:cNvSpPr>
          <p:nvPr userDrawn="1"/>
        </p:nvSpPr>
        <p:spPr bwMode="auto">
          <a:xfrm>
            <a:off x="6228184" y="6531099"/>
            <a:ext cx="26599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400" dirty="0" smtClean="0"/>
              <a:t>Ken Hiraga (NTT)</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4294967295"/>
          </p:nvPr>
        </p:nvSpPr>
        <p:spPr>
          <a:xfrm>
            <a:off x="4344988" y="6475413"/>
            <a:ext cx="530225" cy="182562"/>
          </a:xfrm>
          <a:prstGeom prst="rect">
            <a:avLst/>
          </a:prstGeom>
        </p:spPr>
        <p:txBody>
          <a:bodyPr/>
          <a:lstStyle/>
          <a:p>
            <a:r>
              <a:rPr lang="en-US" altLang="ja-JP" dirty="0"/>
              <a:t>Slide </a:t>
            </a:r>
            <a:fld id="{C71A785E-2BA3-4AA5-AE9F-89AD4FC611BF}" type="slidenum">
              <a:rPr lang="en-US" altLang="ja-JP"/>
              <a:pPr/>
              <a:t>1</a:t>
            </a:fld>
            <a:endParaRPr lang="en-US" altLang="ja-JP" dirty="0"/>
          </a:p>
        </p:txBody>
      </p:sp>
      <p:sp>
        <p:nvSpPr>
          <p:cNvPr id="27651" name="Rectangle 3"/>
          <p:cNvSpPr>
            <a:spLocks noChangeArrowheads="1"/>
          </p:cNvSpPr>
          <p:nvPr/>
        </p:nvSpPr>
        <p:spPr bwMode="auto">
          <a:xfrm>
            <a:off x="152400" y="609600"/>
            <a:ext cx="8812088"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Measured channel examples </a:t>
            </a:r>
            <a:r>
              <a:rPr lang="en-US" altLang="ja-JP" sz="1600" dirty="0">
                <a:ea typeface="ＭＳ Ｐゴシック" charset="-128"/>
              </a:rPr>
              <a:t>and modeling</a:t>
            </a:r>
          </a:p>
          <a:p>
            <a:r>
              <a:rPr lang="en-US" altLang="ja-JP" sz="1600" b="1" dirty="0">
                <a:ea typeface="ＭＳ Ｐゴシック" charset="-128"/>
              </a:rPr>
              <a:t>Date Submitted: </a:t>
            </a:r>
            <a:r>
              <a:rPr lang="en-US" altLang="ja-JP" sz="1600" dirty="0" smtClean="0">
                <a:ea typeface="ＭＳ Ｐゴシック" charset="-128"/>
              </a:rPr>
              <a:t>12</a:t>
            </a:r>
            <a:r>
              <a:rPr lang="ja-JP" altLang="en-US" sz="1600" dirty="0">
                <a:ea typeface="ＭＳ Ｐゴシック" charset="-128"/>
              </a:rPr>
              <a:t> </a:t>
            </a:r>
            <a:r>
              <a:rPr lang="en-US" altLang="ja-JP" sz="1600" dirty="0" smtClean="0">
                <a:ea typeface="ＭＳ Ｐゴシック" charset="-128"/>
              </a:rPr>
              <a:t>May, 2015</a:t>
            </a:r>
            <a:endParaRPr lang="en-US" altLang="ja-JP" sz="1600" dirty="0">
              <a:ea typeface="ＭＳ Ｐゴシック" charset="-128"/>
            </a:endParaRP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Ken </a:t>
            </a:r>
            <a:r>
              <a:rPr lang="en-US" altLang="ja-JP" sz="1600" dirty="0" err="1" smtClean="0">
                <a:ea typeface="ＭＳ Ｐゴシック" charset="-128"/>
              </a:rPr>
              <a:t>Hiraga</a:t>
            </a:r>
            <a:r>
              <a:rPr lang="en-US" altLang="ja-JP" sz="1600" dirty="0" smtClean="0">
                <a:ea typeface="ＭＳ Ｐゴシック" charset="-128"/>
              </a:rPr>
              <a:t>, Andrew Estrada, Ichiro </a:t>
            </a:r>
            <a:r>
              <a:rPr lang="en-US" altLang="ja-JP" sz="1600" dirty="0" err="1" smtClean="0">
                <a:ea typeface="ＭＳ Ｐゴシック" charset="-128"/>
              </a:rPr>
              <a:t>Seto</a:t>
            </a:r>
            <a:r>
              <a:rPr lang="en-US" altLang="ja-JP" sz="1600" dirty="0" smtClean="0">
                <a:ea typeface="ＭＳ Ｐゴシック" charset="-128"/>
              </a:rPr>
              <a:t>, </a:t>
            </a:r>
            <a:r>
              <a:rPr lang="en-US" altLang="ja-JP" sz="1600" dirty="0" err="1" smtClean="0">
                <a:ea typeface="ＭＳ Ｐゴシック" charset="-128"/>
              </a:rPr>
              <a:t>Itaru</a:t>
            </a:r>
            <a:r>
              <a:rPr lang="en-US" altLang="ja-JP" sz="1600" dirty="0" smtClean="0">
                <a:ea typeface="ＭＳ Ｐゴシック" charset="-128"/>
              </a:rPr>
              <a:t> </a:t>
            </a:r>
            <a:r>
              <a:rPr lang="en-US" altLang="ja-JP" sz="1600" dirty="0" err="1" smtClean="0">
                <a:ea typeface="ＭＳ Ｐゴシック" charset="-128"/>
              </a:rPr>
              <a:t>Maekawa</a:t>
            </a:r>
            <a:endParaRPr lang="en-US" altLang="ja-JP" sz="1600" dirty="0" smtClean="0">
              <a:ea typeface="ＭＳ Ｐゴシック" charset="-128"/>
            </a:endParaRPr>
          </a:p>
          <a:p>
            <a:r>
              <a:rPr lang="en-US" altLang="ja-JP" sz="1600" dirty="0" smtClean="0">
                <a:ea typeface="ＭＳ Ｐゴシック" charset="-128"/>
              </a:rPr>
              <a:t>Company: NTT , Sony, Toshiba, JRC</a:t>
            </a:r>
            <a:endParaRPr lang="en-US" altLang="ja-JP" sz="1600" dirty="0">
              <a:ea typeface="ＭＳ Ｐゴシック" charset="-128"/>
            </a:endParaRPr>
          </a:p>
          <a:p>
            <a:r>
              <a:rPr lang="en-US" altLang="ja-JP" sz="1600" dirty="0" smtClean="0">
                <a:ea typeface="ＭＳ Ｐゴシック" charset="-128"/>
              </a:rPr>
              <a:t>Address: </a:t>
            </a:r>
            <a:r>
              <a:rPr lang="en-US" altLang="ja-JP" sz="1600" dirty="0" err="1" smtClean="0">
                <a:ea typeface="ＭＳ Ｐゴシック" charset="-128"/>
              </a:rPr>
              <a:t>Hirarinooka</a:t>
            </a:r>
            <a:r>
              <a:rPr lang="en-US" altLang="ja-JP" sz="1600" dirty="0" smtClean="0">
                <a:ea typeface="ＭＳ Ｐゴシック" charset="-128"/>
              </a:rPr>
              <a:t> 1-1, Yokosuka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:+81-46-859-3474, </a:t>
            </a:r>
            <a:r>
              <a:rPr lang="en-US" altLang="ja-JP" sz="1600" dirty="0">
                <a:ea typeface="ＭＳ Ｐゴシック" charset="-128"/>
              </a:rPr>
              <a:t>FAX</a:t>
            </a:r>
            <a:r>
              <a:rPr lang="en-US" altLang="ja-JP" sz="1600" dirty="0" smtClean="0">
                <a:ea typeface="ＭＳ Ｐゴシック" charset="-128"/>
              </a:rPr>
              <a:t>: +81-46-855-1497, E-Mail: hiraga.ken@lab.ntt.co.jp</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pPr>
            <a:r>
              <a:rPr lang="en-US" altLang="ja-JP" sz="1600" b="1" dirty="0" smtClean="0">
                <a:ea typeface="ＭＳ Ｐゴシック" charset="-128"/>
              </a:rPr>
              <a:t>Abstract</a:t>
            </a:r>
            <a:r>
              <a:rPr lang="en-US" altLang="ja-JP" sz="1600" b="1" dirty="0">
                <a:ea typeface="ＭＳ Ｐゴシック" charset="-128"/>
              </a:rPr>
              <a:t>:</a:t>
            </a:r>
            <a:r>
              <a:rPr lang="en-US" altLang="ja-JP" sz="1600" dirty="0">
                <a:ea typeface="ＭＳ Ｐゴシック" charset="-128"/>
              </a:rPr>
              <a:t>	</a:t>
            </a:r>
            <a:r>
              <a:rPr lang="en-US" altLang="ja-JP" sz="1600" dirty="0" smtClean="0">
                <a:ea typeface="ＭＳ Ｐゴシック" charset="-128"/>
              </a:rPr>
              <a:t>This contribution shows </a:t>
            </a:r>
            <a:r>
              <a:rPr kumimoji="1" lang="en-US" altLang="ja-JP" sz="1600" dirty="0" smtClean="0"/>
              <a:t>measured </a:t>
            </a:r>
            <a:r>
              <a:rPr kumimoji="1" lang="en-US" altLang="ja-JP" sz="1600" dirty="0"/>
              <a:t>channel response </a:t>
            </a:r>
            <a:r>
              <a:rPr kumimoji="1" lang="en-US" altLang="ja-JP" sz="1600" dirty="0" smtClean="0"/>
              <a:t>examples.</a:t>
            </a:r>
            <a:endParaRPr lang="en-US" altLang="ja-JP" sz="1600" dirty="0" smtClean="0">
              <a:ea typeface="ＭＳ Ｐゴシック" charset="-128"/>
            </a:endParaRPr>
          </a:p>
          <a:p>
            <a:pPr>
              <a:spcBef>
                <a:spcPts val="600"/>
              </a:spcBef>
              <a:spcAft>
                <a:spcPts val="600"/>
              </a:spcAft>
            </a:pPr>
            <a:r>
              <a:rPr lang="en-US" altLang="ja-JP" sz="1600" b="1" dirty="0" smtClean="0">
                <a:ea typeface="ＭＳ Ｐゴシック" charset="-128"/>
              </a:rPr>
              <a:t>Purpose:</a:t>
            </a:r>
            <a:r>
              <a:rPr lang="en-US" altLang="ja-JP" sz="1600" dirty="0" smtClean="0">
                <a:ea typeface="ＭＳ Ｐゴシック" charset="-128"/>
              </a:rPr>
              <a:t>	To propose the channel modeling</a:t>
            </a:r>
            <a:r>
              <a:rPr lang="en-US" altLang="ja-JP" sz="1600" dirty="0">
                <a:ea typeface="ＭＳ Ｐゴシック" charset="-128"/>
              </a:rPr>
              <a:t> </a:t>
            </a:r>
            <a:r>
              <a:rPr lang="en-US" altLang="ja-JP" sz="1600" dirty="0" smtClean="0">
                <a:ea typeface="ＭＳ Ｐゴシック" charset="-128"/>
              </a:rPr>
              <a:t>for 15.3e.</a:t>
            </a:r>
          </a:p>
          <a:p>
            <a:r>
              <a:rPr lang="en-US" altLang="ja-JP" sz="1600" b="1" dirty="0" smtClean="0">
                <a:solidFill>
                  <a:schemeClr val="tx2"/>
                </a:solidFill>
                <a:ea typeface="ＭＳ Ｐゴシック" charset="-128"/>
              </a:rPr>
              <a:t>Notice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971970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Inter-device reflections</a:t>
            </a:r>
            <a:endParaRPr kumimoji="1" lang="ja-JP" altLang="en-US" dirty="0"/>
          </a:p>
        </p:txBody>
      </p:sp>
      <p:sp>
        <p:nvSpPr>
          <p:cNvPr id="2" name="スライド番号プレースホルダー 1"/>
          <p:cNvSpPr>
            <a:spLocks noGrp="1"/>
          </p:cNvSpPr>
          <p:nvPr>
            <p:ph type="sldNum" sz="quarter" idx="11"/>
          </p:nvPr>
        </p:nvSpPr>
        <p:spPr/>
        <p:txBody>
          <a:bodyPr/>
          <a:lstStyle/>
          <a:p>
            <a:r>
              <a:rPr lang="en-US" altLang="ja-JP" smtClean="0"/>
              <a:t>Slide </a:t>
            </a:r>
            <a:fld id="{D82A7083-144B-4CAE-9BCE-F602E8314F10}" type="slidenum">
              <a:rPr lang="en-US" altLang="ja-JP" smtClean="0"/>
              <a:pPr/>
              <a:t>2</a:t>
            </a:fld>
            <a:endParaRPr lang="en-US" altLang="ja-JP" dirty="0"/>
          </a:p>
        </p:txBody>
      </p:sp>
      <p:pic>
        <p:nvPicPr>
          <p:cNvPr id="5" name="コンテンツ プレースホルダー 4"/>
          <p:cNvPicPr>
            <a:picLocks noGrp="1"/>
          </p:cNvPicPr>
          <p:nvPr>
            <p:ph idx="1"/>
          </p:nvPr>
        </p:nvPicPr>
        <p:blipFill rotWithShape="1">
          <a:blip r:embed="rId2" cstate="print">
            <a:extLst>
              <a:ext uri="{28A0092B-C50C-407E-A947-70E740481C1C}">
                <a14:useLocalDpi xmlns:a14="http://schemas.microsoft.com/office/drawing/2010/main" val="0"/>
              </a:ext>
            </a:extLst>
          </a:blip>
          <a:srcRect b="-3961"/>
          <a:stretch/>
        </p:blipFill>
        <p:spPr bwMode="auto">
          <a:xfrm>
            <a:off x="3491880" y="4010580"/>
            <a:ext cx="1700061" cy="2088232"/>
          </a:xfrm>
          <a:prstGeom prst="rect">
            <a:avLst/>
          </a:prstGeom>
          <a:noFill/>
          <a:ln>
            <a:noFill/>
          </a:ln>
          <a:extLst>
            <a:ext uri="{53640926-AAD7-44D8-BBD7-CCE9431645EC}">
              <a14:shadowObscured xmlns:a14="http://schemas.microsoft.com/office/drawing/2010/main"/>
            </a:ext>
          </a:extLst>
        </p:spPr>
      </p:pic>
      <p:sp>
        <p:nvSpPr>
          <p:cNvPr id="6" name="テキスト ボックス 5"/>
          <p:cNvSpPr txBox="1"/>
          <p:nvPr/>
        </p:nvSpPr>
        <p:spPr>
          <a:xfrm>
            <a:off x="341784" y="1997114"/>
            <a:ext cx="8604448" cy="1708160"/>
          </a:xfrm>
          <a:prstGeom prst="rect">
            <a:avLst/>
          </a:prstGeom>
          <a:noFill/>
        </p:spPr>
        <p:txBody>
          <a:bodyPr wrap="square" rtlCol="0">
            <a:spAutoFit/>
          </a:bodyPr>
          <a:lstStyle/>
          <a:p>
            <a:r>
              <a:rPr kumimoji="1" lang="en-US" altLang="ja-JP" sz="2100" dirty="0" smtClean="0"/>
              <a:t>Inter-device reflections depends on transmission distance</a:t>
            </a:r>
          </a:p>
          <a:p>
            <a:r>
              <a:rPr kumimoji="1" lang="en-US" altLang="ja-JP" sz="2100" dirty="0" smtClean="0"/>
              <a:t>Transmission route of “ 1 round trip”:</a:t>
            </a:r>
          </a:p>
          <a:p>
            <a:pPr marL="342900" indent="-342900">
              <a:buFont typeface="Arial" pitchFamily="34" charset="0"/>
              <a:buChar char="•"/>
            </a:pPr>
            <a:r>
              <a:rPr kumimoji="1" lang="en-US" altLang="ja-JP" sz="2100" dirty="0" smtClean="0"/>
              <a:t>[</a:t>
            </a:r>
            <a:r>
              <a:rPr kumimoji="1" lang="en-US" altLang="ja-JP" sz="2100" dirty="0" err="1" smtClean="0"/>
              <a:t>Tx</a:t>
            </a:r>
            <a:r>
              <a:rPr kumimoji="1" lang="en-US" altLang="ja-JP" sz="2100" dirty="0" smtClean="0"/>
              <a:t>] </a:t>
            </a:r>
            <a:r>
              <a:rPr kumimoji="1" lang="ja-JP" altLang="en-US" sz="2100" dirty="0"/>
              <a:t>→ </a:t>
            </a:r>
            <a:r>
              <a:rPr kumimoji="1" lang="en-US" altLang="ja-JP" sz="2100" dirty="0" smtClean="0"/>
              <a:t>reflected on Rx</a:t>
            </a:r>
            <a:r>
              <a:rPr kumimoji="1" lang="ja-JP" altLang="en-US" sz="2100" dirty="0" smtClean="0"/>
              <a:t>→ </a:t>
            </a:r>
            <a:r>
              <a:rPr kumimoji="1" lang="en-US" altLang="ja-JP" sz="2100" dirty="0" smtClean="0"/>
              <a:t>Reflected on </a:t>
            </a:r>
            <a:r>
              <a:rPr kumimoji="1" lang="en-US" altLang="ja-JP" sz="2100" dirty="0" err="1" smtClean="0"/>
              <a:t>Tx</a:t>
            </a:r>
            <a:r>
              <a:rPr kumimoji="1" lang="ja-JP" altLang="en-US" sz="2100" dirty="0" smtClean="0"/>
              <a:t>→ </a:t>
            </a:r>
            <a:r>
              <a:rPr kumimoji="1" lang="en-US" altLang="ja-JP" sz="2100" dirty="0" smtClean="0"/>
              <a:t>[Rx], its length is around 3*</a:t>
            </a:r>
            <a:r>
              <a:rPr kumimoji="1" lang="en-US" altLang="ja-JP" sz="2100" i="1" dirty="0" smtClean="0"/>
              <a:t>D</a:t>
            </a:r>
            <a:endParaRPr kumimoji="1" lang="en-US" altLang="ja-JP" sz="2100" dirty="0"/>
          </a:p>
          <a:p>
            <a:pPr marL="342900" indent="-342900">
              <a:buFont typeface="Arial" pitchFamily="34" charset="0"/>
              <a:buChar char="•"/>
            </a:pPr>
            <a:r>
              <a:rPr kumimoji="1" lang="en-US" altLang="ja-JP" sz="2100" dirty="0" smtClean="0"/>
              <a:t>excess delay, </a:t>
            </a:r>
            <a:r>
              <a:rPr kumimoji="1" lang="en-US" altLang="ja-JP" sz="2100" i="1" dirty="0" smtClean="0"/>
              <a:t>τ</a:t>
            </a:r>
            <a:r>
              <a:rPr kumimoji="1" lang="en-US" altLang="ja-JP" sz="2100" dirty="0" smtClean="0"/>
              <a:t>, is about 2*</a:t>
            </a:r>
            <a:r>
              <a:rPr kumimoji="1" lang="en-US" altLang="ja-JP" sz="2100" i="1" dirty="0" smtClean="0"/>
              <a:t>D</a:t>
            </a:r>
            <a:r>
              <a:rPr kumimoji="1" lang="en-US" altLang="ja-JP" sz="2100" dirty="0" smtClean="0"/>
              <a:t>/</a:t>
            </a:r>
            <a:r>
              <a:rPr kumimoji="1" lang="en-US" altLang="ja-JP" sz="2100" i="1" dirty="0" smtClean="0"/>
              <a:t>c</a:t>
            </a:r>
            <a:r>
              <a:rPr kumimoji="1" lang="en-US" altLang="ja-JP" sz="2100" dirty="0" smtClean="0"/>
              <a:t>. (</a:t>
            </a:r>
            <a:r>
              <a:rPr kumimoji="1" lang="en-US" altLang="ja-JP" sz="2100" i="1" dirty="0" smtClean="0"/>
              <a:t>c</a:t>
            </a:r>
            <a:r>
              <a:rPr kumimoji="1" lang="en-US" altLang="ja-JP" sz="2100" dirty="0" smtClean="0"/>
              <a:t> = 3*10</a:t>
            </a:r>
            <a:r>
              <a:rPr kumimoji="1" lang="en-US" altLang="ja-JP" sz="2100" baseline="30000" dirty="0" smtClean="0"/>
              <a:t>8</a:t>
            </a:r>
            <a:r>
              <a:rPr kumimoji="1" lang="en-US" altLang="ja-JP" sz="2100" dirty="0" smtClean="0"/>
              <a:t> [m/sec])</a:t>
            </a:r>
          </a:p>
        </p:txBody>
      </p:sp>
      <p:cxnSp>
        <p:nvCxnSpPr>
          <p:cNvPr id="8" name="直線矢印コネクタ 7"/>
          <p:cNvCxnSpPr/>
          <p:nvPr/>
        </p:nvCxnSpPr>
        <p:spPr bwMode="auto">
          <a:xfrm>
            <a:off x="3707904" y="6098812"/>
            <a:ext cx="936104"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テキスト ボックス 8"/>
          <p:cNvSpPr txBox="1"/>
          <p:nvPr/>
        </p:nvSpPr>
        <p:spPr>
          <a:xfrm>
            <a:off x="3303986" y="6098812"/>
            <a:ext cx="1743939" cy="276999"/>
          </a:xfrm>
          <a:prstGeom prst="rect">
            <a:avLst/>
          </a:prstGeom>
          <a:noFill/>
        </p:spPr>
        <p:txBody>
          <a:bodyPr wrap="none" rtlCol="0">
            <a:spAutoFit/>
          </a:bodyPr>
          <a:lstStyle/>
          <a:p>
            <a:r>
              <a:rPr kumimoji="1" lang="en-US" altLang="ja-JP" dirty="0" smtClean="0"/>
              <a:t>Transmission distance, </a:t>
            </a:r>
            <a:r>
              <a:rPr kumimoji="1" lang="en-US" altLang="ja-JP" i="1" dirty="0" smtClean="0"/>
              <a:t>D</a:t>
            </a:r>
            <a:endParaRPr kumimoji="1" lang="ja-JP" altLang="en-US" i="1" dirty="0"/>
          </a:p>
        </p:txBody>
      </p:sp>
    </p:spTree>
    <p:extLst>
      <p:ext uri="{BB962C8B-B14F-4D97-AF65-F5344CB8AC3E}">
        <p14:creationId xmlns:p14="http://schemas.microsoft.com/office/powerpoint/2010/main" val="41620929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83568" y="692696"/>
            <a:ext cx="7772400" cy="720080"/>
          </a:xfrm>
        </p:spPr>
        <p:txBody>
          <a:bodyPr/>
          <a:lstStyle/>
          <a:p>
            <a:r>
              <a:rPr lang="en-US" altLang="ja-JP" dirty="0"/>
              <a:t>Measured channel response </a:t>
            </a:r>
            <a:r>
              <a:rPr lang="en-US" altLang="ja-JP" dirty="0" smtClean="0"/>
              <a:t>examples</a:t>
            </a:r>
            <a:endParaRPr kumimoji="1" lang="ja-JP" altLang="en-US" dirty="0"/>
          </a:p>
        </p:txBody>
      </p:sp>
      <p:sp>
        <p:nvSpPr>
          <p:cNvPr id="4" name="スライド番号プレースホルダー 3"/>
          <p:cNvSpPr>
            <a:spLocks noGrp="1"/>
          </p:cNvSpPr>
          <p:nvPr>
            <p:ph type="sldNum" sz="quarter" idx="11"/>
          </p:nvPr>
        </p:nvSpPr>
        <p:spPr/>
        <p:txBody>
          <a:bodyPr/>
          <a:lstStyle/>
          <a:p>
            <a:r>
              <a:rPr lang="en-US" altLang="ja-JP" smtClean="0"/>
              <a:t>Slide </a:t>
            </a:r>
            <a:fld id="{D82A7083-144B-4CAE-9BCE-F602E8314F10}" type="slidenum">
              <a:rPr lang="en-US" altLang="ja-JP" smtClean="0"/>
              <a:pPr/>
              <a:t>3</a:t>
            </a:fld>
            <a:endParaRPr lang="en-US" altLang="ja-JP"/>
          </a:p>
        </p:txBody>
      </p:sp>
      <p:sp>
        <p:nvSpPr>
          <p:cNvPr id="21" name="テキスト ボックス 20"/>
          <p:cNvSpPr txBox="1"/>
          <p:nvPr/>
        </p:nvSpPr>
        <p:spPr>
          <a:xfrm>
            <a:off x="373558" y="1406582"/>
            <a:ext cx="2994731" cy="646331"/>
          </a:xfrm>
          <a:prstGeom prst="rect">
            <a:avLst/>
          </a:prstGeom>
          <a:noFill/>
        </p:spPr>
        <p:txBody>
          <a:bodyPr wrap="none" rtlCol="0">
            <a:spAutoFit/>
          </a:bodyPr>
          <a:lstStyle/>
          <a:p>
            <a:r>
              <a:rPr kumimoji="1" lang="en-US" altLang="ja-JP" sz="1800" dirty="0" smtClean="0"/>
              <a:t>0.1 </a:t>
            </a:r>
            <a:r>
              <a:rPr kumimoji="1" lang="en-US" altLang="ja-JP" sz="1800" dirty="0" err="1" smtClean="0"/>
              <a:t>nec</a:t>
            </a:r>
            <a:r>
              <a:rPr kumimoji="1" lang="en-US" altLang="ja-JP" sz="1800" dirty="0" smtClean="0"/>
              <a:t> = 30 mm</a:t>
            </a:r>
            <a:r>
              <a:rPr kumimoji="1" lang="ja-JP" altLang="en-US" sz="1800" dirty="0" smtClean="0"/>
              <a:t> </a:t>
            </a:r>
            <a:r>
              <a:rPr kumimoji="1" lang="en-US" altLang="ja-JP" sz="1800" dirty="0" smtClean="0"/>
              <a:t>propagation</a:t>
            </a:r>
            <a:endParaRPr kumimoji="1" lang="en-US" altLang="ja-JP" sz="1800" dirty="0"/>
          </a:p>
          <a:p>
            <a:r>
              <a:rPr kumimoji="1" lang="en-US" altLang="ja-JP" sz="1800" dirty="0" smtClean="0"/>
              <a:t>             = </a:t>
            </a:r>
            <a:r>
              <a:rPr kumimoji="1" lang="en-US" altLang="ja-JP" sz="1800" dirty="0"/>
              <a:t>round trip </a:t>
            </a:r>
            <a:r>
              <a:rPr kumimoji="1" lang="en-US" altLang="ja-JP" sz="1800" dirty="0" smtClean="0"/>
              <a:t>of 15 mm</a:t>
            </a:r>
          </a:p>
        </p:txBody>
      </p:sp>
      <p:graphicFrame>
        <p:nvGraphicFramePr>
          <p:cNvPr id="35" name="コンテンツ プレースホルダー 34"/>
          <p:cNvGraphicFramePr>
            <a:graphicFrameLocks noGrp="1"/>
          </p:cNvGraphicFramePr>
          <p:nvPr>
            <p:ph idx="1"/>
            <p:extLst>
              <p:ext uri="{D42A27DB-BD31-4B8C-83A1-F6EECF244321}">
                <p14:modId xmlns:p14="http://schemas.microsoft.com/office/powerpoint/2010/main" val="1187490093"/>
              </p:ext>
            </p:extLst>
          </p:nvPr>
        </p:nvGraphicFramePr>
        <p:xfrm>
          <a:off x="271218" y="1916832"/>
          <a:ext cx="77724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23" name="テキスト ボックス 5"/>
          <p:cNvSpPr txBox="1"/>
          <p:nvPr/>
        </p:nvSpPr>
        <p:spPr>
          <a:xfrm>
            <a:off x="2409528" y="2172506"/>
            <a:ext cx="523477" cy="276999"/>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dirty="0" smtClean="0">
                <a:solidFill>
                  <a:srgbClr val="FF0000"/>
                </a:solidFill>
                <a:latin typeface="Arial Black" pitchFamily="34" charset="0"/>
              </a:rPr>
              <a:t>LOS</a:t>
            </a:r>
            <a:endParaRPr kumimoji="1" lang="ja-JP" altLang="en-US" dirty="0">
              <a:solidFill>
                <a:srgbClr val="FF0000"/>
              </a:solidFill>
              <a:latin typeface="Arial Black" pitchFamily="34" charset="0"/>
            </a:endParaRPr>
          </a:p>
        </p:txBody>
      </p:sp>
      <p:cxnSp>
        <p:nvCxnSpPr>
          <p:cNvPr id="24" name="直線矢印コネクタ 23"/>
          <p:cNvCxnSpPr/>
          <p:nvPr/>
        </p:nvCxnSpPr>
        <p:spPr bwMode="auto">
          <a:xfrm>
            <a:off x="3148276" y="2874353"/>
            <a:ext cx="0" cy="504056"/>
          </a:xfrm>
          <a:prstGeom prst="straightConnector1">
            <a:avLst/>
          </a:prstGeom>
          <a:solidFill>
            <a:schemeClr val="accent1"/>
          </a:solidFill>
          <a:ln w="28575"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テキスト ボックス 8"/>
          <p:cNvSpPr txBox="1"/>
          <p:nvPr/>
        </p:nvSpPr>
        <p:spPr>
          <a:xfrm>
            <a:off x="3149443" y="2371527"/>
            <a:ext cx="1478930" cy="76944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dirty="0" smtClean="0">
                <a:solidFill>
                  <a:srgbClr val="FF0000"/>
                </a:solidFill>
                <a:latin typeface="Arial Black" pitchFamily="34" charset="0"/>
              </a:rPr>
              <a:t>1-round trip</a:t>
            </a:r>
          </a:p>
          <a:p>
            <a:r>
              <a:rPr kumimoji="1" lang="en-US" altLang="ja-JP" dirty="0" smtClean="0">
                <a:solidFill>
                  <a:srgbClr val="FF0000"/>
                </a:solidFill>
                <a:latin typeface="Arial Black" pitchFamily="34" charset="0"/>
              </a:rPr>
              <a:t>dependent of transmission distance</a:t>
            </a:r>
          </a:p>
        </p:txBody>
      </p:sp>
      <p:cxnSp>
        <p:nvCxnSpPr>
          <p:cNvPr id="26" name="直線矢印コネクタ 25"/>
          <p:cNvCxnSpPr/>
          <p:nvPr/>
        </p:nvCxnSpPr>
        <p:spPr bwMode="auto">
          <a:xfrm>
            <a:off x="3417640" y="3073980"/>
            <a:ext cx="0" cy="504056"/>
          </a:xfrm>
          <a:prstGeom prst="straightConnector1">
            <a:avLst/>
          </a:prstGeom>
          <a:solidFill>
            <a:schemeClr val="accent1"/>
          </a:solidFill>
          <a:ln w="28575"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矢印コネクタ 27"/>
          <p:cNvCxnSpPr/>
          <p:nvPr/>
        </p:nvCxnSpPr>
        <p:spPr bwMode="auto">
          <a:xfrm>
            <a:off x="3729232" y="3326008"/>
            <a:ext cx="0" cy="504056"/>
          </a:xfrm>
          <a:prstGeom prst="straightConnector1">
            <a:avLst/>
          </a:prstGeom>
          <a:solidFill>
            <a:schemeClr val="accent1"/>
          </a:solidFill>
          <a:ln w="28575"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円/楕円 32"/>
          <p:cNvSpPr/>
          <p:nvPr/>
        </p:nvSpPr>
        <p:spPr bwMode="auto">
          <a:xfrm>
            <a:off x="3924037" y="4312408"/>
            <a:ext cx="3281200" cy="1276832"/>
          </a:xfrm>
          <a:prstGeom prst="ellipse">
            <a:avLst/>
          </a:prstGeom>
          <a:noFill/>
          <a:ln w="28575" cap="flat" cmpd="sng" algn="ctr">
            <a:solidFill>
              <a:schemeClr val="accent1">
                <a:lumMod val="50000"/>
              </a:schemeClr>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6" name="テキスト ボックス 35"/>
          <p:cNvSpPr txBox="1"/>
          <p:nvPr/>
        </p:nvSpPr>
        <p:spPr>
          <a:xfrm>
            <a:off x="251520" y="5965830"/>
            <a:ext cx="8636147" cy="415498"/>
          </a:xfrm>
          <a:prstGeom prst="rect">
            <a:avLst/>
          </a:prstGeom>
          <a:noFill/>
        </p:spPr>
        <p:txBody>
          <a:bodyPr wrap="none" rtlCol="0">
            <a:spAutoFit/>
          </a:bodyPr>
          <a:lstStyle/>
          <a:p>
            <a:r>
              <a:rPr kumimoji="1" lang="en-US" altLang="ja-JP" sz="2100" dirty="0" smtClean="0"/>
              <a:t>Typical usage whose transmission distance is 30-90mm, 1 cluster is observed.</a:t>
            </a:r>
            <a:endParaRPr kumimoji="1" lang="ja-JP" altLang="en-US" sz="2100" dirty="0"/>
          </a:p>
        </p:txBody>
      </p:sp>
      <p:sp>
        <p:nvSpPr>
          <p:cNvPr id="37" name="円/楕円 36"/>
          <p:cNvSpPr/>
          <p:nvPr/>
        </p:nvSpPr>
        <p:spPr bwMode="auto">
          <a:xfrm>
            <a:off x="2057156" y="2449506"/>
            <a:ext cx="875850" cy="928904"/>
          </a:xfrm>
          <a:prstGeom prst="ellipse">
            <a:avLst/>
          </a:prstGeom>
          <a:noFill/>
          <a:ln w="28575" cap="flat" cmpd="sng" algn="ctr">
            <a:solidFill>
              <a:schemeClr val="accent1">
                <a:lumMod val="50000"/>
              </a:schemeClr>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8" name="テキスト ボックス 15"/>
          <p:cNvSpPr txBox="1"/>
          <p:nvPr/>
        </p:nvSpPr>
        <p:spPr>
          <a:xfrm>
            <a:off x="1403648" y="3073801"/>
            <a:ext cx="881405" cy="46166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200" dirty="0" smtClean="0">
                <a:solidFill>
                  <a:schemeClr val="accent1">
                    <a:lumMod val="50000"/>
                  </a:schemeClr>
                </a:solidFill>
                <a:latin typeface="Arial Black" pitchFamily="34" charset="0"/>
              </a:rPr>
              <a:t>independent</a:t>
            </a:r>
          </a:p>
        </p:txBody>
      </p:sp>
      <p:sp>
        <p:nvSpPr>
          <p:cNvPr id="2" name="テキスト ボックス 1"/>
          <p:cNvSpPr txBox="1"/>
          <p:nvPr/>
        </p:nvSpPr>
        <p:spPr>
          <a:xfrm>
            <a:off x="4105614" y="1855650"/>
            <a:ext cx="2908297" cy="415498"/>
          </a:xfrm>
          <a:prstGeom prst="rect">
            <a:avLst/>
          </a:prstGeom>
          <a:solidFill>
            <a:schemeClr val="bg1"/>
          </a:solidFill>
        </p:spPr>
        <p:txBody>
          <a:bodyPr wrap="none" rtlCol="0">
            <a:spAutoFit/>
          </a:bodyPr>
          <a:lstStyle/>
          <a:p>
            <a:r>
              <a:rPr kumimoji="1" lang="en-US" altLang="ja-JP" sz="2100" dirty="0" smtClean="0"/>
              <a:t>Transmission distance, </a:t>
            </a:r>
            <a:r>
              <a:rPr kumimoji="1" lang="en-US" altLang="ja-JP" sz="2100" i="1" dirty="0" smtClean="0"/>
              <a:t>D</a:t>
            </a:r>
            <a:endParaRPr kumimoji="1" lang="ja-JP" altLang="en-US" sz="2100" i="1" dirty="0"/>
          </a:p>
        </p:txBody>
      </p:sp>
      <p:sp>
        <p:nvSpPr>
          <p:cNvPr id="30" name="テキスト ボックス 15"/>
          <p:cNvSpPr txBox="1"/>
          <p:nvPr/>
        </p:nvSpPr>
        <p:spPr>
          <a:xfrm>
            <a:off x="5292080" y="4081575"/>
            <a:ext cx="2664296" cy="461665"/>
          </a:xfrm>
          <a:prstGeom prst="rect">
            <a:avLst/>
          </a:prstGeom>
          <a:solidFill>
            <a:schemeClr val="bg1"/>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200" dirty="0" smtClean="0">
                <a:solidFill>
                  <a:schemeClr val="accent1">
                    <a:lumMod val="50000"/>
                  </a:schemeClr>
                </a:solidFill>
                <a:latin typeface="Arial Black" pitchFamily="34" charset="0"/>
              </a:rPr>
              <a:t>independent of transmission distance</a:t>
            </a:r>
          </a:p>
        </p:txBody>
      </p:sp>
    </p:spTree>
    <p:extLst>
      <p:ext uri="{BB962C8B-B14F-4D97-AF65-F5344CB8AC3E}">
        <p14:creationId xmlns:p14="http://schemas.microsoft.com/office/powerpoint/2010/main" val="41497422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p:cNvSpPr>
            <a:spLocks noGrp="1"/>
          </p:cNvSpPr>
          <p:nvPr>
            <p:ph idx="1"/>
          </p:nvPr>
        </p:nvSpPr>
        <p:spPr>
          <a:xfrm>
            <a:off x="279254" y="1700808"/>
            <a:ext cx="8541218" cy="864096"/>
          </a:xfrm>
        </p:spPr>
        <p:txBody>
          <a:bodyPr/>
          <a:lstStyle/>
          <a:p>
            <a:pPr marL="0" indent="0">
              <a:buNone/>
            </a:pPr>
            <a:r>
              <a:rPr kumimoji="1" lang="en-US" altLang="ja-JP" sz="2100" dirty="0" smtClean="0"/>
              <a:t>having observed the channel response above, we propose 2 cluster model.</a:t>
            </a:r>
            <a:endParaRPr kumimoji="1" lang="ja-JP" altLang="en-US" sz="2100" dirty="0"/>
          </a:p>
        </p:txBody>
      </p:sp>
      <p:sp>
        <p:nvSpPr>
          <p:cNvPr id="3" name="タイトル 2"/>
          <p:cNvSpPr>
            <a:spLocks noGrp="1"/>
          </p:cNvSpPr>
          <p:nvPr>
            <p:ph type="title"/>
          </p:nvPr>
        </p:nvSpPr>
        <p:spPr/>
        <p:txBody>
          <a:bodyPr/>
          <a:lstStyle/>
          <a:p>
            <a:r>
              <a:rPr lang="en-US" altLang="ja-JP" dirty="0"/>
              <a:t>Proposed model</a:t>
            </a:r>
            <a:endParaRPr kumimoji="1" lang="ja-JP" altLang="en-US" dirty="0"/>
          </a:p>
        </p:txBody>
      </p:sp>
      <p:sp>
        <p:nvSpPr>
          <p:cNvPr id="2" name="スライド番号プレースホルダー 1"/>
          <p:cNvSpPr>
            <a:spLocks noGrp="1"/>
          </p:cNvSpPr>
          <p:nvPr>
            <p:ph type="sldNum" sz="quarter" idx="11"/>
          </p:nvPr>
        </p:nvSpPr>
        <p:spPr/>
        <p:txBody>
          <a:bodyPr/>
          <a:lstStyle/>
          <a:p>
            <a:r>
              <a:rPr lang="en-US" altLang="ja-JP" smtClean="0"/>
              <a:t>Slide </a:t>
            </a:r>
            <a:fld id="{D82A7083-144B-4CAE-9BCE-F602E8314F10}" type="slidenum">
              <a:rPr lang="en-US" altLang="ja-JP" smtClean="0"/>
              <a:pPr/>
              <a:t>4</a:t>
            </a:fld>
            <a:endParaRPr lang="en-US" altLang="ja-JP" dirty="0"/>
          </a:p>
        </p:txBody>
      </p:sp>
      <p:cxnSp>
        <p:nvCxnSpPr>
          <p:cNvPr id="5" name="直線矢印コネクタ 4"/>
          <p:cNvCxnSpPr/>
          <p:nvPr/>
        </p:nvCxnSpPr>
        <p:spPr>
          <a:xfrm>
            <a:off x="2229448" y="5400736"/>
            <a:ext cx="43204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flipV="1">
            <a:off x="2657265" y="2780469"/>
            <a:ext cx="0" cy="261785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3732486" y="5806911"/>
            <a:ext cx="1753622" cy="276999"/>
          </a:xfrm>
          <a:prstGeom prst="rect">
            <a:avLst/>
          </a:prstGeom>
          <a:noFill/>
        </p:spPr>
        <p:txBody>
          <a:bodyPr wrap="none" rtlCol="0">
            <a:spAutoFit/>
          </a:bodyPr>
          <a:lstStyle/>
          <a:p>
            <a:r>
              <a:rPr lang="en-US" altLang="ja-JP" sz="1200" dirty="0" smtClean="0">
                <a:latin typeface="Times New Roman" panose="02020603050405020304" pitchFamily="18" charset="0"/>
                <a:cs typeface="Times New Roman" panose="02020603050405020304" pitchFamily="18" charset="0"/>
              </a:rPr>
              <a:t>Excess delay, </a:t>
            </a:r>
            <a:r>
              <a:rPr lang="en-US" altLang="ja-JP" sz="1200" i="1" dirty="0" smtClean="0">
                <a:latin typeface="Times New Roman" panose="02020603050405020304" pitchFamily="18" charset="0"/>
                <a:cs typeface="Times New Roman" panose="02020603050405020304" pitchFamily="18" charset="0"/>
              </a:rPr>
              <a:t>τ</a:t>
            </a:r>
            <a:r>
              <a:rPr kumimoji="1" lang="en-US" altLang="ja-JP" sz="1200" dirty="0" smtClean="0">
                <a:latin typeface="Times New Roman" panose="02020603050405020304" pitchFamily="18" charset="0"/>
                <a:cs typeface="Times New Roman" panose="02020603050405020304" pitchFamily="18" charset="0"/>
              </a:rPr>
              <a:t> [samples]</a:t>
            </a:r>
            <a:endParaRPr kumimoji="1" lang="ja-JP" altLang="en-US" sz="1200" dirty="0">
              <a:latin typeface="Times New Roman" panose="02020603050405020304" pitchFamily="18" charset="0"/>
              <a:cs typeface="Times New Roman" panose="02020603050405020304" pitchFamily="18" charset="0"/>
            </a:endParaRPr>
          </a:p>
        </p:txBody>
      </p:sp>
      <p:cxnSp>
        <p:nvCxnSpPr>
          <p:cNvPr id="8" name="直線矢印コネクタ 7"/>
          <p:cNvCxnSpPr/>
          <p:nvPr/>
        </p:nvCxnSpPr>
        <p:spPr>
          <a:xfrm flipV="1">
            <a:off x="2661496" y="3669365"/>
            <a:ext cx="0" cy="1731371"/>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flipV="1">
            <a:off x="3955494" y="4383237"/>
            <a:ext cx="2984" cy="1069499"/>
          </a:xfrm>
          <a:prstGeom prst="straightConnector1">
            <a:avLst/>
          </a:prstGeom>
          <a:ln w="19050">
            <a:solidFill>
              <a:srgbClr val="00B050"/>
            </a:solidFill>
            <a:tailEnd type="oval"/>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flipV="1">
            <a:off x="4387542" y="4568007"/>
            <a:ext cx="0" cy="846629"/>
          </a:xfrm>
          <a:prstGeom prst="straightConnector1">
            <a:avLst/>
          </a:prstGeom>
          <a:ln w="19050">
            <a:solidFill>
              <a:srgbClr val="00B050"/>
            </a:solidFill>
            <a:tailEnd type="oval"/>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flipV="1">
            <a:off x="4819590" y="4744219"/>
            <a:ext cx="0" cy="670417"/>
          </a:xfrm>
          <a:prstGeom prst="straightConnector1">
            <a:avLst/>
          </a:prstGeom>
          <a:ln w="19050">
            <a:solidFill>
              <a:srgbClr val="00B050"/>
            </a:solidFill>
            <a:tailEnd type="oval"/>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flipV="1">
            <a:off x="5251638" y="4910907"/>
            <a:ext cx="0" cy="489829"/>
          </a:xfrm>
          <a:prstGeom prst="straightConnector1">
            <a:avLst/>
          </a:prstGeom>
          <a:ln w="19050">
            <a:solidFill>
              <a:srgbClr val="00B050"/>
            </a:solidFill>
            <a:tailEnd type="oval"/>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V="1">
            <a:off x="5683686" y="5082357"/>
            <a:ext cx="0" cy="332279"/>
          </a:xfrm>
          <a:prstGeom prst="straightConnector1">
            <a:avLst/>
          </a:prstGeom>
          <a:ln w="19050">
            <a:solidFill>
              <a:srgbClr val="00B050"/>
            </a:solidFill>
            <a:tailEnd type="oval"/>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V="1">
            <a:off x="6115734" y="5249045"/>
            <a:ext cx="0" cy="165591"/>
          </a:xfrm>
          <a:prstGeom prst="straightConnector1">
            <a:avLst/>
          </a:prstGeom>
          <a:ln w="19050">
            <a:solidFill>
              <a:srgbClr val="00B050"/>
            </a:solidFill>
            <a:tailEnd type="oval"/>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3955494" y="4355120"/>
            <a:ext cx="2378631" cy="988405"/>
          </a:xfrm>
          <a:prstGeom prst="straightConnector1">
            <a:avLst/>
          </a:prstGeom>
          <a:ln w="12700">
            <a:solidFill>
              <a:schemeClr val="accent1"/>
            </a:solidFill>
            <a:prstDash val="sysDash"/>
            <a:tailEnd type="none"/>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2267271" y="2348421"/>
            <a:ext cx="643125" cy="276999"/>
          </a:xfrm>
          <a:prstGeom prst="rect">
            <a:avLst/>
          </a:prstGeom>
          <a:noFill/>
        </p:spPr>
        <p:txBody>
          <a:bodyPr wrap="none" rtlCol="0">
            <a:spAutoFit/>
          </a:bodyPr>
          <a:lstStyle/>
          <a:p>
            <a:r>
              <a:rPr kumimoji="1" lang="en-US" altLang="ja-JP" dirty="0" smtClean="0">
                <a:cs typeface="Times New Roman" panose="02020603050405020304" pitchFamily="18" charset="0"/>
              </a:rPr>
              <a:t>|</a:t>
            </a:r>
            <a:r>
              <a:rPr kumimoji="1" lang="en-US" altLang="ja-JP" i="1" dirty="0" smtClean="0">
                <a:cs typeface="Times New Roman" panose="02020603050405020304" pitchFamily="18" charset="0"/>
              </a:rPr>
              <a:t>h</a:t>
            </a:r>
            <a:r>
              <a:rPr kumimoji="1" lang="en-US" altLang="ja-JP" dirty="0" smtClean="0">
                <a:cs typeface="Times New Roman" panose="02020603050405020304" pitchFamily="18" charset="0"/>
              </a:rPr>
              <a:t>|</a:t>
            </a:r>
            <a:r>
              <a:rPr kumimoji="1" lang="en-US" altLang="ja-JP" sz="1200" dirty="0" smtClean="0">
                <a:latin typeface="Times New Roman" panose="02020603050405020304" pitchFamily="18" charset="0"/>
                <a:cs typeface="Times New Roman" panose="02020603050405020304" pitchFamily="18" charset="0"/>
              </a:rPr>
              <a:t> [dB]</a:t>
            </a:r>
            <a:endParaRPr kumimoji="1" lang="ja-JP" altLang="en-US" sz="1200" dirty="0">
              <a:latin typeface="Times New Roman" panose="02020603050405020304" pitchFamily="18" charset="0"/>
              <a:cs typeface="Times New Roman" panose="02020603050405020304" pitchFamily="18" charset="0"/>
            </a:endParaRPr>
          </a:p>
        </p:txBody>
      </p:sp>
      <p:sp>
        <p:nvSpPr>
          <p:cNvPr id="20" name="テキスト ボックス 19"/>
          <p:cNvSpPr txBox="1"/>
          <p:nvPr/>
        </p:nvSpPr>
        <p:spPr>
          <a:xfrm>
            <a:off x="2531633" y="5414636"/>
            <a:ext cx="261610" cy="276999"/>
          </a:xfrm>
          <a:prstGeom prst="rect">
            <a:avLst/>
          </a:prstGeom>
          <a:noFill/>
        </p:spPr>
        <p:txBody>
          <a:bodyPr wrap="none" rtlCol="0">
            <a:spAutoFit/>
          </a:bodyPr>
          <a:lstStyle/>
          <a:p>
            <a:r>
              <a:rPr kumimoji="1" lang="en-US" altLang="ja-JP" sz="1200" dirty="0" smtClean="0">
                <a:latin typeface="Times New Roman" panose="02020603050405020304" pitchFamily="18" charset="0"/>
                <a:cs typeface="Times New Roman" panose="02020603050405020304" pitchFamily="18" charset="0"/>
              </a:rPr>
              <a:t>0</a:t>
            </a:r>
            <a:endParaRPr kumimoji="1" lang="ja-JP" altLang="en-US" sz="1200" dirty="0">
              <a:latin typeface="Times New Roman" panose="02020603050405020304" pitchFamily="18" charset="0"/>
              <a:cs typeface="Times New Roman" panose="02020603050405020304" pitchFamily="18" charset="0"/>
            </a:endParaRPr>
          </a:p>
        </p:txBody>
      </p:sp>
      <p:sp>
        <p:nvSpPr>
          <p:cNvPr id="21" name="テキスト ボックス 20"/>
          <p:cNvSpPr txBox="1"/>
          <p:nvPr/>
        </p:nvSpPr>
        <p:spPr>
          <a:xfrm>
            <a:off x="2962739" y="5414636"/>
            <a:ext cx="261610" cy="276999"/>
          </a:xfrm>
          <a:prstGeom prst="rect">
            <a:avLst/>
          </a:prstGeom>
          <a:noFill/>
        </p:spPr>
        <p:txBody>
          <a:bodyPr wrap="none" rtlCol="0">
            <a:spAutoFit/>
          </a:bodyPr>
          <a:lstStyle/>
          <a:p>
            <a:r>
              <a:rPr lang="en-US" altLang="ja-JP" sz="1200" dirty="0">
                <a:latin typeface="Times New Roman" panose="02020603050405020304" pitchFamily="18" charset="0"/>
                <a:cs typeface="Times New Roman" panose="02020603050405020304" pitchFamily="18" charset="0"/>
              </a:rPr>
              <a:t>1</a:t>
            </a:r>
            <a:endParaRPr kumimoji="1" lang="ja-JP" altLang="en-US" sz="1200" dirty="0">
              <a:latin typeface="Times New Roman" panose="02020603050405020304" pitchFamily="18" charset="0"/>
              <a:cs typeface="Times New Roman" panose="02020603050405020304" pitchFamily="18" charset="0"/>
            </a:endParaRPr>
          </a:p>
        </p:txBody>
      </p:sp>
      <p:sp>
        <p:nvSpPr>
          <p:cNvPr id="22" name="テキスト ボックス 21"/>
          <p:cNvSpPr txBox="1"/>
          <p:nvPr/>
        </p:nvSpPr>
        <p:spPr>
          <a:xfrm>
            <a:off x="3394787" y="5414636"/>
            <a:ext cx="261610" cy="276999"/>
          </a:xfrm>
          <a:prstGeom prst="rect">
            <a:avLst/>
          </a:prstGeom>
          <a:noFill/>
        </p:spPr>
        <p:txBody>
          <a:bodyPr wrap="none" rtlCol="0">
            <a:spAutoFit/>
          </a:bodyPr>
          <a:lstStyle/>
          <a:p>
            <a:r>
              <a:rPr lang="en-US" altLang="ja-JP" sz="1200" dirty="0">
                <a:latin typeface="Times New Roman" panose="02020603050405020304" pitchFamily="18" charset="0"/>
                <a:cs typeface="Times New Roman" panose="02020603050405020304" pitchFamily="18" charset="0"/>
              </a:rPr>
              <a:t>2</a:t>
            </a:r>
            <a:endParaRPr kumimoji="1" lang="ja-JP" altLang="en-US" sz="1200" dirty="0">
              <a:latin typeface="Times New Roman" panose="02020603050405020304" pitchFamily="18" charset="0"/>
              <a:cs typeface="Times New Roman" panose="02020603050405020304" pitchFamily="18" charset="0"/>
            </a:endParaRPr>
          </a:p>
        </p:txBody>
      </p:sp>
      <p:sp>
        <p:nvSpPr>
          <p:cNvPr id="26" name="テキスト ボックス 25"/>
          <p:cNvSpPr txBox="1"/>
          <p:nvPr/>
        </p:nvSpPr>
        <p:spPr>
          <a:xfrm>
            <a:off x="3789201" y="5414636"/>
            <a:ext cx="338554" cy="276999"/>
          </a:xfrm>
          <a:prstGeom prst="rect">
            <a:avLst/>
          </a:prstGeom>
          <a:noFill/>
        </p:spPr>
        <p:txBody>
          <a:bodyPr wrap="none" rtlCol="0">
            <a:spAutoFit/>
          </a:bodyPr>
          <a:lstStyle/>
          <a:p>
            <a:r>
              <a:rPr lang="en-US" altLang="ja-JP" sz="1200" dirty="0">
                <a:latin typeface="Times New Roman" panose="02020603050405020304" pitchFamily="18" charset="0"/>
                <a:cs typeface="Times New Roman" panose="02020603050405020304" pitchFamily="18" charset="0"/>
              </a:rPr>
              <a:t>…</a:t>
            </a:r>
            <a:endParaRPr kumimoji="1" lang="ja-JP" altLang="en-US" sz="1200" dirty="0">
              <a:latin typeface="Times New Roman" panose="02020603050405020304" pitchFamily="18" charset="0"/>
              <a:cs typeface="Times New Roman" panose="02020603050405020304" pitchFamily="18" charset="0"/>
            </a:endParaRPr>
          </a:p>
        </p:txBody>
      </p:sp>
      <p:cxnSp>
        <p:nvCxnSpPr>
          <p:cNvPr id="27" name="直線矢印コネクタ 26"/>
          <p:cNvCxnSpPr/>
          <p:nvPr/>
        </p:nvCxnSpPr>
        <p:spPr>
          <a:xfrm flipV="1">
            <a:off x="2179335" y="3690358"/>
            <a:ext cx="0" cy="414178"/>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958161" y="3781032"/>
            <a:ext cx="1316006" cy="276999"/>
          </a:xfrm>
          <a:prstGeom prst="rect">
            <a:avLst/>
          </a:prstGeom>
        </p:spPr>
        <p:txBody>
          <a:bodyPr wrap="square">
            <a:spAutoFit/>
          </a:bodyPr>
          <a:lstStyle/>
          <a:p>
            <a:r>
              <a:rPr lang="en-US" altLang="ja-JP" dirty="0" smtClean="0">
                <a:latin typeface="Times New Roman" panose="02020603050405020304" pitchFamily="18" charset="0"/>
                <a:ea typeface="ＭＳ ゴシック" panose="020B0609070205080204" pitchFamily="49" charset="-128"/>
                <a:cs typeface="Times New Roman" panose="02020603050405020304" pitchFamily="18" charset="0"/>
              </a:rPr>
              <a:t>Initial decay</a:t>
            </a:r>
            <a:r>
              <a:rPr lang="ja-JP" altLang="en-US" dirty="0">
                <a:ea typeface="ＭＳ ゴシック" panose="020B0609070205080204" pitchFamily="49" charset="-128"/>
                <a:cs typeface="Times New Roman" panose="02020603050405020304" pitchFamily="18" charset="0"/>
              </a:rPr>
              <a:t> </a:t>
            </a:r>
            <a:r>
              <a:rPr lang="en-US" altLang="ja-JP" i="1" dirty="0" smtClean="0">
                <a:latin typeface="Times New Roman" panose="02020603050405020304" pitchFamily="18" charset="0"/>
                <a:ea typeface="ＭＳ ゴシック" panose="020B0609070205080204" pitchFamily="49" charset="-128"/>
                <a:cs typeface="Times New Roman" panose="02020603050405020304" pitchFamily="18" charset="0"/>
              </a:rPr>
              <a:t>δ</a:t>
            </a:r>
            <a:r>
              <a:rPr lang="en-US" altLang="ja-JP" baseline="-25000" dirty="0" smtClean="0">
                <a:latin typeface="Times New Roman" panose="02020603050405020304" pitchFamily="18" charset="0"/>
                <a:ea typeface="ＭＳ ゴシック" panose="020B0609070205080204" pitchFamily="49" charset="-128"/>
                <a:cs typeface="Times New Roman" panose="02020603050405020304" pitchFamily="18" charset="0"/>
              </a:rPr>
              <a:t>0</a:t>
            </a:r>
            <a:endParaRPr lang="en-US" altLang="ja-JP" baseline="-25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32" name="直線矢印コネクタ 31"/>
          <p:cNvCxnSpPr/>
          <p:nvPr/>
        </p:nvCxnSpPr>
        <p:spPr>
          <a:xfrm flipV="1">
            <a:off x="3093544" y="4248608"/>
            <a:ext cx="0" cy="1152128"/>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V="1">
            <a:off x="3525592" y="4408078"/>
            <a:ext cx="0" cy="992658"/>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V="1">
            <a:off x="3957640" y="4584290"/>
            <a:ext cx="0" cy="816446"/>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p:nvPr/>
        </p:nvCxnSpPr>
        <p:spPr>
          <a:xfrm flipV="1">
            <a:off x="4389688" y="4750978"/>
            <a:ext cx="0" cy="649758"/>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V="1">
            <a:off x="4821736" y="4922428"/>
            <a:ext cx="0" cy="478308"/>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V="1">
            <a:off x="5253784" y="5089115"/>
            <a:ext cx="0" cy="311621"/>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V="1">
            <a:off x="5685832" y="5255803"/>
            <a:ext cx="0" cy="144933"/>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a:off x="2657265" y="4104536"/>
            <a:ext cx="3127319" cy="1223733"/>
          </a:xfrm>
          <a:prstGeom prst="straightConnector1">
            <a:avLst/>
          </a:prstGeom>
          <a:ln w="12700">
            <a:solidFill>
              <a:schemeClr val="tx1"/>
            </a:solidFill>
            <a:prstDash val="sysDash"/>
            <a:tailEnd type="none"/>
          </a:ln>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a:xfrm>
            <a:off x="6242368" y="4760488"/>
            <a:ext cx="1513667" cy="461665"/>
          </a:xfrm>
          <a:prstGeom prst="rect">
            <a:avLst/>
          </a:prstGeom>
        </p:spPr>
        <p:txBody>
          <a:bodyPr wrap="square">
            <a:spAutoFit/>
          </a:bodyPr>
          <a:lstStyle/>
          <a:p>
            <a:r>
              <a:rPr lang="en-US" altLang="ja-JP" dirty="0">
                <a:solidFill>
                  <a:srgbClr val="00B050"/>
                </a:solidFill>
                <a:ea typeface="ＭＳ ゴシック" panose="020B0609070205080204" pitchFamily="49" charset="-128"/>
                <a:cs typeface="Times New Roman" panose="02020603050405020304" pitchFamily="18" charset="0"/>
              </a:rPr>
              <a:t>This cluster is </a:t>
            </a:r>
            <a:r>
              <a:rPr lang="en-US" altLang="ja-JP" dirty="0" smtClean="0">
                <a:solidFill>
                  <a:srgbClr val="00B050"/>
                </a:solidFill>
                <a:ea typeface="ＭＳ ゴシック" panose="020B0609070205080204" pitchFamily="49" charset="-128"/>
                <a:cs typeface="Times New Roman" panose="02020603050405020304" pitchFamily="18" charset="0"/>
              </a:rPr>
              <a:t>Rayleigh </a:t>
            </a:r>
            <a:r>
              <a:rPr lang="en-US" altLang="ja-JP" dirty="0">
                <a:solidFill>
                  <a:srgbClr val="00B050"/>
                </a:solidFill>
                <a:ea typeface="ＭＳ ゴシック" panose="020B0609070205080204" pitchFamily="49" charset="-128"/>
                <a:cs typeface="Times New Roman" panose="02020603050405020304" pitchFamily="18" charset="0"/>
              </a:rPr>
              <a:t>distribution</a:t>
            </a:r>
          </a:p>
        </p:txBody>
      </p:sp>
      <p:cxnSp>
        <p:nvCxnSpPr>
          <p:cNvPr id="45" name="直線矢印コネクタ 44"/>
          <p:cNvCxnSpPr/>
          <p:nvPr/>
        </p:nvCxnSpPr>
        <p:spPr>
          <a:xfrm>
            <a:off x="1930089" y="4104536"/>
            <a:ext cx="863154" cy="0"/>
          </a:xfrm>
          <a:prstGeom prst="straightConnector1">
            <a:avLst/>
          </a:prstGeom>
          <a:ln>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a:off x="1954703" y="3690358"/>
            <a:ext cx="863154" cy="0"/>
          </a:xfrm>
          <a:prstGeom prst="straightConnector1">
            <a:avLst/>
          </a:prstGeom>
          <a:ln>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flipH="1">
            <a:off x="2657265" y="3284525"/>
            <a:ext cx="1299864"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2" name="正方形/長方形 51"/>
          <p:cNvSpPr/>
          <p:nvPr/>
        </p:nvSpPr>
        <p:spPr>
          <a:xfrm>
            <a:off x="3134953" y="2915193"/>
            <a:ext cx="542925" cy="369332"/>
          </a:xfrm>
          <a:prstGeom prst="rect">
            <a:avLst/>
          </a:prstGeom>
        </p:spPr>
        <p:txBody>
          <a:bodyPr wrap="square">
            <a:spAutoFit/>
          </a:bodyPr>
          <a:lstStyle/>
          <a:p>
            <a:r>
              <a:rPr lang="en-US" altLang="ja-JP" sz="1800" dirty="0" smtClean="0">
                <a:ea typeface="ＭＳ ゴシック" panose="020B0609070205080204" pitchFamily="49" charset="-128"/>
                <a:cs typeface="Times New Roman" panose="02020603050405020304" pitchFamily="18" charset="0"/>
              </a:rPr>
              <a:t>τ</a:t>
            </a:r>
            <a:r>
              <a:rPr lang="en-US" altLang="ja-JP" sz="1800" baseline="-25000" dirty="0" smtClean="0">
                <a:ea typeface="ＭＳ ゴシック" panose="020B0609070205080204" pitchFamily="49" charset="-128"/>
                <a:cs typeface="Times New Roman" panose="02020603050405020304" pitchFamily="18" charset="0"/>
              </a:rPr>
              <a:t>1</a:t>
            </a:r>
            <a:endParaRPr lang="en-US" altLang="ja-JP" sz="1800" baseline="-25000" dirty="0">
              <a:ea typeface="ＭＳ ゴシック" panose="020B0609070205080204" pitchFamily="49" charset="-128"/>
              <a:cs typeface="Times New Roman" panose="02020603050405020304" pitchFamily="18" charset="0"/>
            </a:endParaRPr>
          </a:p>
        </p:txBody>
      </p:sp>
      <p:cxnSp>
        <p:nvCxnSpPr>
          <p:cNvPr id="53" name="直線矢印コネクタ 52"/>
          <p:cNvCxnSpPr/>
          <p:nvPr/>
        </p:nvCxnSpPr>
        <p:spPr>
          <a:xfrm flipV="1">
            <a:off x="3958478" y="2801245"/>
            <a:ext cx="0" cy="1166937"/>
          </a:xfrm>
          <a:prstGeom prst="straightConnector1">
            <a:avLst/>
          </a:prstGeom>
          <a:ln>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63" name="正方形/長方形 62"/>
          <p:cNvSpPr/>
          <p:nvPr/>
        </p:nvSpPr>
        <p:spPr>
          <a:xfrm rot="1290943">
            <a:off x="4568618" y="4672537"/>
            <a:ext cx="1692729" cy="276999"/>
          </a:xfrm>
          <a:prstGeom prst="rect">
            <a:avLst/>
          </a:prstGeom>
        </p:spPr>
        <p:txBody>
          <a:bodyPr wrap="square">
            <a:spAutoFit/>
          </a:bodyPr>
          <a:lstStyle/>
          <a:p>
            <a:r>
              <a:rPr lang="en-US" altLang="ja-JP" i="1" dirty="0" smtClean="0">
                <a:ea typeface="ＭＳ ゴシック" panose="020B0609070205080204" pitchFamily="49" charset="-128"/>
                <a:cs typeface="Times New Roman" panose="02020603050405020304" pitchFamily="18" charset="0"/>
              </a:rPr>
              <a:t>γ</a:t>
            </a:r>
            <a:r>
              <a:rPr lang="en-US" altLang="ja-JP" dirty="0" smtClean="0">
                <a:ea typeface="ＭＳ ゴシック" panose="020B0609070205080204" pitchFamily="49" charset="-128"/>
                <a:cs typeface="Times New Roman" panose="02020603050405020304" pitchFamily="18" charset="0"/>
              </a:rPr>
              <a:t> intra-cluster decay rate</a:t>
            </a:r>
            <a:endParaRPr lang="en-US" altLang="ja-JP" dirty="0">
              <a:ea typeface="ＭＳ ゴシック" panose="020B0609070205080204" pitchFamily="49" charset="-128"/>
              <a:cs typeface="Times New Roman" panose="02020603050405020304" pitchFamily="18" charset="0"/>
            </a:endParaRPr>
          </a:p>
        </p:txBody>
      </p:sp>
      <p:sp>
        <p:nvSpPr>
          <p:cNvPr id="64" name="正方形/長方形 63"/>
          <p:cNvSpPr/>
          <p:nvPr/>
        </p:nvSpPr>
        <p:spPr>
          <a:xfrm>
            <a:off x="2398258" y="3321026"/>
            <a:ext cx="569402" cy="369332"/>
          </a:xfrm>
          <a:prstGeom prst="rect">
            <a:avLst/>
          </a:prstGeom>
        </p:spPr>
        <p:txBody>
          <a:bodyPr wrap="square">
            <a:spAutoFit/>
          </a:bodyPr>
          <a:lstStyle/>
          <a:p>
            <a:r>
              <a:rPr lang="en-US" altLang="ja-JP" sz="1800" i="1" dirty="0">
                <a:ea typeface="ＭＳ ゴシック" panose="020B0609070205080204" pitchFamily="49" charset="-128"/>
                <a:cs typeface="Times New Roman" panose="02020603050405020304" pitchFamily="18" charset="0"/>
              </a:rPr>
              <a:t>K</a:t>
            </a:r>
          </a:p>
        </p:txBody>
      </p:sp>
      <p:cxnSp>
        <p:nvCxnSpPr>
          <p:cNvPr id="72" name="直線矢印コネクタ 71"/>
          <p:cNvCxnSpPr/>
          <p:nvPr/>
        </p:nvCxnSpPr>
        <p:spPr>
          <a:xfrm>
            <a:off x="657225" y="2609850"/>
            <a:ext cx="3315429" cy="1761928"/>
          </a:xfrm>
          <a:prstGeom prst="straightConnector1">
            <a:avLst/>
          </a:prstGeom>
          <a:ln w="127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74" name="正方形/長方形 73"/>
          <p:cNvSpPr/>
          <p:nvPr/>
        </p:nvSpPr>
        <p:spPr>
          <a:xfrm rot="1827275">
            <a:off x="761481" y="2875292"/>
            <a:ext cx="1831138" cy="276999"/>
          </a:xfrm>
          <a:prstGeom prst="rect">
            <a:avLst/>
          </a:prstGeom>
        </p:spPr>
        <p:txBody>
          <a:bodyPr wrap="square">
            <a:spAutoFit/>
          </a:bodyPr>
          <a:lstStyle/>
          <a:p>
            <a:r>
              <a:rPr lang="en-US" altLang="ja-JP" i="1" dirty="0" smtClean="0">
                <a:ea typeface="ＭＳ ゴシック" panose="020B0609070205080204" pitchFamily="49" charset="-128"/>
                <a:cs typeface="Times New Roman" panose="02020603050405020304" pitchFamily="18" charset="0"/>
              </a:rPr>
              <a:t>Γ</a:t>
            </a:r>
            <a:r>
              <a:rPr lang="en-US" altLang="ja-JP" dirty="0" smtClean="0">
                <a:ea typeface="ＭＳ ゴシック" panose="020B0609070205080204" pitchFamily="49" charset="-128"/>
                <a:cs typeface="Times New Roman" panose="02020603050405020304" pitchFamily="18" charset="0"/>
              </a:rPr>
              <a:t> inter-cluster decay rate</a:t>
            </a:r>
            <a:endParaRPr lang="en-US" altLang="ja-JP" dirty="0">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3125276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p:cNvSpPr>
            <a:spLocks noGrp="1"/>
          </p:cNvSpPr>
          <p:nvPr>
            <p:ph idx="1"/>
          </p:nvPr>
        </p:nvSpPr>
        <p:spPr/>
        <p:txBody>
          <a:bodyPr/>
          <a:lstStyle/>
          <a:p>
            <a:r>
              <a:rPr lang="en-US" altLang="ja-JP" dirty="0" smtClean="0"/>
              <a:t>Comprises 2 clusters</a:t>
            </a:r>
          </a:p>
          <a:p>
            <a:pPr lvl="1"/>
            <a:r>
              <a:rPr lang="en-US" altLang="ja-JP" dirty="0" smtClean="0"/>
              <a:t>cluster #1: LOS + intra-device reflections</a:t>
            </a:r>
          </a:p>
          <a:p>
            <a:pPr lvl="1"/>
            <a:r>
              <a:rPr lang="en-US" altLang="ja-JP" dirty="0" smtClean="0"/>
              <a:t>cluster #2: Inter-device reflections</a:t>
            </a:r>
          </a:p>
          <a:p>
            <a:pPr lvl="2"/>
            <a:r>
              <a:rPr lang="en-US" altLang="ja-JP" dirty="0" err="1" smtClean="0"/>
              <a:t>Tx</a:t>
            </a:r>
            <a:r>
              <a:rPr lang="en-US" altLang="ja-JP" dirty="0" smtClean="0"/>
              <a:t> -&gt; [refl. @Rx] -&gt; [refl.</a:t>
            </a:r>
            <a:r>
              <a:rPr lang="ja-JP" altLang="en-US" dirty="0"/>
              <a:t> </a:t>
            </a:r>
            <a:r>
              <a:rPr lang="en-US" altLang="ja-JP" dirty="0" smtClean="0"/>
              <a:t>@</a:t>
            </a:r>
            <a:r>
              <a:rPr lang="en-US" altLang="ja-JP" dirty="0" err="1" smtClean="0"/>
              <a:t>Tx</a:t>
            </a:r>
            <a:r>
              <a:rPr lang="en-US" altLang="ja-JP" dirty="0" smtClean="0"/>
              <a:t>] -&gt; Rx</a:t>
            </a:r>
          </a:p>
          <a:p>
            <a:pPr lvl="2"/>
            <a:r>
              <a:rPr lang="en-US" altLang="ja-JP" dirty="0" smtClean="0"/>
              <a:t>Arrival time for the inter-device cluster is deterministic by the transmission distance</a:t>
            </a:r>
          </a:p>
          <a:p>
            <a:pPr lvl="2"/>
            <a:r>
              <a:rPr lang="en-US" altLang="ja-JP" dirty="0" smtClean="0"/>
              <a:t>This includes inter-device reflection in the opposed device.</a:t>
            </a:r>
          </a:p>
          <a:p>
            <a:pPr lvl="2"/>
            <a:endParaRPr lang="en-US" altLang="ja-JP" dirty="0" smtClean="0"/>
          </a:p>
        </p:txBody>
      </p:sp>
      <p:sp>
        <p:nvSpPr>
          <p:cNvPr id="3" name="タイトル 2"/>
          <p:cNvSpPr>
            <a:spLocks noGrp="1"/>
          </p:cNvSpPr>
          <p:nvPr>
            <p:ph type="title"/>
          </p:nvPr>
        </p:nvSpPr>
        <p:spPr/>
        <p:txBody>
          <a:bodyPr/>
          <a:lstStyle/>
          <a:p>
            <a:r>
              <a:rPr lang="en-US" altLang="ja-JP" dirty="0" smtClean="0"/>
              <a:t>Proposed model</a:t>
            </a:r>
            <a:endParaRPr kumimoji="1" lang="ja-JP" altLang="en-US" dirty="0"/>
          </a:p>
        </p:txBody>
      </p:sp>
      <p:sp>
        <p:nvSpPr>
          <p:cNvPr id="2" name="スライド番号プレースホルダー 1"/>
          <p:cNvSpPr>
            <a:spLocks noGrp="1"/>
          </p:cNvSpPr>
          <p:nvPr>
            <p:ph type="sldNum" sz="quarter" idx="11"/>
          </p:nvPr>
        </p:nvSpPr>
        <p:spPr/>
        <p:txBody>
          <a:bodyPr/>
          <a:lstStyle/>
          <a:p>
            <a:r>
              <a:rPr lang="en-US" altLang="ja-JP" smtClean="0"/>
              <a:t>Slide </a:t>
            </a:r>
            <a:fld id="{D82A7083-144B-4CAE-9BCE-F602E8314F10}" type="slidenum">
              <a:rPr lang="en-US" altLang="ja-JP" smtClean="0"/>
              <a:pPr/>
              <a:t>5</a:t>
            </a:fld>
            <a:endParaRPr lang="en-US" altLang="ja-JP" dirty="0"/>
          </a:p>
        </p:txBody>
      </p:sp>
    </p:spTree>
    <p:extLst>
      <p:ext uri="{BB962C8B-B14F-4D97-AF65-F5344CB8AC3E}">
        <p14:creationId xmlns:p14="http://schemas.microsoft.com/office/powerpoint/2010/main" val="1700163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2747</TotalTime>
  <Words>354</Words>
  <Application>Microsoft Office PowerPoint</Application>
  <PresentationFormat>画面に合わせる (4:3)</PresentationFormat>
  <Paragraphs>66</Paragraphs>
  <Slides>5</Slides>
  <Notes>2</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IEEE-P802_15</vt:lpstr>
      <vt:lpstr>PowerPoint プレゼンテーション</vt:lpstr>
      <vt:lpstr>Inter-device reflections</vt:lpstr>
      <vt:lpstr>Measured channel response examples</vt:lpstr>
      <vt:lpstr>Proposed model</vt:lpstr>
      <vt:lpstr>Proposed model</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Ken Hiraga</dc:creator>
  <dc:description>&lt;doc#&gt;</dc:description>
  <cp:lastModifiedBy>a</cp:lastModifiedBy>
  <cp:revision>70</cp:revision>
  <cp:lastPrinted>2014-05-07T05:32:22Z</cp:lastPrinted>
  <dcterms:created xsi:type="dcterms:W3CDTF">2014-04-18T03:44:09Z</dcterms:created>
  <dcterms:modified xsi:type="dcterms:W3CDTF">2015-05-12T20:36:15Z</dcterms:modified>
</cp:coreProperties>
</file>