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281" r:id="rId3"/>
    <p:sldId id="283" r:id="rId4"/>
    <p:sldId id="284" r:id="rId5"/>
    <p:sldId id="286" r:id="rId6"/>
    <p:sldId id="287" r:id="rId7"/>
    <p:sldId id="28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김준형" initials="jhkim" lastIdx="1" clrIdx="0"/>
  <p:cmAuthor id="1" name="Admin"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6" autoAdjust="0"/>
  </p:normalViewPr>
  <p:slideViewPr>
    <p:cSldViewPr>
      <p:cViewPr varScale="1">
        <p:scale>
          <a:sx n="53" d="100"/>
          <a:sy n="53" d="100"/>
        </p:scale>
        <p:origin x="-96" y="-402"/>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087AD6B1-6C40-493F-B270-5B817A0DB11E}"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53636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1167993F-8497-4889-AB50-110429ED30FD}"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9728266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1</a:t>
            </a:fld>
            <a:endParaRPr lang="en-US" altLang="ko-KR"/>
          </a:p>
        </p:txBody>
      </p:sp>
    </p:spTree>
    <p:extLst>
      <p:ext uri="{BB962C8B-B14F-4D97-AF65-F5344CB8AC3E}">
        <p14:creationId xmlns:p14="http://schemas.microsoft.com/office/powerpoint/2010/main" val="153093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8D31AC-600C-49C9-91AD-7A9EFC9C8E48}" type="slidenum">
              <a:rPr lang="en-US" altLang="ko-KR"/>
              <a:pPr/>
              <a:t>‹#›</a:t>
            </a:fld>
            <a:endParaRPr lang="en-US" altLang="ko-KR"/>
          </a:p>
        </p:txBody>
      </p:sp>
    </p:spTree>
    <p:extLst>
      <p:ext uri="{BB962C8B-B14F-4D97-AF65-F5344CB8AC3E}">
        <p14:creationId xmlns:p14="http://schemas.microsoft.com/office/powerpoint/2010/main" val="1163752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49003B2-71B0-4C77-A045-A30436F529EF}" type="slidenum">
              <a:rPr lang="en-US" altLang="ko-KR"/>
              <a:pPr/>
              <a:t>‹#›</a:t>
            </a:fld>
            <a:endParaRPr lang="en-US" altLang="ko-KR"/>
          </a:p>
        </p:txBody>
      </p:sp>
    </p:spTree>
    <p:extLst>
      <p:ext uri="{BB962C8B-B14F-4D97-AF65-F5344CB8AC3E}">
        <p14:creationId xmlns:p14="http://schemas.microsoft.com/office/powerpoint/2010/main" val="37198472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65B121E-FC60-40C5-B8F5-FD30D9722FD9}" type="slidenum">
              <a:rPr lang="en-US" altLang="ko-KR"/>
              <a:pPr/>
              <a:t>‹#›</a:t>
            </a:fld>
            <a:endParaRPr lang="en-US" altLang="ko-KR"/>
          </a:p>
        </p:txBody>
      </p:sp>
    </p:spTree>
    <p:extLst>
      <p:ext uri="{BB962C8B-B14F-4D97-AF65-F5344CB8AC3E}">
        <p14:creationId xmlns:p14="http://schemas.microsoft.com/office/powerpoint/2010/main" val="32324300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3F14156-D200-4457-B4C4-5D7FCD238904}" type="slidenum">
              <a:rPr lang="en-US" altLang="ko-KR"/>
              <a:pPr/>
              <a:t>‹#›</a:t>
            </a:fld>
            <a:endParaRPr lang="en-US" altLang="ko-KR"/>
          </a:p>
        </p:txBody>
      </p:sp>
    </p:spTree>
    <p:extLst>
      <p:ext uri="{BB962C8B-B14F-4D97-AF65-F5344CB8AC3E}">
        <p14:creationId xmlns:p14="http://schemas.microsoft.com/office/powerpoint/2010/main" val="1359064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8C7BCF18-A9B7-46E6-B85B-92241CFF1EB5}" type="slidenum">
              <a:rPr lang="en-US" altLang="ko-KR"/>
              <a:pPr/>
              <a:t>‹#›</a:t>
            </a:fld>
            <a:endParaRPr lang="en-US" altLang="ko-KR"/>
          </a:p>
        </p:txBody>
      </p:sp>
    </p:spTree>
    <p:extLst>
      <p:ext uri="{BB962C8B-B14F-4D97-AF65-F5344CB8AC3E}">
        <p14:creationId xmlns:p14="http://schemas.microsoft.com/office/powerpoint/2010/main" val="111217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dirty="0" smtClean="0"/>
              <a:t>마스터 제목 스타일 편집</a:t>
            </a:r>
            <a:endParaRPr lang="ko-KR" altLang="en-US" dirty="0"/>
          </a:p>
        </p:txBody>
      </p:sp>
      <p:sp>
        <p:nvSpPr>
          <p:cNvPr id="3" name="내용 개체 틀 2"/>
          <p:cNvSpPr>
            <a:spLocks noGrp="1"/>
          </p:cNvSpPr>
          <p:nvPr>
            <p:ph sz="half" idx="1"/>
          </p:nvPr>
        </p:nvSpPr>
        <p:spPr>
          <a:xfrm>
            <a:off x="6858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482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0584478-7229-46B7-90B7-6F2C0048A995}" type="slidenum">
              <a:rPr lang="en-US" altLang="ko-KR"/>
              <a:pPr/>
              <a:t>‹#›</a:t>
            </a:fld>
            <a:endParaRPr lang="en-US" altLang="ko-KR"/>
          </a:p>
        </p:txBody>
      </p:sp>
    </p:spTree>
    <p:extLst>
      <p:ext uri="{BB962C8B-B14F-4D97-AF65-F5344CB8AC3E}">
        <p14:creationId xmlns:p14="http://schemas.microsoft.com/office/powerpoint/2010/main" val="2143699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A4AEFCD5-9A6A-4B4E-B2E0-90498B877071}" type="slidenum">
              <a:rPr lang="en-US" altLang="ko-KR"/>
              <a:pPr/>
              <a:t>‹#›</a:t>
            </a:fld>
            <a:endParaRPr lang="en-US" altLang="ko-KR"/>
          </a:p>
        </p:txBody>
      </p:sp>
    </p:spTree>
    <p:extLst>
      <p:ext uri="{BB962C8B-B14F-4D97-AF65-F5344CB8AC3E}">
        <p14:creationId xmlns:p14="http://schemas.microsoft.com/office/powerpoint/2010/main" val="22176128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D28256C3-2AA4-4145-9783-F043BC288164}" type="slidenum">
              <a:rPr lang="en-US" altLang="ko-KR"/>
              <a:pPr/>
              <a:t>‹#›</a:t>
            </a:fld>
            <a:endParaRPr lang="en-US" altLang="ko-KR"/>
          </a:p>
        </p:txBody>
      </p:sp>
    </p:spTree>
    <p:extLst>
      <p:ext uri="{BB962C8B-B14F-4D97-AF65-F5344CB8AC3E}">
        <p14:creationId xmlns:p14="http://schemas.microsoft.com/office/powerpoint/2010/main" val="4125129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EBCBA1D1-C26B-48B5-BA7F-34FF92B9C553}" type="slidenum">
              <a:rPr lang="en-US" altLang="ko-KR"/>
              <a:pPr/>
              <a:t>‹#›</a:t>
            </a:fld>
            <a:endParaRPr lang="en-US" altLang="ko-KR"/>
          </a:p>
        </p:txBody>
      </p:sp>
    </p:spTree>
    <p:extLst>
      <p:ext uri="{BB962C8B-B14F-4D97-AF65-F5344CB8AC3E}">
        <p14:creationId xmlns:p14="http://schemas.microsoft.com/office/powerpoint/2010/main" val="41119502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CA4D08DF-8693-425F-BC4B-5CDA24BA09A8}" type="slidenum">
              <a:rPr lang="en-US" altLang="ko-KR"/>
              <a:pPr/>
              <a:t>‹#›</a:t>
            </a:fld>
            <a:endParaRPr lang="en-US" altLang="ko-KR"/>
          </a:p>
        </p:txBody>
      </p:sp>
    </p:spTree>
    <p:extLst>
      <p:ext uri="{BB962C8B-B14F-4D97-AF65-F5344CB8AC3E}">
        <p14:creationId xmlns:p14="http://schemas.microsoft.com/office/powerpoint/2010/main" val="3306078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42F19F6-7776-49AB-844D-669DB8048BE7}" type="slidenum">
              <a:rPr lang="en-US" altLang="ko-KR"/>
              <a:pPr/>
              <a:t>‹#›</a:t>
            </a:fld>
            <a:endParaRPr lang="en-US" altLang="ko-KR"/>
          </a:p>
        </p:txBody>
      </p:sp>
    </p:spTree>
    <p:extLst>
      <p:ext uri="{BB962C8B-B14F-4D97-AF65-F5344CB8AC3E}">
        <p14:creationId xmlns:p14="http://schemas.microsoft.com/office/powerpoint/2010/main" val="26556848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412776"/>
            <a:ext cx="7772400" cy="46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Junhyeong</a:t>
            </a:r>
            <a:r>
              <a:rPr lang="en-US" altLang="ko-KR" dirty="0" smtClean="0"/>
              <a:t> Kim,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E15B7E4A-8B12-48C1-9A66-EC22279A1A5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802.15-15-0392-00-hrrc</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5/15-15-0337-00-hrrc-a-review-of-ig-activities-after-the-march-2015-plenary-session.pptx" TargetMode="External"/><Relationship Id="rId2" Type="http://schemas.openxmlformats.org/officeDocument/2006/relationships/hyperlink" Target="https://mentor.ieee.org/802.15/dcn/15/15-15-0301-01-hrrc-ig-hrrc-may-2015-agenda.xlsx" TargetMode="External"/><Relationship Id="rId1" Type="http://schemas.openxmlformats.org/officeDocument/2006/relationships/slideLayout" Target="../slideLayouts/slideLayout2.xml"/><Relationship Id="rId4" Type="http://schemas.openxmlformats.org/officeDocument/2006/relationships/hyperlink" Target="https://mentor.ieee.org/802.15/dcn/15/15-15-0393-00-hrrc-minutes-interest-group-hrrc-2015-05-1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a:xfrm>
            <a:off x="685800" y="378281"/>
            <a:ext cx="1600200" cy="215444"/>
          </a:xfrm>
        </p:spPr>
        <p:txBody>
          <a:bodyPr/>
          <a:lstStyle/>
          <a:p>
            <a:r>
              <a:rPr lang="en-US" altLang="ko-KR" dirty="0" smtClean="0"/>
              <a:t>May 2015</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20DD148E-E40C-48E7-AA6E-777C35E9267D}" type="slidenum">
              <a:rPr lang="en-US" altLang="ko-KR"/>
              <a:pPr/>
              <a:t>1</a:t>
            </a:fld>
            <a:endParaRPr lang="en-US" altLang="ko-KR"/>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May 2015]</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a:t>
            </a:r>
            <a:r>
              <a:rPr lang="en-US" altLang="ko-KR" sz="1600" dirty="0" smtClean="0">
                <a:ea typeface="굴림" charset="-127"/>
              </a:rPr>
              <a:t>12 May</a:t>
            </a:r>
            <a:r>
              <a:rPr lang="en-US" altLang="ko-KR" sz="1600" dirty="0" smtClean="0">
                <a:solidFill>
                  <a:schemeClr val="tx2"/>
                </a:solidFill>
                <a:ea typeface="굴림" charset="-127"/>
              </a:rPr>
              <a:t>, 2015]</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a:ea typeface="굴림" charset="-127"/>
              </a:rPr>
              <a:t>Junhyeong</a:t>
            </a:r>
            <a:r>
              <a:rPr lang="en-US" altLang="ko-KR" sz="1600" dirty="0">
                <a:ea typeface="굴림" charset="-127"/>
              </a:rPr>
              <a:t> </a:t>
            </a:r>
            <a:r>
              <a:rPr lang="en-US" altLang="ko-KR" sz="1600" dirty="0" smtClean="0">
                <a:ea typeface="굴림" charset="-127"/>
              </a:rPr>
              <a:t>Kim, Bing Hui</a:t>
            </a:r>
            <a:r>
              <a:rPr lang="en-US" altLang="ko-KR" sz="1600" dirty="0" smtClean="0">
                <a:solidFill>
                  <a:schemeClr val="tx2"/>
                </a:solidFill>
                <a:ea typeface="굴림" charset="-127"/>
              </a:rPr>
              <a:t>] </a:t>
            </a:r>
            <a:r>
              <a:rPr lang="en-US" altLang="ko-KR" sz="1600" dirty="0">
                <a:solidFill>
                  <a:schemeClr val="tx2"/>
                </a:solidFill>
                <a:ea typeface="굴림" charset="-127"/>
              </a:rPr>
              <a:t>Company </a:t>
            </a:r>
            <a:r>
              <a:rPr lang="en-US" altLang="ko-KR" sz="1600" dirty="0" smtClean="0">
                <a:solidFill>
                  <a:schemeClr val="tx2"/>
                </a:solidFill>
                <a:ea typeface="굴림" charset="-127"/>
              </a:rPr>
              <a:t>[</a:t>
            </a:r>
            <a:r>
              <a:rPr lang="en-US" altLang="ko-KR" sz="1600" dirty="0">
                <a:ea typeface="굴림" charset="-127"/>
              </a:rPr>
              <a:t>ETRI</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r>
              <a:rPr lang="en-US" altLang="ko-KR" sz="1600" dirty="0">
                <a:ea typeface="굴림" charset="-127"/>
              </a:rPr>
              <a:t>218 </a:t>
            </a:r>
            <a:r>
              <a:rPr lang="en-US" altLang="ko-KR" sz="1600" dirty="0" err="1">
                <a:ea typeface="굴림" charset="-127"/>
              </a:rPr>
              <a:t>Gajeong-ro</a:t>
            </a:r>
            <a:r>
              <a:rPr lang="en-US" altLang="ko-KR" sz="1600" dirty="0">
                <a:ea typeface="굴림" charset="-127"/>
              </a:rPr>
              <a:t>, </a:t>
            </a:r>
            <a:r>
              <a:rPr lang="en-US" altLang="ko-KR" sz="1600" dirty="0" err="1">
                <a:ea typeface="굴림" charset="-127"/>
              </a:rPr>
              <a:t>Yuseong-gu</a:t>
            </a:r>
            <a:r>
              <a:rPr lang="en-US" altLang="ko-KR" sz="1600" dirty="0">
                <a:ea typeface="굴림" charset="-127"/>
              </a:rPr>
              <a:t>, Daejeon, 305-700, KOREA</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ea typeface="굴림" charset="-127"/>
              </a:rPr>
              <a:t>82-42-860-6239</a:t>
            </a:r>
            <a:r>
              <a:rPr lang="en-US" altLang="ko-KR" sz="1600" dirty="0" smtClean="0">
                <a:solidFill>
                  <a:schemeClr val="tx2"/>
                </a:solidFill>
                <a:ea typeface="굴림" charset="-127"/>
              </a:rPr>
              <a:t>],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ea typeface="굴림" charset="-127"/>
              </a:rPr>
              <a:t>+82-42-860-6732</a:t>
            </a:r>
            <a:r>
              <a:rPr lang="en-US" altLang="ko-KR" sz="1600" dirty="0" smtClean="0">
                <a:solidFill>
                  <a:schemeClr val="tx2"/>
                </a:solidFill>
                <a:ea typeface="굴림" charset="-127"/>
              </a:rPr>
              <a:t>], </a:t>
            </a:r>
            <a:r>
              <a:rPr lang="en-US" altLang="ko-KR" sz="1600" dirty="0">
                <a:solidFill>
                  <a:schemeClr val="tx2"/>
                </a:solidFill>
                <a:ea typeface="굴림" charset="-127"/>
              </a:rPr>
              <a:t>E-Mail:[jhkim41jf@etri.re.kr]	</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May 2015]</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[IG HRRC closing report for </a:t>
            </a:r>
            <a:r>
              <a:rPr lang="en-US" altLang="ko-KR" sz="1600" dirty="0" smtClean="0">
                <a:solidFill>
                  <a:schemeClr val="tx2"/>
                </a:solidFill>
                <a:ea typeface="굴림" charset="-127"/>
              </a:rPr>
              <a:t>May </a:t>
            </a:r>
            <a:r>
              <a:rPr lang="en-US" altLang="ko-KR" sz="1600" dirty="0">
                <a:solidFill>
                  <a:schemeClr val="tx2"/>
                </a:solidFill>
                <a:ea typeface="굴림" charset="-127"/>
              </a:rPr>
              <a:t>2015]</a:t>
            </a: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p:txBody>
          <a:bodyPr/>
          <a:lstStyle/>
          <a:p>
            <a:r>
              <a:rPr lang="en-US" altLang="ko-KR" b="1" dirty="0" smtClean="0"/>
              <a:t>IEEE 802.15 IG HRRC</a:t>
            </a:r>
            <a:br>
              <a:rPr lang="en-US" altLang="ko-KR" b="1" dirty="0" smtClean="0"/>
            </a:br>
            <a:r>
              <a:rPr lang="en-US" altLang="ko-KR" sz="2800" dirty="0" smtClean="0"/>
              <a:t>(High Rate Rail Communications Interest Group)</a:t>
            </a:r>
            <a:br>
              <a:rPr lang="en-US" altLang="ko-KR" sz="2800" dirty="0" smtClean="0"/>
            </a:br>
            <a:r>
              <a:rPr lang="en-US" altLang="ko-KR" dirty="0" smtClean="0"/>
              <a:t/>
            </a:r>
            <a:br>
              <a:rPr lang="en-US" altLang="ko-KR" dirty="0" smtClean="0"/>
            </a:br>
            <a:r>
              <a:rPr lang="en-US" altLang="ko-KR" b="1" dirty="0" smtClean="0"/>
              <a:t>Closing Report</a:t>
            </a:r>
            <a:endParaRPr lang="ko-KR" altLang="en-US" b="1" dirty="0"/>
          </a:p>
        </p:txBody>
      </p:sp>
      <p:sp>
        <p:nvSpPr>
          <p:cNvPr id="8" name="부제목 7"/>
          <p:cNvSpPr>
            <a:spLocks noGrp="1"/>
          </p:cNvSpPr>
          <p:nvPr>
            <p:ph type="subTitle" idx="1"/>
          </p:nvPr>
        </p:nvSpPr>
        <p:spPr/>
        <p:txBody>
          <a:bodyPr/>
          <a:lstStyle/>
          <a:p>
            <a:endParaRPr lang="en-US" altLang="ko-KR" dirty="0" smtClean="0"/>
          </a:p>
          <a:p>
            <a:r>
              <a:rPr lang="en-US" altLang="ko-KR" sz="2400" dirty="0" smtClean="0"/>
              <a:t>Vancouver, Canada</a:t>
            </a:r>
          </a:p>
          <a:p>
            <a:r>
              <a:rPr lang="en-US" altLang="ko-KR" sz="2400" dirty="0" smtClean="0"/>
              <a:t>Tuesday PM1, May 12, 2015</a:t>
            </a:r>
            <a:endParaRPr lang="ko-KR" altLang="en-US" sz="2400" dirty="0"/>
          </a:p>
        </p:txBody>
      </p:sp>
      <p:sp>
        <p:nvSpPr>
          <p:cNvPr id="2" name="날짜 개체 틀 1"/>
          <p:cNvSpPr>
            <a:spLocks noGrp="1"/>
          </p:cNvSpPr>
          <p:nvPr>
            <p:ph type="dt" sz="half" idx="10"/>
          </p:nvPr>
        </p:nvSpPr>
        <p:spPr/>
        <p:txBody>
          <a:bodyPr/>
          <a:lstStyle/>
          <a:p>
            <a:r>
              <a:rPr lang="en-US" altLang="ko-KR" dirty="0" smtClean="0"/>
              <a:t>May 2015</a:t>
            </a:r>
            <a:endParaRPr lang="en-US" altLang="ko-KR" dirty="0"/>
          </a:p>
        </p:txBody>
      </p:sp>
      <p:sp>
        <p:nvSpPr>
          <p:cNvPr id="3" name="바닥글 개체 틀 2"/>
          <p:cNvSpPr>
            <a:spLocks noGrp="1"/>
          </p:cNvSpPr>
          <p:nvPr>
            <p:ph type="ftr" sz="quarter" idx="11"/>
          </p:nvPr>
        </p:nvSpPr>
        <p:spPr/>
        <p:txBody>
          <a:bodyPr/>
          <a:lstStyle/>
          <a:p>
            <a:r>
              <a:rPr lang="en-US" altLang="ko-KR" smtClean="0"/>
              <a:t>Junhyeong Kim,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EBCBA1D1-C26B-48B5-BA7F-34FF92B9C553}" type="slidenum">
              <a:rPr lang="en-US" altLang="ko-KR" smtClean="0"/>
              <a:pPr/>
              <a:t>2</a:t>
            </a:fld>
            <a:endParaRPr lang="en-US" altLang="ko-KR"/>
          </a:p>
        </p:txBody>
      </p:sp>
    </p:spTree>
    <p:extLst>
      <p:ext uri="{BB962C8B-B14F-4D97-AF65-F5344CB8AC3E}">
        <p14:creationId xmlns:p14="http://schemas.microsoft.com/office/powerpoint/2010/main" val="1108431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IG Group Leadership</a:t>
            </a:r>
            <a:endParaRPr lang="ko-KR" altLang="en-US" dirty="0"/>
          </a:p>
        </p:txBody>
      </p:sp>
      <p:sp>
        <p:nvSpPr>
          <p:cNvPr id="3" name="내용 개체 틀 2"/>
          <p:cNvSpPr>
            <a:spLocks noGrp="1"/>
          </p:cNvSpPr>
          <p:nvPr>
            <p:ph idx="1"/>
          </p:nvPr>
        </p:nvSpPr>
        <p:spPr/>
        <p:txBody>
          <a:bodyPr/>
          <a:lstStyle/>
          <a:p>
            <a:r>
              <a:rPr lang="en-US" altLang="ko-KR" dirty="0" smtClean="0"/>
              <a:t>Chair : Junhyeong Kim (ETRI, South Korea)</a:t>
            </a:r>
          </a:p>
          <a:p>
            <a:r>
              <a:rPr lang="en-US" altLang="ko-KR" dirty="0" smtClean="0"/>
              <a:t>Secretary : Bing Hui (ETRI, South Korea)</a:t>
            </a:r>
            <a:endParaRPr lang="ko-KR" altLang="en-US" dirty="0"/>
          </a:p>
        </p:txBody>
      </p:sp>
      <p:sp>
        <p:nvSpPr>
          <p:cNvPr id="4" name="날짜 개체 틀 3"/>
          <p:cNvSpPr>
            <a:spLocks noGrp="1"/>
          </p:cNvSpPr>
          <p:nvPr>
            <p:ph type="dt" sz="half" idx="10"/>
          </p:nvPr>
        </p:nvSpPr>
        <p:spPr/>
        <p:txBody>
          <a:body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3</a:t>
            </a:fld>
            <a:endParaRPr lang="en-US" altLang="ko-KR"/>
          </a:p>
        </p:txBody>
      </p:sp>
    </p:spTree>
    <p:extLst>
      <p:ext uri="{BB962C8B-B14F-4D97-AF65-F5344CB8AC3E}">
        <p14:creationId xmlns:p14="http://schemas.microsoft.com/office/powerpoint/2010/main" val="3835961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Sessions</a:t>
            </a:r>
            <a:endParaRPr lang="ko-KR" altLang="en-US" dirty="0"/>
          </a:p>
        </p:txBody>
      </p:sp>
      <p:sp>
        <p:nvSpPr>
          <p:cNvPr id="3" name="내용 개체 틀 2"/>
          <p:cNvSpPr>
            <a:spLocks noGrp="1"/>
          </p:cNvSpPr>
          <p:nvPr>
            <p:ph idx="1"/>
          </p:nvPr>
        </p:nvSpPr>
        <p:spPr/>
        <p:txBody>
          <a:bodyPr/>
          <a:lstStyle/>
          <a:p>
            <a:r>
              <a:rPr lang="en-US" altLang="ko-KR" dirty="0" smtClean="0"/>
              <a:t>3</a:t>
            </a:r>
            <a:r>
              <a:rPr lang="en-US" altLang="ko-KR" baseline="30000" dirty="0" smtClean="0"/>
              <a:t>rd</a:t>
            </a:r>
            <a:r>
              <a:rPr lang="en-US" altLang="ko-KR" dirty="0" smtClean="0"/>
              <a:t> meeting for IG HRRC</a:t>
            </a:r>
          </a:p>
          <a:p>
            <a:pPr lvl="1"/>
            <a:r>
              <a:rPr lang="en-US" altLang="ko-KR" dirty="0" smtClean="0"/>
              <a:t>Joint 15/16 meeting</a:t>
            </a:r>
          </a:p>
          <a:p>
            <a:r>
              <a:rPr lang="en-US" altLang="ko-KR" dirty="0" smtClean="0"/>
              <a:t>1 session</a:t>
            </a:r>
          </a:p>
          <a:p>
            <a:pPr lvl="1"/>
            <a:r>
              <a:rPr lang="en-US" altLang="ko-KR" dirty="0" smtClean="0"/>
              <a:t>Tuesday PM1 (13:30 ~ 15:30), May 12, 2015</a:t>
            </a:r>
          </a:p>
          <a:p>
            <a:r>
              <a:rPr lang="en-US" altLang="ko-KR" dirty="0" smtClean="0"/>
              <a:t>5 participants</a:t>
            </a:r>
          </a:p>
          <a:p>
            <a:pPr lvl="1"/>
            <a:endParaRPr lang="en-US" altLang="ko-KR" dirty="0" smtClean="0"/>
          </a:p>
          <a:p>
            <a:pPr lvl="1"/>
            <a:endParaRPr lang="en-US" altLang="ko-KR" dirty="0" smtClean="0"/>
          </a:p>
          <a:p>
            <a:endParaRPr lang="ko-KR" altLang="en-US" dirty="0"/>
          </a:p>
        </p:txBody>
      </p:sp>
      <p:sp>
        <p:nvSpPr>
          <p:cNvPr id="4" name="날짜 개체 틀 3"/>
          <p:cNvSpPr>
            <a:spLocks noGrp="1"/>
          </p:cNvSpPr>
          <p:nvPr>
            <p:ph type="dt" sz="half" idx="10"/>
          </p:nvPr>
        </p:nvSpPr>
        <p:spPr/>
        <p:txBody>
          <a:body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4</a:t>
            </a:fld>
            <a:endParaRPr lang="en-US" altLang="ko-KR"/>
          </a:p>
        </p:txBody>
      </p:sp>
    </p:spTree>
    <p:extLst>
      <p:ext uri="{BB962C8B-B14F-4D97-AF65-F5344CB8AC3E}">
        <p14:creationId xmlns:p14="http://schemas.microsoft.com/office/powerpoint/2010/main" val="2079118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Meeting Objectives</a:t>
            </a:r>
            <a:endParaRPr lang="ko-KR" altLang="en-US" dirty="0"/>
          </a:p>
        </p:txBody>
      </p:sp>
      <p:sp>
        <p:nvSpPr>
          <p:cNvPr id="3" name="내용 개체 틀 2"/>
          <p:cNvSpPr>
            <a:spLocks noGrp="1"/>
          </p:cNvSpPr>
          <p:nvPr>
            <p:ph idx="1"/>
          </p:nvPr>
        </p:nvSpPr>
        <p:spPr/>
        <p:txBody>
          <a:bodyPr/>
          <a:lstStyle/>
          <a:p>
            <a:r>
              <a:rPr lang="en-US" altLang="ko-KR" sz="2800" dirty="0" smtClean="0"/>
              <a:t>Presentation of 2 contributions</a:t>
            </a:r>
          </a:p>
          <a:p>
            <a:pPr lvl="1"/>
            <a:r>
              <a:rPr lang="en-US" altLang="ko-KR" sz="2400" dirty="0"/>
              <a:t>A Review of IG Activities after the March 2015 Plenary Session</a:t>
            </a:r>
            <a:endParaRPr lang="en-US" altLang="ko-KR" sz="2400" dirty="0" smtClean="0"/>
          </a:p>
          <a:p>
            <a:pPr lvl="1"/>
            <a:r>
              <a:rPr lang="en-US" altLang="ko-KR" sz="2400" dirty="0" smtClean="0"/>
              <a:t>Modification of Call </a:t>
            </a:r>
            <a:r>
              <a:rPr lang="en-US" altLang="ko-KR" sz="2400" dirty="0"/>
              <a:t>for Participation (CFP) draft document</a:t>
            </a:r>
            <a:endParaRPr lang="en-US" altLang="ko-KR" sz="2400" dirty="0" smtClean="0"/>
          </a:p>
          <a:p>
            <a:endParaRPr lang="en-US" altLang="ko-KR" sz="2800" dirty="0" smtClean="0"/>
          </a:p>
          <a:p>
            <a:r>
              <a:rPr lang="en-US" altLang="ko-KR" sz="2800" dirty="0" smtClean="0"/>
              <a:t>Further Discussion on</a:t>
            </a:r>
            <a:endParaRPr lang="en-US" altLang="ko-KR" sz="2800" dirty="0" smtClean="0"/>
          </a:p>
          <a:p>
            <a:pPr lvl="1"/>
            <a:r>
              <a:rPr lang="en-US" altLang="ko-KR" sz="2400" dirty="0" smtClean="0"/>
              <a:t>Channel modeling </a:t>
            </a:r>
            <a:r>
              <a:rPr lang="en-US" altLang="ko-KR" sz="2400" dirty="0" smtClean="0"/>
              <a:t>scenarios and parameters </a:t>
            </a:r>
            <a:r>
              <a:rPr lang="en-US" altLang="ko-KR" sz="2400" dirty="0" smtClean="0"/>
              <a:t>for high rate rail communications</a:t>
            </a:r>
          </a:p>
          <a:p>
            <a:pPr lvl="1"/>
            <a:r>
              <a:rPr lang="en-US" altLang="ko-KR" sz="2400" dirty="0" smtClean="0"/>
              <a:t>Future plans for the interest group </a:t>
            </a:r>
            <a:endParaRPr lang="ko-KR" altLang="en-US" sz="2400" dirty="0"/>
          </a:p>
        </p:txBody>
      </p:sp>
      <p:sp>
        <p:nvSpPr>
          <p:cNvPr id="4" name="날짜 개체 틀 3"/>
          <p:cNvSpPr>
            <a:spLocks noGrp="1"/>
          </p:cNvSpPr>
          <p:nvPr>
            <p:ph type="dt" sz="half" idx="10"/>
          </p:nvPr>
        </p:nvSpPr>
        <p:spPr/>
        <p:txBody>
          <a:body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5</a:t>
            </a:fld>
            <a:endParaRPr lang="en-US" altLang="ko-KR"/>
          </a:p>
        </p:txBody>
      </p:sp>
    </p:spTree>
    <p:extLst>
      <p:ext uri="{BB962C8B-B14F-4D97-AF65-F5344CB8AC3E}">
        <p14:creationId xmlns:p14="http://schemas.microsoft.com/office/powerpoint/2010/main" val="2325481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Contributions</a:t>
            </a:r>
            <a:endParaRPr lang="ko-KR" altLang="en-US" dirty="0"/>
          </a:p>
        </p:txBody>
      </p:sp>
      <p:sp>
        <p:nvSpPr>
          <p:cNvPr id="3" name="내용 개체 틀 2"/>
          <p:cNvSpPr>
            <a:spLocks noGrp="1"/>
          </p:cNvSpPr>
          <p:nvPr>
            <p:ph idx="1"/>
          </p:nvPr>
        </p:nvSpPr>
        <p:spPr/>
        <p:txBody>
          <a:bodyPr/>
          <a:lstStyle/>
          <a:p>
            <a:r>
              <a:rPr lang="en-US" altLang="ko-KR" dirty="0" smtClean="0"/>
              <a:t>4 contributions</a:t>
            </a:r>
            <a:endParaRPr lang="en-US" altLang="ko-KR" dirty="0"/>
          </a:p>
          <a:p>
            <a:pPr lvl="1"/>
            <a:r>
              <a:rPr lang="en-US" altLang="ko-KR" sz="2000" dirty="0"/>
              <a:t>Contribution #1 </a:t>
            </a:r>
            <a:r>
              <a:rPr lang="en-US" altLang="ko-KR" sz="2000" dirty="0" smtClean="0"/>
              <a:t>(</a:t>
            </a:r>
            <a:r>
              <a:rPr lang="en-US" altLang="ko-KR" sz="2000" dirty="0" smtClean="0">
                <a:hlinkClick r:id="rId2"/>
              </a:rPr>
              <a:t>15-15-0301-01-hrrc</a:t>
            </a:r>
            <a:r>
              <a:rPr lang="en-US" altLang="ko-KR" sz="2000" dirty="0" smtClean="0"/>
              <a:t>) </a:t>
            </a:r>
            <a:r>
              <a:rPr lang="en-US" altLang="ko-KR" sz="2000" dirty="0"/>
              <a:t>: </a:t>
            </a:r>
            <a:r>
              <a:rPr lang="en-US" altLang="ko-KR" sz="2000" dirty="0" smtClean="0"/>
              <a:t>Agenda of Joint 15/16 IG HRRC Meeting</a:t>
            </a:r>
          </a:p>
          <a:p>
            <a:pPr lvl="1"/>
            <a:r>
              <a:rPr lang="en-US" altLang="ko-KR" sz="2000" dirty="0" smtClean="0"/>
              <a:t>Contribution #2 (</a:t>
            </a:r>
            <a:r>
              <a:rPr lang="en-US" altLang="ko-KR" sz="2000" dirty="0" smtClean="0">
                <a:hlinkClick r:id="rId3"/>
              </a:rPr>
              <a:t>15-15-0337-00-hrrc</a:t>
            </a:r>
            <a:r>
              <a:rPr lang="en-US" altLang="ko-KR" sz="2000" dirty="0" smtClean="0"/>
              <a:t>) </a:t>
            </a:r>
            <a:r>
              <a:rPr lang="en-US" altLang="ko-KR" sz="2000" dirty="0"/>
              <a:t>: </a:t>
            </a:r>
            <a:r>
              <a:rPr lang="en-US" altLang="ko-KR" sz="2000" dirty="0" smtClean="0"/>
              <a:t>A </a:t>
            </a:r>
            <a:r>
              <a:rPr lang="en-US" altLang="ko-KR" sz="2000" dirty="0"/>
              <a:t>Review of IG Activities after the March 2015 Plenary Session</a:t>
            </a:r>
            <a:endParaRPr lang="en-US" altLang="ko-KR" sz="2000" dirty="0" smtClean="0"/>
          </a:p>
          <a:p>
            <a:pPr lvl="1"/>
            <a:r>
              <a:rPr lang="en-US" altLang="ko-KR" sz="2000" dirty="0"/>
              <a:t>Contribution </a:t>
            </a:r>
            <a:r>
              <a:rPr lang="en-US" altLang="ko-KR" sz="2000" dirty="0" smtClean="0"/>
              <a:t>#3 </a:t>
            </a:r>
            <a:r>
              <a:rPr lang="en-US" altLang="ko-KR" sz="2000" dirty="0"/>
              <a:t>(</a:t>
            </a:r>
            <a:r>
              <a:rPr lang="en-US" altLang="ko-KR" sz="2000" dirty="0" smtClean="0">
                <a:hlinkClick r:id="rId4"/>
              </a:rPr>
              <a:t>15-15-0393-00-hrrc</a:t>
            </a:r>
            <a:r>
              <a:rPr lang="en-US" altLang="ko-KR" sz="2000" dirty="0"/>
              <a:t>) : </a:t>
            </a:r>
            <a:r>
              <a:rPr lang="en-US" altLang="ko-KR" sz="2000" dirty="0" smtClean="0"/>
              <a:t>Meeting Minutes of May 2015</a:t>
            </a:r>
          </a:p>
          <a:p>
            <a:pPr lvl="1"/>
            <a:r>
              <a:rPr lang="en-US" altLang="ko-KR" sz="2000" dirty="0"/>
              <a:t>Contribution </a:t>
            </a:r>
            <a:r>
              <a:rPr lang="en-US" altLang="ko-KR" sz="2000" dirty="0" smtClean="0"/>
              <a:t>#4 </a:t>
            </a:r>
            <a:r>
              <a:rPr lang="en-US" altLang="ko-KR" sz="2000" dirty="0"/>
              <a:t>(</a:t>
            </a:r>
            <a:r>
              <a:rPr lang="en-US" altLang="ko-KR" sz="2000" dirty="0" smtClean="0"/>
              <a:t>15-15-0392-00-hrrc</a:t>
            </a:r>
            <a:r>
              <a:rPr lang="en-US" altLang="ko-KR" sz="2000" dirty="0"/>
              <a:t>) </a:t>
            </a:r>
            <a:r>
              <a:rPr lang="en-US" altLang="ko-KR" sz="2000" dirty="0" smtClean="0"/>
              <a:t>: Closing Report for May 2015</a:t>
            </a:r>
          </a:p>
          <a:p>
            <a:pPr lvl="1"/>
            <a:endParaRPr lang="en-US" altLang="ko-KR" dirty="0" smtClean="0"/>
          </a:p>
          <a:p>
            <a:pPr lvl="1"/>
            <a:endParaRPr lang="en-US" altLang="ko-KR" dirty="0"/>
          </a:p>
          <a:p>
            <a:endParaRPr lang="ko-KR" altLang="en-US" dirty="0"/>
          </a:p>
        </p:txBody>
      </p:sp>
      <p:sp>
        <p:nvSpPr>
          <p:cNvPr id="4" name="날짜 개체 틀 3"/>
          <p:cNvSpPr>
            <a:spLocks noGrp="1"/>
          </p:cNvSpPr>
          <p:nvPr>
            <p:ph type="dt" sz="half" idx="10"/>
          </p:nvPr>
        </p:nvSpPr>
        <p:spPr/>
        <p:txBody>
          <a:body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6</a:t>
            </a:fld>
            <a:endParaRPr lang="en-US" altLang="ko-KR"/>
          </a:p>
        </p:txBody>
      </p:sp>
    </p:spTree>
    <p:extLst>
      <p:ext uri="{BB962C8B-B14F-4D97-AF65-F5344CB8AC3E}">
        <p14:creationId xmlns:p14="http://schemas.microsoft.com/office/powerpoint/2010/main" val="3963804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Meeting Accomplishments</a:t>
            </a:r>
            <a:endParaRPr lang="ko-KR" altLang="en-US" dirty="0"/>
          </a:p>
        </p:txBody>
      </p:sp>
      <p:sp>
        <p:nvSpPr>
          <p:cNvPr id="3" name="내용 개체 틀 2"/>
          <p:cNvSpPr>
            <a:spLocks noGrp="1"/>
          </p:cNvSpPr>
          <p:nvPr>
            <p:ph idx="1"/>
          </p:nvPr>
        </p:nvSpPr>
        <p:spPr/>
        <p:txBody>
          <a:bodyPr/>
          <a:lstStyle/>
          <a:p>
            <a:r>
              <a:rPr lang="en-US" altLang="ko-KR" sz="2400" dirty="0" smtClean="0"/>
              <a:t>Recent </a:t>
            </a:r>
            <a:r>
              <a:rPr lang="en-US" altLang="ko-KR" sz="2400" dirty="0" smtClean="0"/>
              <a:t>IG activities review</a:t>
            </a:r>
          </a:p>
          <a:p>
            <a:r>
              <a:rPr lang="en-US" altLang="ko-KR" sz="2400" dirty="0"/>
              <a:t>Review of Call for Participation (CFP) draft </a:t>
            </a:r>
            <a:r>
              <a:rPr lang="en-US" altLang="ko-KR" sz="2400" dirty="0" smtClean="0"/>
              <a:t>document</a:t>
            </a:r>
            <a:endParaRPr lang="en-US" altLang="ko-KR" sz="2400" dirty="0"/>
          </a:p>
          <a:p>
            <a:r>
              <a:rPr lang="en-US" altLang="ko-KR" sz="2400" dirty="0" smtClean="0"/>
              <a:t>Discussion on simulation </a:t>
            </a:r>
            <a:r>
              <a:rPr lang="en-US" altLang="ko-KR" sz="2400" dirty="0" smtClean="0"/>
              <a:t>scenarios and parameters requested by </a:t>
            </a:r>
            <a:r>
              <a:rPr lang="en-US" altLang="ko-KR" sz="2400" dirty="0" smtClean="0"/>
              <a:t>Prof. Guan from Beijing </a:t>
            </a:r>
            <a:r>
              <a:rPr lang="en-US" altLang="ko-KR" sz="2400" dirty="0" err="1" smtClean="0"/>
              <a:t>Jiaotong</a:t>
            </a:r>
            <a:r>
              <a:rPr lang="en-US" altLang="ko-KR" sz="2400" dirty="0" smtClean="0"/>
              <a:t> University (BJTU)</a:t>
            </a:r>
          </a:p>
          <a:p>
            <a:pPr lvl="1"/>
            <a:r>
              <a:rPr lang="en-US" altLang="ko-KR" sz="2000" dirty="0" smtClean="0"/>
              <a:t>Prof. Guan is </a:t>
            </a:r>
            <a:r>
              <a:rPr lang="en-US" altLang="ko-KR" sz="2000" dirty="0" smtClean="0"/>
              <a:t>planning to </a:t>
            </a:r>
            <a:r>
              <a:rPr lang="en-US" altLang="ko-KR" sz="2000" dirty="0" smtClean="0"/>
              <a:t>attend the future IG </a:t>
            </a:r>
            <a:r>
              <a:rPr lang="en-US" altLang="ko-KR" sz="2000" dirty="0" smtClean="0"/>
              <a:t>meeting and give </a:t>
            </a:r>
            <a:r>
              <a:rPr lang="en-US" altLang="ko-KR" sz="2000" dirty="0" smtClean="0"/>
              <a:t>a presentation about </a:t>
            </a:r>
            <a:r>
              <a:rPr lang="en-US" altLang="ko-KR" sz="2000" dirty="0" smtClean="0"/>
              <a:t>the channel modeling and simulation results of </a:t>
            </a:r>
            <a:r>
              <a:rPr lang="en-US" altLang="ko-KR" sz="2000" dirty="0" err="1" smtClean="0"/>
              <a:t>mmWave</a:t>
            </a:r>
            <a:r>
              <a:rPr lang="en-US" altLang="ko-KR" sz="2000" dirty="0" smtClean="0"/>
              <a:t> for railway based on</a:t>
            </a:r>
          </a:p>
          <a:p>
            <a:pPr lvl="2"/>
            <a:r>
              <a:rPr lang="en-US" altLang="ko-KR" sz="1600" dirty="0" smtClean="0"/>
              <a:t>The preferred </a:t>
            </a:r>
            <a:r>
              <a:rPr lang="en-US" altLang="ko-KR" sz="1600" dirty="0"/>
              <a:t>scenario : tunnel environments</a:t>
            </a:r>
          </a:p>
          <a:p>
            <a:pPr lvl="2"/>
            <a:r>
              <a:rPr lang="en-US" altLang="ko-KR" sz="1600" dirty="0" smtClean="0"/>
              <a:t>The parameters : will be discuss through the reflector</a:t>
            </a:r>
          </a:p>
          <a:p>
            <a:r>
              <a:rPr lang="en-US" altLang="ko-KR" sz="2400" dirty="0" smtClean="0"/>
              <a:t>Discussion </a:t>
            </a:r>
            <a:r>
              <a:rPr lang="en-US" altLang="ko-KR" sz="2400" dirty="0" smtClean="0"/>
              <a:t>on the strategies </a:t>
            </a:r>
            <a:r>
              <a:rPr lang="en-US" altLang="ko-KR" sz="2400" dirty="0" smtClean="0"/>
              <a:t>and future plans for </a:t>
            </a:r>
            <a:r>
              <a:rPr lang="en-US" altLang="ko-KR" sz="2400" dirty="0" smtClean="0"/>
              <a:t>promoting the interest </a:t>
            </a:r>
            <a:r>
              <a:rPr lang="en-US" altLang="ko-KR" sz="2400" dirty="0" smtClean="0"/>
              <a:t>group</a:t>
            </a:r>
            <a:endParaRPr lang="en-US" altLang="ko-KR" sz="2400" dirty="0" smtClean="0"/>
          </a:p>
          <a:p>
            <a:pPr lvl="1"/>
            <a:endParaRPr lang="en-US" altLang="ko-KR" sz="2000" dirty="0" smtClean="0"/>
          </a:p>
        </p:txBody>
      </p:sp>
      <p:sp>
        <p:nvSpPr>
          <p:cNvPr id="4" name="날짜 개체 틀 3"/>
          <p:cNvSpPr>
            <a:spLocks noGrp="1"/>
          </p:cNvSpPr>
          <p:nvPr>
            <p:ph type="dt" sz="half" idx="10"/>
          </p:nvPr>
        </p:nvSpPr>
        <p:spPr/>
        <p:txBody>
          <a:body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7</a:t>
            </a:fld>
            <a:endParaRPr lang="en-US" altLang="ko-KR"/>
          </a:p>
        </p:txBody>
      </p:sp>
    </p:spTree>
    <p:extLst>
      <p:ext uri="{BB962C8B-B14F-4D97-AF65-F5344CB8AC3E}">
        <p14:creationId xmlns:p14="http://schemas.microsoft.com/office/powerpoint/2010/main" val="192887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사용자 지정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3718</TotalTime>
  <Words>356</Words>
  <Application>Microsoft Office PowerPoint</Application>
  <PresentationFormat>화면 슬라이드 쇼(4:3)</PresentationFormat>
  <Paragraphs>73</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IEEE-P802_15</vt:lpstr>
      <vt:lpstr>PowerPoint 프레젠테이션</vt:lpstr>
      <vt:lpstr>IEEE 802.15 IG HRRC (High Rate Rail Communications Interest Group)  Closing Report</vt:lpstr>
      <vt:lpstr>IG Group Leadership</vt:lpstr>
      <vt:lpstr>Sessions</vt:lpstr>
      <vt:lpstr>Meeting Objectives</vt:lpstr>
      <vt:lpstr>Contributions</vt:lpstr>
      <vt:lpstr>Meeting Accomplishments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김준형</dc:creator>
  <dc:description>&lt;doc#&gt;</dc:description>
  <cp:lastModifiedBy>김준형</cp:lastModifiedBy>
  <cp:revision>505</cp:revision>
  <cp:lastPrinted>1998-02-10T13:28:06Z</cp:lastPrinted>
  <dcterms:created xsi:type="dcterms:W3CDTF">2014-12-23T02:01:48Z</dcterms:created>
  <dcterms:modified xsi:type="dcterms:W3CDTF">2015-05-12T23:52:22Z</dcterms:modified>
</cp:coreProperties>
</file>