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handoutMasterIdLst>
    <p:handoutMasterId r:id="rId10"/>
  </p:handoutMasterIdLst>
  <p:sldIdLst>
    <p:sldId id="259" r:id="rId2"/>
    <p:sldId id="281" r:id="rId3"/>
    <p:sldId id="283" r:id="rId4"/>
    <p:sldId id="284" r:id="rId5"/>
    <p:sldId id="286" r:id="rId6"/>
    <p:sldId id="287" r:id="rId7"/>
    <p:sldId id="285" r:id="rId8"/>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Times New Roman" pitchFamily="18" charset="0"/>
        <a:ea typeface="+mn-ea"/>
        <a:cs typeface="+mn-cs"/>
      </a:defRPr>
    </a:lvl6pPr>
    <a:lvl7pPr marL="2743200" algn="l" defTabSz="914400" rtl="0" eaLnBrk="1" latinLnBrk="1" hangingPunct="1">
      <a:defRPr sz="1200" kern="1200">
        <a:solidFill>
          <a:schemeClr val="tx1"/>
        </a:solidFill>
        <a:latin typeface="Times New Roman" pitchFamily="18" charset="0"/>
        <a:ea typeface="+mn-ea"/>
        <a:cs typeface="+mn-cs"/>
      </a:defRPr>
    </a:lvl7pPr>
    <a:lvl8pPr marL="3200400" algn="l" defTabSz="914400" rtl="0" eaLnBrk="1" latinLnBrk="1" hangingPunct="1">
      <a:defRPr sz="1200" kern="1200">
        <a:solidFill>
          <a:schemeClr val="tx1"/>
        </a:solidFill>
        <a:latin typeface="Times New Roman" pitchFamily="18" charset="0"/>
        <a:ea typeface="+mn-ea"/>
        <a:cs typeface="+mn-cs"/>
      </a:defRPr>
    </a:lvl8pPr>
    <a:lvl9pPr marL="3657600" algn="l" defTabSz="914400" rtl="0" eaLnBrk="1" latinLnBrk="1" hangingPunct="1">
      <a:defRPr sz="1200" kern="1200">
        <a:solidFill>
          <a:schemeClr val="tx1"/>
        </a:solidFill>
        <a:latin typeface="Times New Roman" pitchFamily="18"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김준형" initials="jhkim" lastIdx="1" clrIdx="0"/>
  <p:cmAuthor id="1" name="Admin" initials="A" lastIdx="3" clrIdx="1"/>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940675A-B579-460E-94D1-54222C63F5DA}" styleName="스타일 없음, 표 눈금">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9012ECD-51FC-41F1-AA8D-1B2483CD663E}" styleName="밝은 스타일 2 - 강조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3286" autoAdjust="0"/>
  </p:normalViewPr>
  <p:slideViewPr>
    <p:cSldViewPr>
      <p:cViewPr varScale="1">
        <p:scale>
          <a:sx n="53" d="100"/>
          <a:sy n="53" d="100"/>
        </p:scale>
        <p:origin x="-96" y="-402"/>
      </p:cViewPr>
      <p:guideLst>
        <p:guide orient="horz" pos="2160"/>
        <p:guide pos="2880"/>
      </p:guideLst>
    </p:cSldViewPr>
  </p:slideViewPr>
  <p:notesTextViewPr>
    <p:cViewPr>
      <p:scale>
        <a:sx n="1" d="1"/>
        <a:sy n="1" d="1"/>
      </p:scale>
      <p:origin x="0" y="0"/>
    </p:cViewPr>
  </p:notesTextViewPr>
  <p:notesViewPr>
    <p:cSldViewPr>
      <p:cViewPr varScale="1">
        <p:scale>
          <a:sx n="55" d="100"/>
          <a:sy n="55" d="100"/>
        </p:scale>
        <p:origin x="-2892" y="-102"/>
      </p:cViewPr>
      <p:guideLst>
        <p:guide orient="horz" pos="2923"/>
        <p:guide pos="218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ea typeface="굴림" charset="-127"/>
              </a:defRPr>
            </a:lvl1pPr>
          </a:lstStyle>
          <a:p>
            <a:r>
              <a:rPr lang="en-US" altLang="ko-KR"/>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ea typeface="굴림" charset="-127"/>
              </a:defRPr>
            </a:lvl1pPr>
          </a:lstStyle>
          <a:p>
            <a:r>
              <a:rPr lang="en-US" altLang="ko-KR"/>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ea typeface="굴림" charset="-127"/>
              </a:defRPr>
            </a:lvl1pPr>
          </a:lstStyle>
          <a:p>
            <a:r>
              <a:rPr lang="en-US" altLang="ko-KR"/>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ea typeface="굴림" charset="-127"/>
              </a:defRPr>
            </a:lvl1pPr>
          </a:lstStyle>
          <a:p>
            <a:r>
              <a:rPr lang="en-US" altLang="ko-KR"/>
              <a:t>Page </a:t>
            </a:r>
            <a:fld id="{087AD6B1-6C40-493F-B270-5B817A0DB11E}" type="slidenum">
              <a:rPr lang="en-US" altLang="ko-KR"/>
              <a:pPr/>
              <a:t>‹#›</a:t>
            </a:fld>
            <a:endParaRPr lang="en-US" altLang="ko-KR"/>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r>
              <a:rPr lang="en-US" altLang="ko-KR" sz="1200">
                <a:ea typeface="굴림" charset="-127"/>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spTree>
    <p:extLst>
      <p:ext uri="{BB962C8B-B14F-4D97-AF65-F5344CB8AC3E}">
        <p14:creationId xmlns:p14="http://schemas.microsoft.com/office/powerpoint/2010/main" val="353636819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ea typeface="굴림" charset="-127"/>
              </a:defRPr>
            </a:lvl1pPr>
          </a:lstStyle>
          <a:p>
            <a:r>
              <a:rPr lang="en-US" altLang="ko-KR"/>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ea typeface="굴림" charset="-127"/>
              </a:defRPr>
            </a:lvl1pPr>
          </a:lstStyle>
          <a:p>
            <a:r>
              <a:rPr lang="en-US" altLang="ko-KR"/>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ko-KR" smtClean="0"/>
              <a:t>Click to 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ea typeface="굴림" charset="-127"/>
              </a:defRPr>
            </a:lvl5pPr>
          </a:lstStyle>
          <a:p>
            <a:pPr lvl="4"/>
            <a:r>
              <a:rPr lang="en-US" altLang="ko-KR"/>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ea typeface="굴림" charset="-127"/>
              </a:defRPr>
            </a:lvl1pPr>
          </a:lstStyle>
          <a:p>
            <a:r>
              <a:rPr lang="en-US" altLang="ko-KR"/>
              <a:t>Page </a:t>
            </a:r>
            <a:fld id="{1167993F-8497-4889-AB50-110429ED30FD}" type="slidenum">
              <a:rPr lang="en-US" altLang="ko-KR"/>
              <a:pPr/>
              <a:t>‹#›</a:t>
            </a:fld>
            <a:endParaRPr lang="en-US" altLang="ko-KR"/>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ko-KR">
                <a:ea typeface="굴림" charset="-127"/>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spTree>
    <p:extLst>
      <p:ext uri="{BB962C8B-B14F-4D97-AF65-F5344CB8AC3E}">
        <p14:creationId xmlns:p14="http://schemas.microsoft.com/office/powerpoint/2010/main" val="397282669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154113" y="701675"/>
            <a:ext cx="4625975" cy="3468688"/>
          </a:xfrm>
        </p:spPr>
      </p:sp>
      <p:sp>
        <p:nvSpPr>
          <p:cNvPr id="3" name="슬라이드 노트 개체 틀 2"/>
          <p:cNvSpPr>
            <a:spLocks noGrp="1"/>
          </p:cNvSpPr>
          <p:nvPr>
            <p:ph type="body" idx="1"/>
          </p:nvPr>
        </p:nvSpPr>
        <p:spPr/>
        <p:txBody>
          <a:bodyPr/>
          <a:lstStyle/>
          <a:p>
            <a:endParaRPr lang="ko-KR" altLang="en-US" dirty="0"/>
          </a:p>
        </p:txBody>
      </p:sp>
      <p:sp>
        <p:nvSpPr>
          <p:cNvPr id="4" name="머리글 개체 틀 3"/>
          <p:cNvSpPr>
            <a:spLocks noGrp="1"/>
          </p:cNvSpPr>
          <p:nvPr>
            <p:ph type="hdr" sz="quarter" idx="10"/>
          </p:nvPr>
        </p:nvSpPr>
        <p:spPr/>
        <p:txBody>
          <a:bodyPr/>
          <a:lstStyle/>
          <a:p>
            <a:r>
              <a:rPr lang="en-US" altLang="ko-KR" smtClean="0"/>
              <a:t>doc.: IEEE 802.15-&lt;doc#&gt;</a:t>
            </a:r>
            <a:endParaRPr lang="en-US" altLang="ko-KR"/>
          </a:p>
        </p:txBody>
      </p:sp>
      <p:sp>
        <p:nvSpPr>
          <p:cNvPr id="5" name="날짜 개체 틀 4"/>
          <p:cNvSpPr>
            <a:spLocks noGrp="1"/>
          </p:cNvSpPr>
          <p:nvPr>
            <p:ph type="dt" idx="11"/>
          </p:nvPr>
        </p:nvSpPr>
        <p:spPr/>
        <p:txBody>
          <a:bodyPr/>
          <a:lstStyle/>
          <a:p>
            <a:r>
              <a:rPr lang="en-US" altLang="ko-KR" smtClean="0"/>
              <a:t>&lt;month year&gt;</a:t>
            </a:r>
            <a:endParaRPr lang="en-US" altLang="ko-KR"/>
          </a:p>
        </p:txBody>
      </p:sp>
      <p:sp>
        <p:nvSpPr>
          <p:cNvPr id="6" name="바닥글 개체 틀 5"/>
          <p:cNvSpPr>
            <a:spLocks noGrp="1"/>
          </p:cNvSpPr>
          <p:nvPr>
            <p:ph type="ftr" sz="quarter" idx="12"/>
          </p:nvPr>
        </p:nvSpPr>
        <p:spPr/>
        <p:txBody>
          <a:bodyPr/>
          <a:lstStyle/>
          <a:p>
            <a:pPr lvl="4"/>
            <a:r>
              <a:rPr lang="en-US" altLang="ko-KR" smtClean="0"/>
              <a:t>&lt;author&gt;, &lt;company&gt;</a:t>
            </a:r>
            <a:endParaRPr lang="en-US" altLang="ko-KR"/>
          </a:p>
        </p:txBody>
      </p:sp>
      <p:sp>
        <p:nvSpPr>
          <p:cNvPr id="7" name="슬라이드 번호 개체 틀 6"/>
          <p:cNvSpPr>
            <a:spLocks noGrp="1"/>
          </p:cNvSpPr>
          <p:nvPr>
            <p:ph type="sldNum" sz="quarter" idx="13"/>
          </p:nvPr>
        </p:nvSpPr>
        <p:spPr/>
        <p:txBody>
          <a:bodyPr/>
          <a:lstStyle/>
          <a:p>
            <a:r>
              <a:rPr lang="en-US" altLang="ko-KR" smtClean="0"/>
              <a:t>Page </a:t>
            </a:r>
            <a:fld id="{1167993F-8497-4889-AB50-110429ED30FD}" type="slidenum">
              <a:rPr lang="en-US" altLang="ko-KR" smtClean="0"/>
              <a:pPr/>
              <a:t>1</a:t>
            </a:fld>
            <a:endParaRPr lang="en-US" altLang="ko-KR"/>
          </a:p>
        </p:txBody>
      </p:sp>
    </p:spTree>
    <p:extLst>
      <p:ext uri="{BB962C8B-B14F-4D97-AF65-F5344CB8AC3E}">
        <p14:creationId xmlns:p14="http://schemas.microsoft.com/office/powerpoint/2010/main" val="1530930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ko-KR" altLang="en-US" smtClean="0"/>
              <a:t>마스터 부제목 스타일 편집</a:t>
            </a:r>
            <a:endParaRPr lang="ko-KR" altLang="en-US"/>
          </a:p>
        </p:txBody>
      </p:sp>
      <p:sp>
        <p:nvSpPr>
          <p:cNvPr id="4" name="날짜 개체 틀 3"/>
          <p:cNvSpPr>
            <a:spLocks noGrp="1"/>
          </p:cNvSpPr>
          <p:nvPr>
            <p:ph type="dt" sz="half" idx="10"/>
          </p:nvPr>
        </p:nvSpPr>
        <p:spPr/>
        <p:txBody>
          <a:bodyPr/>
          <a:lstStyle>
            <a:lvl1pPr>
              <a:defRPr/>
            </a:lvl1pPr>
          </a:lstStyle>
          <a:p>
            <a:r>
              <a:rPr lang="en-US" altLang="ko-KR" dirty="0" smtClean="0"/>
              <a:t>May 2015</a:t>
            </a:r>
            <a:endParaRPr lang="en-US" altLang="ko-KR" dirty="0"/>
          </a:p>
        </p:txBody>
      </p:sp>
      <p:sp>
        <p:nvSpPr>
          <p:cNvPr id="5" name="바닥글 개체 틀 4"/>
          <p:cNvSpPr>
            <a:spLocks noGrp="1"/>
          </p:cNvSpPr>
          <p:nvPr>
            <p:ph type="ftr" sz="quarter" idx="11"/>
          </p:nvPr>
        </p:nvSpPr>
        <p:spPr/>
        <p:txBody>
          <a:bodyPr/>
          <a:lstStyle>
            <a:lvl1pPr>
              <a:defRPr/>
            </a:lvl1pPr>
          </a:lstStyle>
          <a:p>
            <a:r>
              <a:rPr lang="en-US" altLang="ko-KR" dirty="0" err="1" smtClean="0"/>
              <a:t>Junhyeong</a:t>
            </a:r>
            <a:r>
              <a:rPr lang="en-US" altLang="ko-KR" dirty="0" smtClean="0"/>
              <a:t> Kim, ETRI</a:t>
            </a:r>
            <a:endParaRPr lang="en-US" altLang="ko-KR" dirty="0"/>
          </a:p>
        </p:txBody>
      </p:sp>
      <p:sp>
        <p:nvSpPr>
          <p:cNvPr id="6" name="슬라이드 번호 개체 틀 5"/>
          <p:cNvSpPr>
            <a:spLocks noGrp="1"/>
          </p:cNvSpPr>
          <p:nvPr>
            <p:ph type="sldNum" sz="quarter" idx="12"/>
          </p:nvPr>
        </p:nvSpPr>
        <p:spPr/>
        <p:txBody>
          <a:bodyPr/>
          <a:lstStyle>
            <a:lvl1pPr>
              <a:defRPr/>
            </a:lvl1pPr>
          </a:lstStyle>
          <a:p>
            <a:r>
              <a:rPr lang="en-US" altLang="ko-KR"/>
              <a:t>Slide </a:t>
            </a:r>
            <a:fld id="{B88D31AC-600C-49C9-91AD-7A9EFC9C8E48}" type="slidenum">
              <a:rPr lang="en-US" altLang="ko-KR"/>
              <a:pPr/>
              <a:t>‹#›</a:t>
            </a:fld>
            <a:endParaRPr lang="en-US" altLang="ko-KR"/>
          </a:p>
        </p:txBody>
      </p:sp>
    </p:spTree>
    <p:extLst>
      <p:ext uri="{BB962C8B-B14F-4D97-AF65-F5344CB8AC3E}">
        <p14:creationId xmlns:p14="http://schemas.microsoft.com/office/powerpoint/2010/main" val="1163752344"/>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lvl1pPr>
              <a:defRPr/>
            </a:lvl1pPr>
          </a:lstStyle>
          <a:p>
            <a:r>
              <a:rPr lang="en-US" altLang="ko-KR" dirty="0" smtClean="0"/>
              <a:t>May 2015</a:t>
            </a:r>
            <a:endParaRPr lang="en-US" altLang="ko-KR" dirty="0"/>
          </a:p>
        </p:txBody>
      </p:sp>
      <p:sp>
        <p:nvSpPr>
          <p:cNvPr id="5" name="바닥글 개체 틀 4"/>
          <p:cNvSpPr>
            <a:spLocks noGrp="1"/>
          </p:cNvSpPr>
          <p:nvPr>
            <p:ph type="ftr" sz="quarter" idx="11"/>
          </p:nvPr>
        </p:nvSpPr>
        <p:spPr/>
        <p:txBody>
          <a:bodyPr/>
          <a:lstStyle>
            <a:lvl1pPr>
              <a:defRPr/>
            </a:lvl1pPr>
          </a:lstStyle>
          <a:p>
            <a:r>
              <a:rPr lang="en-US" altLang="ko-KR" dirty="0" err="1" smtClean="0"/>
              <a:t>Junhyeong</a:t>
            </a:r>
            <a:r>
              <a:rPr lang="en-US" altLang="ko-KR" dirty="0" smtClean="0"/>
              <a:t> Kim, ETRI</a:t>
            </a:r>
            <a:endParaRPr lang="en-US" altLang="ko-KR" dirty="0"/>
          </a:p>
        </p:txBody>
      </p:sp>
      <p:sp>
        <p:nvSpPr>
          <p:cNvPr id="6" name="슬라이드 번호 개체 틀 5"/>
          <p:cNvSpPr>
            <a:spLocks noGrp="1"/>
          </p:cNvSpPr>
          <p:nvPr>
            <p:ph type="sldNum" sz="quarter" idx="12"/>
          </p:nvPr>
        </p:nvSpPr>
        <p:spPr/>
        <p:txBody>
          <a:bodyPr/>
          <a:lstStyle>
            <a:lvl1pPr>
              <a:defRPr/>
            </a:lvl1pPr>
          </a:lstStyle>
          <a:p>
            <a:r>
              <a:rPr lang="en-US" altLang="ko-KR"/>
              <a:t>Slide </a:t>
            </a:r>
            <a:fld id="{349003B2-71B0-4C77-A045-A30436F529EF}" type="slidenum">
              <a:rPr lang="en-US" altLang="ko-KR"/>
              <a:pPr/>
              <a:t>‹#›</a:t>
            </a:fld>
            <a:endParaRPr lang="en-US" altLang="ko-KR"/>
          </a:p>
        </p:txBody>
      </p:sp>
    </p:spTree>
    <p:extLst>
      <p:ext uri="{BB962C8B-B14F-4D97-AF65-F5344CB8AC3E}">
        <p14:creationId xmlns:p14="http://schemas.microsoft.com/office/powerpoint/2010/main" val="3719847255"/>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6515100" y="685800"/>
            <a:ext cx="1943100" cy="5410200"/>
          </a:xfrm>
        </p:spPr>
        <p:txBody>
          <a:bodyPr vert="eaVert"/>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a:xfrm>
            <a:off x="685800" y="685800"/>
            <a:ext cx="5676900" cy="5410200"/>
          </a:xfrm>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lvl1pPr>
              <a:defRPr/>
            </a:lvl1pPr>
          </a:lstStyle>
          <a:p>
            <a:r>
              <a:rPr lang="en-US" altLang="ko-KR" dirty="0" smtClean="0"/>
              <a:t>May 2015</a:t>
            </a:r>
            <a:endParaRPr lang="en-US" altLang="ko-KR" dirty="0"/>
          </a:p>
        </p:txBody>
      </p:sp>
      <p:sp>
        <p:nvSpPr>
          <p:cNvPr id="5" name="바닥글 개체 틀 4"/>
          <p:cNvSpPr>
            <a:spLocks noGrp="1"/>
          </p:cNvSpPr>
          <p:nvPr>
            <p:ph type="ftr" sz="quarter" idx="11"/>
          </p:nvPr>
        </p:nvSpPr>
        <p:spPr/>
        <p:txBody>
          <a:bodyPr/>
          <a:lstStyle>
            <a:lvl1pPr>
              <a:defRPr/>
            </a:lvl1pPr>
          </a:lstStyle>
          <a:p>
            <a:r>
              <a:rPr lang="en-US" altLang="ko-KR" dirty="0" err="1" smtClean="0"/>
              <a:t>Junhyeong</a:t>
            </a:r>
            <a:r>
              <a:rPr lang="en-US" altLang="ko-KR" dirty="0" smtClean="0"/>
              <a:t> Kim, ETRI</a:t>
            </a:r>
            <a:endParaRPr lang="en-US" altLang="ko-KR" dirty="0"/>
          </a:p>
        </p:txBody>
      </p:sp>
      <p:sp>
        <p:nvSpPr>
          <p:cNvPr id="6" name="슬라이드 번호 개체 틀 5"/>
          <p:cNvSpPr>
            <a:spLocks noGrp="1"/>
          </p:cNvSpPr>
          <p:nvPr>
            <p:ph type="sldNum" sz="quarter" idx="12"/>
          </p:nvPr>
        </p:nvSpPr>
        <p:spPr/>
        <p:txBody>
          <a:bodyPr/>
          <a:lstStyle>
            <a:lvl1pPr>
              <a:defRPr/>
            </a:lvl1pPr>
          </a:lstStyle>
          <a:p>
            <a:r>
              <a:rPr lang="en-US" altLang="ko-KR"/>
              <a:t>Slide </a:t>
            </a:r>
            <a:fld id="{E65B121E-FC60-40C5-B8F5-FD30D9722FD9}" type="slidenum">
              <a:rPr lang="en-US" altLang="ko-KR"/>
              <a:pPr/>
              <a:t>‹#›</a:t>
            </a:fld>
            <a:endParaRPr lang="en-US" altLang="ko-KR"/>
          </a:p>
        </p:txBody>
      </p:sp>
    </p:spTree>
    <p:extLst>
      <p:ext uri="{BB962C8B-B14F-4D97-AF65-F5344CB8AC3E}">
        <p14:creationId xmlns:p14="http://schemas.microsoft.com/office/powerpoint/2010/main" val="323243009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lvl1pPr>
              <a:defRPr/>
            </a:lvl1pPr>
          </a:lstStyle>
          <a:p>
            <a:r>
              <a:rPr lang="en-US" altLang="ko-KR" dirty="0" smtClean="0"/>
              <a:t>May 2015</a:t>
            </a:r>
            <a:endParaRPr lang="en-US" altLang="ko-KR" dirty="0"/>
          </a:p>
        </p:txBody>
      </p:sp>
      <p:sp>
        <p:nvSpPr>
          <p:cNvPr id="5" name="바닥글 개체 틀 4"/>
          <p:cNvSpPr>
            <a:spLocks noGrp="1"/>
          </p:cNvSpPr>
          <p:nvPr>
            <p:ph type="ftr" sz="quarter" idx="11"/>
          </p:nvPr>
        </p:nvSpPr>
        <p:spPr/>
        <p:txBody>
          <a:bodyPr/>
          <a:lstStyle>
            <a:lvl1pPr>
              <a:defRPr/>
            </a:lvl1pPr>
          </a:lstStyle>
          <a:p>
            <a:r>
              <a:rPr lang="en-US" altLang="ko-KR" dirty="0" err="1" smtClean="0"/>
              <a:t>Junhyeong</a:t>
            </a:r>
            <a:r>
              <a:rPr lang="en-US" altLang="ko-KR" dirty="0" smtClean="0"/>
              <a:t> Kim, ETRI</a:t>
            </a:r>
            <a:endParaRPr lang="en-US" altLang="ko-KR" dirty="0"/>
          </a:p>
        </p:txBody>
      </p:sp>
      <p:sp>
        <p:nvSpPr>
          <p:cNvPr id="6" name="슬라이드 번호 개체 틀 5"/>
          <p:cNvSpPr>
            <a:spLocks noGrp="1"/>
          </p:cNvSpPr>
          <p:nvPr>
            <p:ph type="sldNum" sz="quarter" idx="12"/>
          </p:nvPr>
        </p:nvSpPr>
        <p:spPr/>
        <p:txBody>
          <a:bodyPr/>
          <a:lstStyle>
            <a:lvl1pPr>
              <a:defRPr/>
            </a:lvl1pPr>
          </a:lstStyle>
          <a:p>
            <a:r>
              <a:rPr lang="en-US" altLang="ko-KR"/>
              <a:t>Slide </a:t>
            </a:r>
            <a:fld id="{43F14156-D200-4457-B4C4-5D7FCD238904}" type="slidenum">
              <a:rPr lang="en-US" altLang="ko-KR"/>
              <a:pPr/>
              <a:t>‹#›</a:t>
            </a:fld>
            <a:endParaRPr lang="en-US" altLang="ko-KR"/>
          </a:p>
        </p:txBody>
      </p:sp>
    </p:spTree>
    <p:extLst>
      <p:ext uri="{BB962C8B-B14F-4D97-AF65-F5344CB8AC3E}">
        <p14:creationId xmlns:p14="http://schemas.microsoft.com/office/powerpoint/2010/main" val="13590643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제목 1"/>
          <p:cNvSpPr>
            <a:spLocks noGrp="1"/>
          </p:cNvSpPr>
          <p:nvPr>
            <p:ph type="title"/>
          </p:nvPr>
        </p:nvSpPr>
        <p:spPr>
          <a:xfrm>
            <a:off x="722313" y="4406900"/>
            <a:ext cx="7772400" cy="1362075"/>
          </a:xfrm>
        </p:spPr>
        <p:txBody>
          <a:bodyPr anchor="t"/>
          <a:lstStyle>
            <a:lvl1pPr algn="l">
              <a:defRPr sz="4000" b="1" cap="all"/>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ko-KR" altLang="en-US" smtClean="0"/>
              <a:t>마스터 텍스트 스타일을 편집합니다</a:t>
            </a:r>
          </a:p>
        </p:txBody>
      </p:sp>
      <p:sp>
        <p:nvSpPr>
          <p:cNvPr id="4" name="날짜 개체 틀 3"/>
          <p:cNvSpPr>
            <a:spLocks noGrp="1"/>
          </p:cNvSpPr>
          <p:nvPr>
            <p:ph type="dt" sz="half" idx="10"/>
          </p:nvPr>
        </p:nvSpPr>
        <p:spPr/>
        <p:txBody>
          <a:bodyPr/>
          <a:lstStyle>
            <a:lvl1pPr>
              <a:defRPr/>
            </a:lvl1pPr>
          </a:lstStyle>
          <a:p>
            <a:r>
              <a:rPr lang="en-US" altLang="ko-KR" dirty="0" smtClean="0"/>
              <a:t>May 2015</a:t>
            </a:r>
            <a:endParaRPr lang="en-US" altLang="ko-KR" dirty="0"/>
          </a:p>
        </p:txBody>
      </p:sp>
      <p:sp>
        <p:nvSpPr>
          <p:cNvPr id="5" name="바닥글 개체 틀 4"/>
          <p:cNvSpPr>
            <a:spLocks noGrp="1"/>
          </p:cNvSpPr>
          <p:nvPr>
            <p:ph type="ftr" sz="quarter" idx="11"/>
          </p:nvPr>
        </p:nvSpPr>
        <p:spPr/>
        <p:txBody>
          <a:bodyPr/>
          <a:lstStyle>
            <a:lvl1pPr>
              <a:defRPr/>
            </a:lvl1pPr>
          </a:lstStyle>
          <a:p>
            <a:r>
              <a:rPr lang="en-US" altLang="ko-KR" dirty="0" err="1" smtClean="0"/>
              <a:t>Junhyeong</a:t>
            </a:r>
            <a:r>
              <a:rPr lang="en-US" altLang="ko-KR" dirty="0" smtClean="0"/>
              <a:t> Kim, ETRI</a:t>
            </a:r>
            <a:endParaRPr lang="en-US" altLang="ko-KR" dirty="0"/>
          </a:p>
        </p:txBody>
      </p:sp>
      <p:sp>
        <p:nvSpPr>
          <p:cNvPr id="6" name="슬라이드 번호 개체 틀 5"/>
          <p:cNvSpPr>
            <a:spLocks noGrp="1"/>
          </p:cNvSpPr>
          <p:nvPr>
            <p:ph type="sldNum" sz="quarter" idx="12"/>
          </p:nvPr>
        </p:nvSpPr>
        <p:spPr/>
        <p:txBody>
          <a:bodyPr/>
          <a:lstStyle>
            <a:lvl1pPr>
              <a:defRPr/>
            </a:lvl1pPr>
          </a:lstStyle>
          <a:p>
            <a:r>
              <a:rPr lang="en-US" altLang="ko-KR"/>
              <a:t>Slide </a:t>
            </a:r>
            <a:fld id="{8C7BCF18-A9B7-46E6-B85B-92241CFF1EB5}" type="slidenum">
              <a:rPr lang="en-US" altLang="ko-KR"/>
              <a:pPr/>
              <a:t>‹#›</a:t>
            </a:fld>
            <a:endParaRPr lang="en-US" altLang="ko-KR"/>
          </a:p>
        </p:txBody>
      </p:sp>
    </p:spTree>
    <p:extLst>
      <p:ext uri="{BB962C8B-B14F-4D97-AF65-F5344CB8AC3E}">
        <p14:creationId xmlns:p14="http://schemas.microsoft.com/office/powerpoint/2010/main" val="1112178792"/>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a:xfrm>
            <a:off x="685800" y="685800"/>
            <a:ext cx="7772400" cy="612000"/>
          </a:xfrm>
        </p:spPr>
        <p:txBody>
          <a:bodyPr/>
          <a:lstStyle/>
          <a:p>
            <a:r>
              <a:rPr lang="ko-KR" altLang="en-US" dirty="0" smtClean="0"/>
              <a:t>마스터 제목 스타일 편집</a:t>
            </a:r>
            <a:endParaRPr lang="ko-KR" altLang="en-US" dirty="0"/>
          </a:p>
        </p:txBody>
      </p:sp>
      <p:sp>
        <p:nvSpPr>
          <p:cNvPr id="3" name="내용 개체 틀 2"/>
          <p:cNvSpPr>
            <a:spLocks noGrp="1"/>
          </p:cNvSpPr>
          <p:nvPr>
            <p:ph sz="half" idx="1"/>
          </p:nvPr>
        </p:nvSpPr>
        <p:spPr>
          <a:xfrm>
            <a:off x="685800" y="1412776"/>
            <a:ext cx="3810000" cy="4680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dirty="0" smtClean="0"/>
              <a:t>마스터 텍스트 스타일을 편집합니다</a:t>
            </a:r>
          </a:p>
          <a:p>
            <a:pPr lvl="1"/>
            <a:r>
              <a:rPr lang="ko-KR" altLang="en-US" dirty="0" smtClean="0"/>
              <a:t>둘째 수준</a:t>
            </a:r>
          </a:p>
          <a:p>
            <a:pPr lvl="2"/>
            <a:r>
              <a:rPr lang="ko-KR" altLang="en-US" dirty="0" smtClean="0"/>
              <a:t>셋째 수준</a:t>
            </a:r>
          </a:p>
          <a:p>
            <a:pPr lvl="3"/>
            <a:r>
              <a:rPr lang="ko-KR" altLang="en-US" dirty="0" smtClean="0"/>
              <a:t>넷째 수준</a:t>
            </a:r>
          </a:p>
          <a:p>
            <a:pPr lvl="4"/>
            <a:r>
              <a:rPr lang="ko-KR" altLang="en-US" dirty="0" smtClean="0"/>
              <a:t>다섯째 수준</a:t>
            </a:r>
            <a:endParaRPr lang="ko-KR" altLang="en-US" dirty="0"/>
          </a:p>
        </p:txBody>
      </p:sp>
      <p:sp>
        <p:nvSpPr>
          <p:cNvPr id="4" name="내용 개체 틀 3"/>
          <p:cNvSpPr>
            <a:spLocks noGrp="1"/>
          </p:cNvSpPr>
          <p:nvPr>
            <p:ph sz="half" idx="2"/>
          </p:nvPr>
        </p:nvSpPr>
        <p:spPr>
          <a:xfrm>
            <a:off x="4648200" y="1412776"/>
            <a:ext cx="3810000" cy="4680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dirty="0" smtClean="0"/>
              <a:t>마스터 텍스트 스타일을 편집합니다</a:t>
            </a:r>
          </a:p>
          <a:p>
            <a:pPr lvl="1"/>
            <a:r>
              <a:rPr lang="ko-KR" altLang="en-US" dirty="0" smtClean="0"/>
              <a:t>둘째 수준</a:t>
            </a:r>
          </a:p>
          <a:p>
            <a:pPr lvl="2"/>
            <a:r>
              <a:rPr lang="ko-KR" altLang="en-US" dirty="0" smtClean="0"/>
              <a:t>셋째 수준</a:t>
            </a:r>
          </a:p>
          <a:p>
            <a:pPr lvl="3"/>
            <a:r>
              <a:rPr lang="ko-KR" altLang="en-US" dirty="0" smtClean="0"/>
              <a:t>넷째 수준</a:t>
            </a:r>
          </a:p>
          <a:p>
            <a:pPr lvl="4"/>
            <a:r>
              <a:rPr lang="ko-KR" altLang="en-US" dirty="0" smtClean="0"/>
              <a:t>다섯째 수준</a:t>
            </a:r>
            <a:endParaRPr lang="ko-KR" altLang="en-US" dirty="0"/>
          </a:p>
        </p:txBody>
      </p:sp>
      <p:sp>
        <p:nvSpPr>
          <p:cNvPr id="5" name="날짜 개체 틀 4"/>
          <p:cNvSpPr>
            <a:spLocks noGrp="1"/>
          </p:cNvSpPr>
          <p:nvPr>
            <p:ph type="dt" sz="half" idx="10"/>
          </p:nvPr>
        </p:nvSpPr>
        <p:spPr/>
        <p:txBody>
          <a:bodyPr/>
          <a:lstStyle>
            <a:lvl1pPr>
              <a:defRPr/>
            </a:lvl1pPr>
          </a:lstStyle>
          <a:p>
            <a:r>
              <a:rPr lang="en-US" altLang="ko-KR" dirty="0" smtClean="0"/>
              <a:t>May 2015</a:t>
            </a:r>
            <a:endParaRPr lang="en-US" altLang="ko-KR" dirty="0"/>
          </a:p>
        </p:txBody>
      </p:sp>
      <p:sp>
        <p:nvSpPr>
          <p:cNvPr id="6" name="바닥글 개체 틀 5"/>
          <p:cNvSpPr>
            <a:spLocks noGrp="1"/>
          </p:cNvSpPr>
          <p:nvPr>
            <p:ph type="ftr" sz="quarter" idx="11"/>
          </p:nvPr>
        </p:nvSpPr>
        <p:spPr/>
        <p:txBody>
          <a:bodyPr/>
          <a:lstStyle>
            <a:lvl1pPr>
              <a:defRPr/>
            </a:lvl1pPr>
          </a:lstStyle>
          <a:p>
            <a:r>
              <a:rPr lang="en-US" altLang="ko-KR" dirty="0" err="1" smtClean="0"/>
              <a:t>Junhyeong</a:t>
            </a:r>
            <a:r>
              <a:rPr lang="en-US" altLang="ko-KR" dirty="0" smtClean="0"/>
              <a:t> Kim, ETRI</a:t>
            </a:r>
            <a:endParaRPr lang="en-US" altLang="ko-KR" dirty="0"/>
          </a:p>
        </p:txBody>
      </p:sp>
      <p:sp>
        <p:nvSpPr>
          <p:cNvPr id="7" name="슬라이드 번호 개체 틀 6"/>
          <p:cNvSpPr>
            <a:spLocks noGrp="1"/>
          </p:cNvSpPr>
          <p:nvPr>
            <p:ph type="sldNum" sz="quarter" idx="12"/>
          </p:nvPr>
        </p:nvSpPr>
        <p:spPr/>
        <p:txBody>
          <a:bodyPr/>
          <a:lstStyle>
            <a:lvl1pPr>
              <a:defRPr/>
            </a:lvl1pPr>
          </a:lstStyle>
          <a:p>
            <a:r>
              <a:rPr lang="en-US" altLang="ko-KR"/>
              <a:t>Slide </a:t>
            </a:r>
            <a:fld id="{00584478-7229-46B7-90B7-6F2C0048A995}" type="slidenum">
              <a:rPr lang="en-US" altLang="ko-KR"/>
              <a:pPr/>
              <a:t>‹#›</a:t>
            </a:fld>
            <a:endParaRPr lang="en-US" altLang="ko-KR"/>
          </a:p>
        </p:txBody>
      </p:sp>
    </p:spTree>
    <p:extLst>
      <p:ext uri="{BB962C8B-B14F-4D97-AF65-F5344CB8AC3E}">
        <p14:creationId xmlns:p14="http://schemas.microsoft.com/office/powerpoint/2010/main" val="2143699065"/>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제목 1"/>
          <p:cNvSpPr>
            <a:spLocks noGrp="1"/>
          </p:cNvSpPr>
          <p:nvPr>
            <p:ph type="title"/>
          </p:nvPr>
        </p:nvSpPr>
        <p:spPr>
          <a:xfrm>
            <a:off x="457200" y="274638"/>
            <a:ext cx="8229600" cy="1143000"/>
          </a:xfrm>
        </p:spPr>
        <p:txBody>
          <a:bodyPr/>
          <a:lstStyle>
            <a:lvl1pPr>
              <a:defRPr/>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4" name="내용 개체 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텍스트 개체 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6" name="내용 개체 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7" name="날짜 개체 틀 6"/>
          <p:cNvSpPr>
            <a:spLocks noGrp="1"/>
          </p:cNvSpPr>
          <p:nvPr>
            <p:ph type="dt" sz="half" idx="10"/>
          </p:nvPr>
        </p:nvSpPr>
        <p:spPr/>
        <p:txBody>
          <a:bodyPr/>
          <a:lstStyle>
            <a:lvl1pPr>
              <a:defRPr/>
            </a:lvl1pPr>
          </a:lstStyle>
          <a:p>
            <a:r>
              <a:rPr lang="en-US" altLang="ko-KR" dirty="0" smtClean="0"/>
              <a:t>May 2015</a:t>
            </a:r>
            <a:endParaRPr lang="en-US" altLang="ko-KR" dirty="0"/>
          </a:p>
        </p:txBody>
      </p:sp>
      <p:sp>
        <p:nvSpPr>
          <p:cNvPr id="8" name="바닥글 개체 틀 7"/>
          <p:cNvSpPr>
            <a:spLocks noGrp="1"/>
          </p:cNvSpPr>
          <p:nvPr>
            <p:ph type="ftr" sz="quarter" idx="11"/>
          </p:nvPr>
        </p:nvSpPr>
        <p:spPr/>
        <p:txBody>
          <a:bodyPr/>
          <a:lstStyle>
            <a:lvl1pPr>
              <a:defRPr/>
            </a:lvl1pPr>
          </a:lstStyle>
          <a:p>
            <a:r>
              <a:rPr lang="en-US" altLang="ko-KR" dirty="0" err="1" smtClean="0"/>
              <a:t>Junhyeong</a:t>
            </a:r>
            <a:r>
              <a:rPr lang="en-US" altLang="ko-KR" dirty="0" smtClean="0"/>
              <a:t> Kim, ETRI</a:t>
            </a:r>
            <a:endParaRPr lang="en-US" altLang="ko-KR" dirty="0"/>
          </a:p>
        </p:txBody>
      </p:sp>
      <p:sp>
        <p:nvSpPr>
          <p:cNvPr id="9" name="슬라이드 번호 개체 틀 8"/>
          <p:cNvSpPr>
            <a:spLocks noGrp="1"/>
          </p:cNvSpPr>
          <p:nvPr>
            <p:ph type="sldNum" sz="quarter" idx="12"/>
          </p:nvPr>
        </p:nvSpPr>
        <p:spPr/>
        <p:txBody>
          <a:bodyPr/>
          <a:lstStyle>
            <a:lvl1pPr>
              <a:defRPr/>
            </a:lvl1pPr>
          </a:lstStyle>
          <a:p>
            <a:r>
              <a:rPr lang="en-US" altLang="ko-KR"/>
              <a:t>Slide </a:t>
            </a:r>
            <a:fld id="{A4AEFCD5-9A6A-4B4E-B2E0-90498B877071}" type="slidenum">
              <a:rPr lang="en-US" altLang="ko-KR"/>
              <a:pPr/>
              <a:t>‹#›</a:t>
            </a:fld>
            <a:endParaRPr lang="en-US" altLang="ko-KR"/>
          </a:p>
        </p:txBody>
      </p:sp>
    </p:spTree>
    <p:extLst>
      <p:ext uri="{BB962C8B-B14F-4D97-AF65-F5344CB8AC3E}">
        <p14:creationId xmlns:p14="http://schemas.microsoft.com/office/powerpoint/2010/main" val="2217612819"/>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a:xfrm>
            <a:off x="685800" y="685800"/>
            <a:ext cx="7772400" cy="612000"/>
          </a:xfrm>
        </p:spPr>
        <p:txBody>
          <a:bodyPr/>
          <a:lstStyle/>
          <a:p>
            <a:r>
              <a:rPr lang="ko-KR" altLang="en-US" smtClean="0"/>
              <a:t>마스터 제목 스타일 편집</a:t>
            </a:r>
            <a:endParaRPr lang="ko-KR" altLang="en-US"/>
          </a:p>
        </p:txBody>
      </p:sp>
      <p:sp>
        <p:nvSpPr>
          <p:cNvPr id="3" name="날짜 개체 틀 2"/>
          <p:cNvSpPr>
            <a:spLocks noGrp="1"/>
          </p:cNvSpPr>
          <p:nvPr>
            <p:ph type="dt" sz="half" idx="10"/>
          </p:nvPr>
        </p:nvSpPr>
        <p:spPr/>
        <p:txBody>
          <a:bodyPr/>
          <a:lstStyle>
            <a:lvl1pPr>
              <a:defRPr/>
            </a:lvl1pPr>
          </a:lstStyle>
          <a:p>
            <a:r>
              <a:rPr lang="en-US" altLang="ko-KR" dirty="0" smtClean="0"/>
              <a:t>May 2015</a:t>
            </a:r>
            <a:endParaRPr lang="en-US" altLang="ko-KR" dirty="0"/>
          </a:p>
        </p:txBody>
      </p:sp>
      <p:sp>
        <p:nvSpPr>
          <p:cNvPr id="4" name="바닥글 개체 틀 3"/>
          <p:cNvSpPr>
            <a:spLocks noGrp="1"/>
          </p:cNvSpPr>
          <p:nvPr>
            <p:ph type="ftr" sz="quarter" idx="11"/>
          </p:nvPr>
        </p:nvSpPr>
        <p:spPr/>
        <p:txBody>
          <a:bodyPr/>
          <a:lstStyle>
            <a:lvl1pPr>
              <a:defRPr/>
            </a:lvl1pPr>
          </a:lstStyle>
          <a:p>
            <a:r>
              <a:rPr lang="en-US" altLang="ko-KR" dirty="0" err="1" smtClean="0"/>
              <a:t>Junhyeong</a:t>
            </a:r>
            <a:r>
              <a:rPr lang="en-US" altLang="ko-KR" dirty="0" smtClean="0"/>
              <a:t> Kim, ETRI</a:t>
            </a:r>
            <a:endParaRPr lang="en-US" altLang="ko-KR" dirty="0"/>
          </a:p>
        </p:txBody>
      </p:sp>
      <p:sp>
        <p:nvSpPr>
          <p:cNvPr id="5" name="슬라이드 번호 개체 틀 4"/>
          <p:cNvSpPr>
            <a:spLocks noGrp="1"/>
          </p:cNvSpPr>
          <p:nvPr>
            <p:ph type="sldNum" sz="quarter" idx="12"/>
          </p:nvPr>
        </p:nvSpPr>
        <p:spPr/>
        <p:txBody>
          <a:bodyPr/>
          <a:lstStyle>
            <a:lvl1pPr>
              <a:defRPr/>
            </a:lvl1pPr>
          </a:lstStyle>
          <a:p>
            <a:r>
              <a:rPr lang="en-US" altLang="ko-KR"/>
              <a:t>Slide </a:t>
            </a:r>
            <a:fld id="{D28256C3-2AA4-4145-9783-F043BC288164}" type="slidenum">
              <a:rPr lang="en-US" altLang="ko-KR"/>
              <a:pPr/>
              <a:t>‹#›</a:t>
            </a:fld>
            <a:endParaRPr lang="en-US" altLang="ko-KR"/>
          </a:p>
        </p:txBody>
      </p:sp>
    </p:spTree>
    <p:extLst>
      <p:ext uri="{BB962C8B-B14F-4D97-AF65-F5344CB8AC3E}">
        <p14:creationId xmlns:p14="http://schemas.microsoft.com/office/powerpoint/2010/main" val="412512940"/>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날짜 개체 틀 1"/>
          <p:cNvSpPr>
            <a:spLocks noGrp="1"/>
          </p:cNvSpPr>
          <p:nvPr>
            <p:ph type="dt" sz="half" idx="10"/>
          </p:nvPr>
        </p:nvSpPr>
        <p:spPr/>
        <p:txBody>
          <a:bodyPr/>
          <a:lstStyle>
            <a:lvl1pPr>
              <a:defRPr/>
            </a:lvl1pPr>
          </a:lstStyle>
          <a:p>
            <a:r>
              <a:rPr lang="en-US" altLang="ko-KR" dirty="0" smtClean="0"/>
              <a:t>May 2015</a:t>
            </a:r>
            <a:endParaRPr lang="en-US" altLang="ko-KR" dirty="0"/>
          </a:p>
        </p:txBody>
      </p:sp>
      <p:sp>
        <p:nvSpPr>
          <p:cNvPr id="3" name="바닥글 개체 틀 2"/>
          <p:cNvSpPr>
            <a:spLocks noGrp="1"/>
          </p:cNvSpPr>
          <p:nvPr>
            <p:ph type="ftr" sz="quarter" idx="11"/>
          </p:nvPr>
        </p:nvSpPr>
        <p:spPr/>
        <p:txBody>
          <a:bodyPr/>
          <a:lstStyle>
            <a:lvl1pPr>
              <a:defRPr/>
            </a:lvl1pPr>
          </a:lstStyle>
          <a:p>
            <a:r>
              <a:rPr lang="en-US" altLang="ko-KR" dirty="0" err="1" smtClean="0"/>
              <a:t>Junhyeong</a:t>
            </a:r>
            <a:r>
              <a:rPr lang="en-US" altLang="ko-KR" dirty="0" smtClean="0"/>
              <a:t> Kim, ETRI</a:t>
            </a:r>
            <a:endParaRPr lang="en-US" altLang="ko-KR" dirty="0"/>
          </a:p>
        </p:txBody>
      </p:sp>
      <p:sp>
        <p:nvSpPr>
          <p:cNvPr id="4" name="슬라이드 번호 개체 틀 3"/>
          <p:cNvSpPr>
            <a:spLocks noGrp="1"/>
          </p:cNvSpPr>
          <p:nvPr>
            <p:ph type="sldNum" sz="quarter" idx="12"/>
          </p:nvPr>
        </p:nvSpPr>
        <p:spPr/>
        <p:txBody>
          <a:bodyPr/>
          <a:lstStyle>
            <a:lvl1pPr>
              <a:defRPr/>
            </a:lvl1pPr>
          </a:lstStyle>
          <a:p>
            <a:r>
              <a:rPr lang="en-US" altLang="ko-KR"/>
              <a:t>Slide </a:t>
            </a:r>
            <a:fld id="{EBCBA1D1-C26B-48B5-BA7F-34FF92B9C553}" type="slidenum">
              <a:rPr lang="en-US" altLang="ko-KR"/>
              <a:pPr/>
              <a:t>‹#›</a:t>
            </a:fld>
            <a:endParaRPr lang="en-US" altLang="ko-KR"/>
          </a:p>
        </p:txBody>
      </p:sp>
    </p:spTree>
    <p:extLst>
      <p:ext uri="{BB962C8B-B14F-4D97-AF65-F5344CB8AC3E}">
        <p14:creationId xmlns:p14="http://schemas.microsoft.com/office/powerpoint/2010/main" val="4111950263"/>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457200" y="273050"/>
            <a:ext cx="3008313" cy="1162050"/>
          </a:xfrm>
        </p:spPr>
        <p:txBody>
          <a:bodyPr anchor="b"/>
          <a:lstStyle>
            <a:lvl1pPr algn="l">
              <a:defRPr sz="2000" b="1"/>
            </a:lvl1pPr>
          </a:lstStyle>
          <a:p>
            <a:r>
              <a:rPr lang="ko-KR" altLang="en-US" smtClean="0"/>
              <a:t>마스터 제목 스타일 편집</a:t>
            </a:r>
            <a:endParaRPr lang="ko-KR" altLang="en-US"/>
          </a:p>
        </p:txBody>
      </p:sp>
      <p:sp>
        <p:nvSpPr>
          <p:cNvPr id="3" name="내용 개체 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텍스트 개체 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날짜 개체 틀 4"/>
          <p:cNvSpPr>
            <a:spLocks noGrp="1"/>
          </p:cNvSpPr>
          <p:nvPr>
            <p:ph type="dt" sz="half" idx="10"/>
          </p:nvPr>
        </p:nvSpPr>
        <p:spPr/>
        <p:txBody>
          <a:bodyPr/>
          <a:lstStyle>
            <a:lvl1pPr>
              <a:defRPr/>
            </a:lvl1pPr>
          </a:lstStyle>
          <a:p>
            <a:r>
              <a:rPr lang="en-US" altLang="ko-KR" dirty="0" smtClean="0"/>
              <a:t>May 2015</a:t>
            </a:r>
            <a:endParaRPr lang="en-US" altLang="ko-KR" dirty="0"/>
          </a:p>
        </p:txBody>
      </p:sp>
      <p:sp>
        <p:nvSpPr>
          <p:cNvPr id="6" name="바닥글 개체 틀 5"/>
          <p:cNvSpPr>
            <a:spLocks noGrp="1"/>
          </p:cNvSpPr>
          <p:nvPr>
            <p:ph type="ftr" sz="quarter" idx="11"/>
          </p:nvPr>
        </p:nvSpPr>
        <p:spPr/>
        <p:txBody>
          <a:bodyPr/>
          <a:lstStyle>
            <a:lvl1pPr>
              <a:defRPr/>
            </a:lvl1pPr>
          </a:lstStyle>
          <a:p>
            <a:r>
              <a:rPr lang="en-US" altLang="ko-KR" dirty="0" err="1" smtClean="0"/>
              <a:t>Junhyeong</a:t>
            </a:r>
            <a:r>
              <a:rPr lang="en-US" altLang="ko-KR" dirty="0" smtClean="0"/>
              <a:t> Kim, ETRI</a:t>
            </a:r>
            <a:endParaRPr lang="en-US" altLang="ko-KR" dirty="0"/>
          </a:p>
        </p:txBody>
      </p:sp>
      <p:sp>
        <p:nvSpPr>
          <p:cNvPr id="7" name="슬라이드 번호 개체 틀 6"/>
          <p:cNvSpPr>
            <a:spLocks noGrp="1"/>
          </p:cNvSpPr>
          <p:nvPr>
            <p:ph type="sldNum" sz="quarter" idx="12"/>
          </p:nvPr>
        </p:nvSpPr>
        <p:spPr/>
        <p:txBody>
          <a:bodyPr/>
          <a:lstStyle>
            <a:lvl1pPr>
              <a:defRPr/>
            </a:lvl1pPr>
          </a:lstStyle>
          <a:p>
            <a:r>
              <a:rPr lang="en-US" altLang="ko-KR"/>
              <a:t>Slide </a:t>
            </a:r>
            <a:fld id="{CA4D08DF-8693-425F-BC4B-5CDA24BA09A8}" type="slidenum">
              <a:rPr lang="en-US" altLang="ko-KR"/>
              <a:pPr/>
              <a:t>‹#›</a:t>
            </a:fld>
            <a:endParaRPr lang="en-US" altLang="ko-KR"/>
          </a:p>
        </p:txBody>
      </p:sp>
    </p:spTree>
    <p:extLst>
      <p:ext uri="{BB962C8B-B14F-4D97-AF65-F5344CB8AC3E}">
        <p14:creationId xmlns:p14="http://schemas.microsoft.com/office/powerpoint/2010/main" val="3306078494"/>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1792288" y="4800600"/>
            <a:ext cx="5486400" cy="566738"/>
          </a:xfrm>
        </p:spPr>
        <p:txBody>
          <a:bodyPr anchor="b"/>
          <a:lstStyle>
            <a:lvl1pPr algn="l">
              <a:defRPr sz="2000" b="1"/>
            </a:lvl1pPr>
          </a:lstStyle>
          <a:p>
            <a:r>
              <a:rPr lang="ko-KR" altLang="en-US" smtClean="0"/>
              <a:t>마스터 제목 스타일 편집</a:t>
            </a:r>
            <a:endParaRPr lang="ko-KR" altLang="en-US"/>
          </a:p>
        </p:txBody>
      </p:sp>
      <p:sp>
        <p:nvSpPr>
          <p:cNvPr id="3" name="그림 개체 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ko-KR" altLang="en-US" smtClean="0"/>
              <a:t>그림을 추가하려면 아이콘을 클릭하십시오</a:t>
            </a:r>
            <a:endParaRPr lang="ko-KR" altLang="en-US"/>
          </a:p>
        </p:txBody>
      </p:sp>
      <p:sp>
        <p:nvSpPr>
          <p:cNvPr id="4" name="텍스트 개체 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날짜 개체 틀 4"/>
          <p:cNvSpPr>
            <a:spLocks noGrp="1"/>
          </p:cNvSpPr>
          <p:nvPr>
            <p:ph type="dt" sz="half" idx="10"/>
          </p:nvPr>
        </p:nvSpPr>
        <p:spPr/>
        <p:txBody>
          <a:bodyPr/>
          <a:lstStyle>
            <a:lvl1pPr>
              <a:defRPr/>
            </a:lvl1pPr>
          </a:lstStyle>
          <a:p>
            <a:r>
              <a:rPr lang="en-US" altLang="ko-KR" dirty="0" smtClean="0"/>
              <a:t>May 2015</a:t>
            </a:r>
            <a:endParaRPr lang="en-US" altLang="ko-KR" dirty="0"/>
          </a:p>
        </p:txBody>
      </p:sp>
      <p:sp>
        <p:nvSpPr>
          <p:cNvPr id="6" name="바닥글 개체 틀 5"/>
          <p:cNvSpPr>
            <a:spLocks noGrp="1"/>
          </p:cNvSpPr>
          <p:nvPr>
            <p:ph type="ftr" sz="quarter" idx="11"/>
          </p:nvPr>
        </p:nvSpPr>
        <p:spPr/>
        <p:txBody>
          <a:bodyPr/>
          <a:lstStyle>
            <a:lvl1pPr>
              <a:defRPr/>
            </a:lvl1pPr>
          </a:lstStyle>
          <a:p>
            <a:r>
              <a:rPr lang="en-US" altLang="ko-KR" dirty="0" err="1" smtClean="0"/>
              <a:t>Junhyeong</a:t>
            </a:r>
            <a:r>
              <a:rPr lang="en-US" altLang="ko-KR" dirty="0" smtClean="0"/>
              <a:t> Kim, ETRI</a:t>
            </a:r>
            <a:endParaRPr lang="en-US" altLang="ko-KR" dirty="0"/>
          </a:p>
        </p:txBody>
      </p:sp>
      <p:sp>
        <p:nvSpPr>
          <p:cNvPr id="7" name="슬라이드 번호 개체 틀 6"/>
          <p:cNvSpPr>
            <a:spLocks noGrp="1"/>
          </p:cNvSpPr>
          <p:nvPr>
            <p:ph type="sldNum" sz="quarter" idx="12"/>
          </p:nvPr>
        </p:nvSpPr>
        <p:spPr/>
        <p:txBody>
          <a:bodyPr/>
          <a:lstStyle>
            <a:lvl1pPr>
              <a:defRPr/>
            </a:lvl1pPr>
          </a:lstStyle>
          <a:p>
            <a:r>
              <a:rPr lang="en-US" altLang="ko-KR"/>
              <a:t>Slide </a:t>
            </a:r>
            <a:fld id="{F42F19F6-7776-49AB-844D-669DB8048BE7}" type="slidenum">
              <a:rPr lang="en-US" altLang="ko-KR"/>
              <a:pPr/>
              <a:t>‹#›</a:t>
            </a:fld>
            <a:endParaRPr lang="en-US" altLang="ko-KR"/>
          </a:p>
        </p:txBody>
      </p:sp>
    </p:spTree>
    <p:extLst>
      <p:ext uri="{BB962C8B-B14F-4D97-AF65-F5344CB8AC3E}">
        <p14:creationId xmlns:p14="http://schemas.microsoft.com/office/powerpoint/2010/main" val="2655684819"/>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61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ko-KR" altLang="en-US" dirty="0" smtClean="0"/>
              <a:t>마스터 제목 스타일 편집</a:t>
            </a:r>
            <a:endParaRPr lang="en-US" altLang="ko-KR" dirty="0" smtClean="0"/>
          </a:p>
        </p:txBody>
      </p:sp>
      <p:sp>
        <p:nvSpPr>
          <p:cNvPr id="1027" name="Rectangle 3"/>
          <p:cNvSpPr>
            <a:spLocks noGrp="1" noChangeArrowheads="1"/>
          </p:cNvSpPr>
          <p:nvPr>
            <p:ph type="body" idx="1"/>
          </p:nvPr>
        </p:nvSpPr>
        <p:spPr bwMode="auto">
          <a:xfrm>
            <a:off x="685800" y="1412776"/>
            <a:ext cx="7772400" cy="4680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ko-KR" altLang="en-US" dirty="0" smtClean="0"/>
              <a:t>마스터 텍스트 스타일을 편집합니다</a:t>
            </a:r>
          </a:p>
          <a:p>
            <a:pPr lvl="1"/>
            <a:r>
              <a:rPr lang="ko-KR" altLang="en-US" dirty="0" smtClean="0"/>
              <a:t>둘째 수준</a:t>
            </a:r>
          </a:p>
          <a:p>
            <a:pPr lvl="2"/>
            <a:r>
              <a:rPr lang="ko-KR" altLang="en-US" dirty="0" smtClean="0"/>
              <a:t>셋째 수준</a:t>
            </a:r>
          </a:p>
          <a:p>
            <a:pPr lvl="3"/>
            <a:r>
              <a:rPr lang="ko-KR" altLang="en-US" dirty="0" smtClean="0"/>
              <a:t>넷째 수준</a:t>
            </a:r>
          </a:p>
          <a:p>
            <a:pPr lvl="4"/>
            <a:r>
              <a:rPr lang="ko-KR" altLang="en-US" dirty="0" smtClean="0"/>
              <a:t>다섯째 수준</a:t>
            </a:r>
            <a:endParaRPr lang="en-US" altLang="ko-KR" dirty="0" smtClean="0"/>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굴림" charset="-127"/>
              </a:defRPr>
            </a:lvl1pPr>
          </a:lstStyle>
          <a:p>
            <a:r>
              <a:rPr lang="en-US" altLang="ko-KR" dirty="0" smtClean="0"/>
              <a:t>May 2015</a:t>
            </a:r>
            <a:endParaRPr lang="en-US" altLang="ko-KR" dirty="0"/>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ea typeface="굴림" charset="-127"/>
              </a:defRPr>
            </a:lvl1pPr>
          </a:lstStyle>
          <a:p>
            <a:r>
              <a:rPr lang="en-US" altLang="ko-KR" dirty="0" err="1" smtClean="0"/>
              <a:t>Junhyeong</a:t>
            </a:r>
            <a:r>
              <a:rPr lang="en-US" altLang="ko-KR" dirty="0" smtClean="0"/>
              <a:t> Kim, ETRI</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ea typeface="굴림" charset="-127"/>
              </a:defRPr>
            </a:lvl1pPr>
          </a:lstStyle>
          <a:p>
            <a:r>
              <a:rPr lang="en-US" altLang="ko-KR"/>
              <a:t>Slide </a:t>
            </a:r>
            <a:fld id="{E15B7E4A-8B12-48C1-9A66-EC22279A1A51}" type="slidenum">
              <a:rPr lang="en-US" altLang="ko-KR"/>
              <a:pPr/>
              <a:t>‹#›</a:t>
            </a:fld>
            <a:endParaRPr lang="en-US" altLang="ko-KR"/>
          </a:p>
        </p:txBody>
      </p:sp>
      <p:sp>
        <p:nvSpPr>
          <p:cNvPr id="1031" name="Rectangle 7"/>
          <p:cNvSpPr>
            <a:spLocks noChangeArrowheads="1"/>
          </p:cNvSpPr>
          <p:nvPr/>
        </p:nvSpPr>
        <p:spPr bwMode="auto">
          <a:xfrm>
            <a:off x="3779912" y="394156"/>
            <a:ext cx="4678288"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ko-KR" sz="1400" b="1" dirty="0">
                <a:ea typeface="굴림" charset="-127"/>
              </a:rPr>
              <a:t>doc.: IEEE </a:t>
            </a:r>
            <a:r>
              <a:rPr lang="en-US" altLang="ko-KR" sz="1400" b="1" dirty="0" smtClean="0">
                <a:ea typeface="굴림" charset="-127"/>
              </a:rPr>
              <a:t>802.15-15-0392-00-hrrc</a:t>
            </a:r>
            <a:endParaRPr lang="en-US" altLang="ko-KR" sz="1400" b="1" dirty="0">
              <a:ea typeface="굴림" charset="-127"/>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ko-KR">
                <a:ea typeface="굴림" charset="-127"/>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1" fontAlgn="base" latinLnBrk="1" hangingPunct="1">
        <a:spcBef>
          <a:spcPct val="0"/>
        </a:spcBef>
        <a:spcAft>
          <a:spcPct val="0"/>
        </a:spcAft>
        <a:defRPr sz="3600">
          <a:solidFill>
            <a:schemeClr val="tx2"/>
          </a:solidFill>
          <a:latin typeface="+mj-lt"/>
          <a:ea typeface="+mj-ea"/>
          <a:cs typeface="+mj-cs"/>
        </a:defRPr>
      </a:lvl1pPr>
      <a:lvl2pPr algn="ctr" rtl="0" eaLnBrk="1" fontAlgn="base" latinLnBrk="1" hangingPunct="1">
        <a:spcBef>
          <a:spcPct val="0"/>
        </a:spcBef>
        <a:spcAft>
          <a:spcPct val="0"/>
        </a:spcAft>
        <a:defRPr sz="3600">
          <a:solidFill>
            <a:schemeClr val="tx2"/>
          </a:solidFill>
          <a:latin typeface="Times New Roman" pitchFamily="18" charset="0"/>
        </a:defRPr>
      </a:lvl2pPr>
      <a:lvl3pPr algn="ctr" rtl="0" eaLnBrk="1" fontAlgn="base" latinLnBrk="1" hangingPunct="1">
        <a:spcBef>
          <a:spcPct val="0"/>
        </a:spcBef>
        <a:spcAft>
          <a:spcPct val="0"/>
        </a:spcAft>
        <a:defRPr sz="3600">
          <a:solidFill>
            <a:schemeClr val="tx2"/>
          </a:solidFill>
          <a:latin typeface="Times New Roman" pitchFamily="18" charset="0"/>
        </a:defRPr>
      </a:lvl3pPr>
      <a:lvl4pPr algn="ctr" rtl="0" eaLnBrk="1" fontAlgn="base" latinLnBrk="1" hangingPunct="1">
        <a:spcBef>
          <a:spcPct val="0"/>
        </a:spcBef>
        <a:spcAft>
          <a:spcPct val="0"/>
        </a:spcAft>
        <a:defRPr sz="3600">
          <a:solidFill>
            <a:schemeClr val="tx2"/>
          </a:solidFill>
          <a:latin typeface="Times New Roman" pitchFamily="18" charset="0"/>
        </a:defRPr>
      </a:lvl4pPr>
      <a:lvl5pPr algn="ctr" rtl="0" eaLnBrk="1" fontAlgn="base" latinLnBrk="1" hangingPunct="1">
        <a:spcBef>
          <a:spcPct val="0"/>
        </a:spcBef>
        <a:spcAft>
          <a:spcPct val="0"/>
        </a:spcAft>
        <a:defRPr sz="3600">
          <a:solidFill>
            <a:schemeClr val="tx2"/>
          </a:solidFill>
          <a:latin typeface="Times New Roman" pitchFamily="18" charset="0"/>
        </a:defRPr>
      </a:lvl5pPr>
      <a:lvl6pPr marL="457200" algn="ctr" rtl="0" eaLnBrk="1" fontAlgn="base" latinLnBrk="1" hangingPunct="1">
        <a:spcBef>
          <a:spcPct val="0"/>
        </a:spcBef>
        <a:spcAft>
          <a:spcPct val="0"/>
        </a:spcAft>
        <a:defRPr sz="3600">
          <a:solidFill>
            <a:schemeClr val="tx2"/>
          </a:solidFill>
          <a:latin typeface="Times New Roman" pitchFamily="18" charset="0"/>
        </a:defRPr>
      </a:lvl6pPr>
      <a:lvl7pPr marL="914400" algn="ctr" rtl="0" eaLnBrk="1" fontAlgn="base" latinLnBrk="1" hangingPunct="1">
        <a:spcBef>
          <a:spcPct val="0"/>
        </a:spcBef>
        <a:spcAft>
          <a:spcPct val="0"/>
        </a:spcAft>
        <a:defRPr sz="3600">
          <a:solidFill>
            <a:schemeClr val="tx2"/>
          </a:solidFill>
          <a:latin typeface="Times New Roman" pitchFamily="18" charset="0"/>
        </a:defRPr>
      </a:lvl7pPr>
      <a:lvl8pPr marL="1371600" algn="ctr" rtl="0" eaLnBrk="1" fontAlgn="base" latinLnBrk="1" hangingPunct="1">
        <a:spcBef>
          <a:spcPct val="0"/>
        </a:spcBef>
        <a:spcAft>
          <a:spcPct val="0"/>
        </a:spcAft>
        <a:defRPr sz="3600">
          <a:solidFill>
            <a:schemeClr val="tx2"/>
          </a:solidFill>
          <a:latin typeface="Times New Roman" pitchFamily="18" charset="0"/>
        </a:defRPr>
      </a:lvl8pPr>
      <a:lvl9pPr marL="1828800" algn="ctr" rtl="0" eaLnBrk="1" fontAlgn="base" latinLnBrk="1"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latinLnBrk="1"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latinLnBrk="1" hangingPunct="1">
        <a:spcBef>
          <a:spcPct val="20000"/>
        </a:spcBef>
        <a:spcAft>
          <a:spcPct val="0"/>
        </a:spcAft>
        <a:buChar char="–"/>
        <a:defRPr sz="2800">
          <a:solidFill>
            <a:schemeClr val="tx1"/>
          </a:solidFill>
          <a:latin typeface="+mn-lt"/>
        </a:defRPr>
      </a:lvl2pPr>
      <a:lvl3pPr marL="1085850" indent="-228600" algn="l" rtl="0" eaLnBrk="1" fontAlgn="base" latinLnBrk="1" hangingPunct="1">
        <a:spcBef>
          <a:spcPct val="20000"/>
        </a:spcBef>
        <a:spcAft>
          <a:spcPct val="0"/>
        </a:spcAft>
        <a:buChar char="•"/>
        <a:defRPr sz="2400">
          <a:solidFill>
            <a:schemeClr val="tx1"/>
          </a:solidFill>
          <a:latin typeface="+mn-lt"/>
        </a:defRPr>
      </a:lvl3pPr>
      <a:lvl4pPr marL="1428750" indent="-228600" algn="l" rtl="0" eaLnBrk="1" fontAlgn="base" latinLnBrk="1" hangingPunct="1">
        <a:spcBef>
          <a:spcPct val="20000"/>
        </a:spcBef>
        <a:spcAft>
          <a:spcPct val="0"/>
        </a:spcAft>
        <a:buChar char="–"/>
        <a:defRPr sz="2000">
          <a:solidFill>
            <a:schemeClr val="tx1"/>
          </a:solidFill>
          <a:latin typeface="+mn-lt"/>
        </a:defRPr>
      </a:lvl4pPr>
      <a:lvl5pPr marL="1771650" indent="-228600" algn="l" rtl="0" eaLnBrk="1" fontAlgn="base" latinLnBrk="1" hangingPunct="1">
        <a:spcBef>
          <a:spcPct val="20000"/>
        </a:spcBef>
        <a:spcAft>
          <a:spcPct val="0"/>
        </a:spcAft>
        <a:buChar char="•"/>
        <a:defRPr sz="2000">
          <a:solidFill>
            <a:schemeClr val="tx1"/>
          </a:solidFill>
          <a:latin typeface="+mn-lt"/>
        </a:defRPr>
      </a:lvl5pPr>
      <a:lvl6pPr marL="2228850" indent="-228600" algn="l" rtl="0" eaLnBrk="1" fontAlgn="base" latinLnBrk="1" hangingPunct="1">
        <a:spcBef>
          <a:spcPct val="20000"/>
        </a:spcBef>
        <a:spcAft>
          <a:spcPct val="0"/>
        </a:spcAft>
        <a:buChar char="•"/>
        <a:defRPr sz="2000">
          <a:solidFill>
            <a:schemeClr val="tx1"/>
          </a:solidFill>
          <a:latin typeface="+mn-lt"/>
        </a:defRPr>
      </a:lvl6pPr>
      <a:lvl7pPr marL="2686050" indent="-228600" algn="l" rtl="0" eaLnBrk="1" fontAlgn="base" latinLnBrk="1" hangingPunct="1">
        <a:spcBef>
          <a:spcPct val="20000"/>
        </a:spcBef>
        <a:spcAft>
          <a:spcPct val="0"/>
        </a:spcAft>
        <a:buChar char="•"/>
        <a:defRPr sz="2000">
          <a:solidFill>
            <a:schemeClr val="tx1"/>
          </a:solidFill>
          <a:latin typeface="+mn-lt"/>
        </a:defRPr>
      </a:lvl7pPr>
      <a:lvl8pPr marL="3143250" indent="-228600" algn="l" rtl="0" eaLnBrk="1" fontAlgn="base" latinLnBrk="1" hangingPunct="1">
        <a:spcBef>
          <a:spcPct val="20000"/>
        </a:spcBef>
        <a:spcAft>
          <a:spcPct val="0"/>
        </a:spcAft>
        <a:buChar char="•"/>
        <a:defRPr sz="2000">
          <a:solidFill>
            <a:schemeClr val="tx1"/>
          </a:solidFill>
          <a:latin typeface="+mn-lt"/>
        </a:defRPr>
      </a:lvl8pPr>
      <a:lvl9pPr marL="3600450" indent="-228600" algn="l" rtl="0" eaLnBrk="1" fontAlgn="base" latinLnBrk="1" hangingPunct="1">
        <a:spcBef>
          <a:spcPct val="20000"/>
        </a:spcBef>
        <a:spcAft>
          <a:spcPct val="0"/>
        </a:spcAft>
        <a:buChar char="•"/>
        <a:defRPr sz="2000">
          <a:solidFill>
            <a:schemeClr val="tx1"/>
          </a:solidFill>
          <a:latin typeface="+mn-lt"/>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mentor.ieee.org/802.15/dcn/15/15-15-0337-00-hrrc-a-review-of-ig-activities-after-the-march-2015-plenary-session.pptx" TargetMode="External"/><Relationship Id="rId2" Type="http://schemas.openxmlformats.org/officeDocument/2006/relationships/hyperlink" Target="https://mentor.ieee.org/802.15/dcn/15/15-15-0301-01-hrrc-ig-hrrc-may-2015-agenda.xlsx" TargetMode="External"/><Relationship Id="rId1" Type="http://schemas.openxmlformats.org/officeDocument/2006/relationships/slideLayout" Target="../slideLayouts/slideLayout2.xml"/><Relationship Id="rId4" Type="http://schemas.openxmlformats.org/officeDocument/2006/relationships/hyperlink" Target="https://mentor.ieee.org/802.15/dcn/15/15-15-0393-00-hrrc-minutes-interest-group-hrrc-2015-05-12.docx"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날짜 개체 틀 1"/>
          <p:cNvSpPr>
            <a:spLocks noGrp="1"/>
          </p:cNvSpPr>
          <p:nvPr>
            <p:ph type="dt" sz="half" idx="10"/>
          </p:nvPr>
        </p:nvSpPr>
        <p:spPr>
          <a:xfrm>
            <a:off x="685800" y="378281"/>
            <a:ext cx="1600200" cy="215444"/>
          </a:xfrm>
        </p:spPr>
        <p:txBody>
          <a:bodyPr/>
          <a:lstStyle/>
          <a:p>
            <a:r>
              <a:rPr lang="en-US" altLang="ko-KR" dirty="0" smtClean="0"/>
              <a:t>May 2015</a:t>
            </a:r>
            <a:endParaRPr lang="en-US" altLang="ko-KR" dirty="0"/>
          </a:p>
        </p:txBody>
      </p:sp>
      <p:sp>
        <p:nvSpPr>
          <p:cNvPr id="5" name="바닥글 개체 틀 2"/>
          <p:cNvSpPr>
            <a:spLocks noGrp="1"/>
          </p:cNvSpPr>
          <p:nvPr>
            <p:ph type="ftr" sz="quarter" idx="11"/>
          </p:nvPr>
        </p:nvSpPr>
        <p:spPr/>
        <p:txBody>
          <a:bodyPr/>
          <a:lstStyle/>
          <a:p>
            <a:r>
              <a:rPr lang="en-US" altLang="ko-KR" dirty="0" err="1" smtClean="0"/>
              <a:t>Junhyeong</a:t>
            </a:r>
            <a:r>
              <a:rPr lang="en-US" altLang="ko-KR" dirty="0" smtClean="0"/>
              <a:t> Kim, ETRI</a:t>
            </a:r>
            <a:endParaRPr lang="en-US" altLang="ko-KR" dirty="0"/>
          </a:p>
        </p:txBody>
      </p:sp>
      <p:sp>
        <p:nvSpPr>
          <p:cNvPr id="6" name="슬라이드 번호 개체 틀 3"/>
          <p:cNvSpPr>
            <a:spLocks noGrp="1"/>
          </p:cNvSpPr>
          <p:nvPr>
            <p:ph type="sldNum" sz="quarter" idx="12"/>
          </p:nvPr>
        </p:nvSpPr>
        <p:spPr/>
        <p:txBody>
          <a:bodyPr/>
          <a:lstStyle/>
          <a:p>
            <a:r>
              <a:rPr lang="en-US" altLang="ko-KR"/>
              <a:t>Slide </a:t>
            </a:r>
            <a:fld id="{20DD148E-E40C-48E7-AA6E-777C35E9267D}" type="slidenum">
              <a:rPr lang="en-US" altLang="ko-KR"/>
              <a:pPr/>
              <a:t>1</a:t>
            </a:fld>
            <a:endParaRPr lang="en-US" altLang="ko-KR"/>
          </a:p>
        </p:txBody>
      </p:sp>
      <p:sp>
        <p:nvSpPr>
          <p:cNvPr id="27651" name="Rectangle 3"/>
          <p:cNvSpPr>
            <a:spLocks noChangeArrowheads="1"/>
          </p:cNvSpPr>
          <p:nvPr/>
        </p:nvSpPr>
        <p:spPr bwMode="auto">
          <a:xfrm>
            <a:off x="152400" y="609600"/>
            <a:ext cx="8991600" cy="41242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ko-KR" sz="1800" b="1" u="sng" dirty="0">
                <a:solidFill>
                  <a:schemeClr val="tx2"/>
                </a:solidFill>
                <a:effectLst>
                  <a:outerShdw blurRad="38100" dist="38100" dir="2700000" algn="tl">
                    <a:srgbClr val="C0C0C0"/>
                  </a:outerShdw>
                </a:effectLst>
                <a:ea typeface="굴림" charset="-127"/>
              </a:rPr>
              <a:t>Project: IEEE P802.15 Working Group for Wireless Personal Area Networks (WPANs)</a:t>
            </a:r>
            <a:endParaRPr lang="en-US" altLang="ko-KR" sz="1600" b="1" dirty="0">
              <a:solidFill>
                <a:schemeClr val="tx2"/>
              </a:solidFill>
              <a:ea typeface="굴림" charset="-127"/>
            </a:endParaRPr>
          </a:p>
          <a:p>
            <a:endParaRPr lang="en-US" altLang="ko-KR" sz="1600" dirty="0">
              <a:solidFill>
                <a:schemeClr val="tx2"/>
              </a:solidFill>
              <a:ea typeface="굴림" charset="-127"/>
            </a:endParaRPr>
          </a:p>
          <a:p>
            <a:r>
              <a:rPr lang="en-US" altLang="ko-KR" sz="1600" b="1" dirty="0">
                <a:solidFill>
                  <a:schemeClr val="tx2"/>
                </a:solidFill>
                <a:ea typeface="굴림" charset="-127"/>
              </a:rPr>
              <a:t>Submission Title:</a:t>
            </a:r>
            <a:r>
              <a:rPr lang="en-US" altLang="ko-KR" sz="1600" dirty="0">
                <a:solidFill>
                  <a:schemeClr val="tx2"/>
                </a:solidFill>
                <a:ea typeface="굴림" charset="-127"/>
              </a:rPr>
              <a:t> </a:t>
            </a:r>
            <a:r>
              <a:rPr lang="en-US" altLang="ko-KR" sz="1600" dirty="0" smtClean="0">
                <a:solidFill>
                  <a:schemeClr val="tx2"/>
                </a:solidFill>
                <a:ea typeface="굴림" charset="-127"/>
              </a:rPr>
              <a:t>[IG HRRC Closing Report for May 2015]</a:t>
            </a:r>
            <a:r>
              <a:rPr lang="en-US" altLang="ko-KR" sz="1600" dirty="0">
                <a:solidFill>
                  <a:schemeClr val="tx2"/>
                </a:solidFill>
                <a:ea typeface="굴림" charset="-127"/>
              </a:rPr>
              <a:t>	</a:t>
            </a:r>
          </a:p>
          <a:p>
            <a:r>
              <a:rPr lang="en-US" altLang="ko-KR" sz="1600" b="1" dirty="0">
                <a:solidFill>
                  <a:schemeClr val="tx2"/>
                </a:solidFill>
                <a:ea typeface="굴림" charset="-127"/>
              </a:rPr>
              <a:t>Date Submitted: </a:t>
            </a:r>
            <a:r>
              <a:rPr lang="en-US" altLang="ko-KR" sz="1600" dirty="0" smtClean="0">
                <a:solidFill>
                  <a:schemeClr val="tx2"/>
                </a:solidFill>
                <a:ea typeface="굴림" charset="-127"/>
              </a:rPr>
              <a:t>[</a:t>
            </a:r>
            <a:r>
              <a:rPr lang="en-US" altLang="ko-KR" sz="1600" dirty="0" smtClean="0">
                <a:ea typeface="굴림" charset="-127"/>
              </a:rPr>
              <a:t>12 May</a:t>
            </a:r>
            <a:r>
              <a:rPr lang="en-US" altLang="ko-KR" sz="1600" dirty="0" smtClean="0">
                <a:solidFill>
                  <a:schemeClr val="tx2"/>
                </a:solidFill>
                <a:ea typeface="굴림" charset="-127"/>
              </a:rPr>
              <a:t>, 2015]</a:t>
            </a:r>
            <a:r>
              <a:rPr lang="en-US" altLang="ko-KR" sz="1600" dirty="0">
                <a:solidFill>
                  <a:schemeClr val="tx2"/>
                </a:solidFill>
                <a:ea typeface="굴림" charset="-127"/>
              </a:rPr>
              <a:t>	</a:t>
            </a:r>
          </a:p>
          <a:p>
            <a:r>
              <a:rPr lang="en-US" altLang="ko-KR" sz="1600" b="1" dirty="0">
                <a:solidFill>
                  <a:schemeClr val="tx2"/>
                </a:solidFill>
                <a:ea typeface="굴림" charset="-127"/>
              </a:rPr>
              <a:t>Source:</a:t>
            </a:r>
            <a:r>
              <a:rPr lang="en-US" altLang="ko-KR" sz="1600" dirty="0">
                <a:solidFill>
                  <a:schemeClr val="tx2"/>
                </a:solidFill>
                <a:ea typeface="굴림" charset="-127"/>
              </a:rPr>
              <a:t> </a:t>
            </a:r>
            <a:r>
              <a:rPr lang="en-US" altLang="ko-KR" sz="1600" dirty="0" smtClean="0">
                <a:solidFill>
                  <a:schemeClr val="tx2"/>
                </a:solidFill>
                <a:ea typeface="굴림" charset="-127"/>
              </a:rPr>
              <a:t>[</a:t>
            </a:r>
            <a:r>
              <a:rPr lang="en-US" altLang="ko-KR" sz="1600" dirty="0" err="1">
                <a:ea typeface="굴림" charset="-127"/>
              </a:rPr>
              <a:t>Junhyeong</a:t>
            </a:r>
            <a:r>
              <a:rPr lang="en-US" altLang="ko-KR" sz="1600" dirty="0">
                <a:ea typeface="굴림" charset="-127"/>
              </a:rPr>
              <a:t> </a:t>
            </a:r>
            <a:r>
              <a:rPr lang="en-US" altLang="ko-KR" sz="1600" dirty="0" smtClean="0">
                <a:ea typeface="굴림" charset="-127"/>
              </a:rPr>
              <a:t>Kim, Bing Hui</a:t>
            </a:r>
            <a:r>
              <a:rPr lang="en-US" altLang="ko-KR" sz="1600" dirty="0" smtClean="0">
                <a:solidFill>
                  <a:schemeClr val="tx2"/>
                </a:solidFill>
                <a:ea typeface="굴림" charset="-127"/>
              </a:rPr>
              <a:t>] </a:t>
            </a:r>
            <a:r>
              <a:rPr lang="en-US" altLang="ko-KR" sz="1600" dirty="0">
                <a:solidFill>
                  <a:schemeClr val="tx2"/>
                </a:solidFill>
                <a:ea typeface="굴림" charset="-127"/>
              </a:rPr>
              <a:t>Company </a:t>
            </a:r>
            <a:r>
              <a:rPr lang="en-US" altLang="ko-KR" sz="1600" dirty="0" smtClean="0">
                <a:solidFill>
                  <a:schemeClr val="tx2"/>
                </a:solidFill>
                <a:ea typeface="굴림" charset="-127"/>
              </a:rPr>
              <a:t>[</a:t>
            </a:r>
            <a:r>
              <a:rPr lang="en-US" altLang="ko-KR" sz="1600" dirty="0">
                <a:ea typeface="굴림" charset="-127"/>
              </a:rPr>
              <a:t>ETRI</a:t>
            </a:r>
            <a:r>
              <a:rPr lang="en-US" altLang="ko-KR" sz="1600" dirty="0" smtClean="0">
                <a:solidFill>
                  <a:schemeClr val="tx2"/>
                </a:solidFill>
                <a:ea typeface="굴림" charset="-127"/>
              </a:rPr>
              <a:t>]</a:t>
            </a:r>
            <a:endParaRPr lang="en-US" altLang="ko-KR" sz="1600" dirty="0">
              <a:solidFill>
                <a:schemeClr val="tx2"/>
              </a:solidFill>
              <a:ea typeface="굴림" charset="-127"/>
            </a:endParaRPr>
          </a:p>
          <a:p>
            <a:r>
              <a:rPr lang="en-US" altLang="ko-KR" sz="1600" dirty="0">
                <a:solidFill>
                  <a:schemeClr val="tx2"/>
                </a:solidFill>
                <a:ea typeface="굴림" charset="-127"/>
              </a:rPr>
              <a:t>Address </a:t>
            </a:r>
            <a:r>
              <a:rPr lang="en-US" altLang="ko-KR" sz="1600" dirty="0" smtClean="0">
                <a:solidFill>
                  <a:schemeClr val="tx2"/>
                </a:solidFill>
                <a:ea typeface="굴림" charset="-127"/>
              </a:rPr>
              <a:t>[</a:t>
            </a:r>
            <a:r>
              <a:rPr lang="en-US" altLang="ko-KR" sz="1600" dirty="0">
                <a:ea typeface="굴림" charset="-127"/>
              </a:rPr>
              <a:t>218 </a:t>
            </a:r>
            <a:r>
              <a:rPr lang="en-US" altLang="ko-KR" sz="1600" dirty="0" err="1">
                <a:ea typeface="굴림" charset="-127"/>
              </a:rPr>
              <a:t>Gajeong-ro</a:t>
            </a:r>
            <a:r>
              <a:rPr lang="en-US" altLang="ko-KR" sz="1600" dirty="0">
                <a:ea typeface="굴림" charset="-127"/>
              </a:rPr>
              <a:t>, </a:t>
            </a:r>
            <a:r>
              <a:rPr lang="en-US" altLang="ko-KR" sz="1600" dirty="0" err="1">
                <a:ea typeface="굴림" charset="-127"/>
              </a:rPr>
              <a:t>Yuseong-gu</a:t>
            </a:r>
            <a:r>
              <a:rPr lang="en-US" altLang="ko-KR" sz="1600" dirty="0">
                <a:ea typeface="굴림" charset="-127"/>
              </a:rPr>
              <a:t>, Daejeon, 305-700, KOREA</a:t>
            </a:r>
            <a:r>
              <a:rPr lang="en-US" altLang="ko-KR" sz="1600" dirty="0" smtClean="0">
                <a:solidFill>
                  <a:schemeClr val="tx2"/>
                </a:solidFill>
                <a:ea typeface="굴림" charset="-127"/>
              </a:rPr>
              <a:t>]</a:t>
            </a:r>
            <a:endParaRPr lang="en-US" altLang="ko-KR" sz="1600" dirty="0">
              <a:solidFill>
                <a:schemeClr val="tx2"/>
              </a:solidFill>
              <a:ea typeface="굴림" charset="-127"/>
            </a:endParaRPr>
          </a:p>
          <a:p>
            <a:r>
              <a:rPr lang="en-US" altLang="ko-KR" sz="1600" dirty="0">
                <a:solidFill>
                  <a:schemeClr val="tx2"/>
                </a:solidFill>
                <a:ea typeface="굴림" charset="-127"/>
              </a:rPr>
              <a:t>Voice:[+</a:t>
            </a:r>
            <a:r>
              <a:rPr lang="en-US" altLang="ko-KR" sz="1600" dirty="0" smtClean="0">
                <a:ea typeface="굴림" charset="-127"/>
              </a:rPr>
              <a:t>82-42-860-6239</a:t>
            </a:r>
            <a:r>
              <a:rPr lang="en-US" altLang="ko-KR" sz="1600" dirty="0" smtClean="0">
                <a:solidFill>
                  <a:schemeClr val="tx2"/>
                </a:solidFill>
                <a:ea typeface="굴림" charset="-127"/>
              </a:rPr>
              <a:t>], </a:t>
            </a:r>
            <a:r>
              <a:rPr lang="en-US" altLang="ko-KR" sz="1600" dirty="0">
                <a:solidFill>
                  <a:schemeClr val="tx2"/>
                </a:solidFill>
                <a:ea typeface="굴림" charset="-127"/>
              </a:rPr>
              <a:t>FAX: </a:t>
            </a:r>
            <a:r>
              <a:rPr lang="en-US" altLang="ko-KR" sz="1600" dirty="0" smtClean="0">
                <a:solidFill>
                  <a:schemeClr val="tx2"/>
                </a:solidFill>
                <a:ea typeface="굴림" charset="-127"/>
              </a:rPr>
              <a:t>[</a:t>
            </a:r>
            <a:r>
              <a:rPr lang="en-US" altLang="ko-KR" sz="1600" dirty="0">
                <a:ea typeface="굴림" charset="-127"/>
              </a:rPr>
              <a:t>+82-42-860-6732</a:t>
            </a:r>
            <a:r>
              <a:rPr lang="en-US" altLang="ko-KR" sz="1600" dirty="0" smtClean="0">
                <a:solidFill>
                  <a:schemeClr val="tx2"/>
                </a:solidFill>
                <a:ea typeface="굴림" charset="-127"/>
              </a:rPr>
              <a:t>], </a:t>
            </a:r>
            <a:r>
              <a:rPr lang="en-US" altLang="ko-KR" sz="1600" dirty="0">
                <a:solidFill>
                  <a:schemeClr val="tx2"/>
                </a:solidFill>
                <a:ea typeface="굴림" charset="-127"/>
              </a:rPr>
              <a:t>E-Mail:[jhkim41jf@etri.re.kr]	</a:t>
            </a:r>
          </a:p>
          <a:p>
            <a:pPr>
              <a:spcBef>
                <a:spcPts val="600"/>
              </a:spcBef>
              <a:spcAft>
                <a:spcPts val="600"/>
              </a:spcAft>
            </a:pPr>
            <a:r>
              <a:rPr lang="en-US" altLang="ko-KR" sz="1600" b="1" dirty="0" smtClean="0">
                <a:solidFill>
                  <a:schemeClr val="tx2"/>
                </a:solidFill>
                <a:ea typeface="굴림" charset="-127"/>
              </a:rPr>
              <a:t>Abstract</a:t>
            </a:r>
            <a:r>
              <a:rPr lang="en-US" altLang="ko-KR" sz="1600" b="1" dirty="0">
                <a:solidFill>
                  <a:schemeClr val="tx2"/>
                </a:solidFill>
                <a:ea typeface="굴림" charset="-127"/>
              </a:rPr>
              <a:t>:</a:t>
            </a:r>
            <a:r>
              <a:rPr lang="en-US" altLang="ko-KR" sz="1600" dirty="0">
                <a:solidFill>
                  <a:schemeClr val="tx2"/>
                </a:solidFill>
                <a:ea typeface="굴림" charset="-127"/>
              </a:rPr>
              <a:t>	</a:t>
            </a:r>
            <a:r>
              <a:rPr lang="en-US" altLang="ko-KR" sz="1600" dirty="0" smtClean="0">
                <a:solidFill>
                  <a:schemeClr val="tx2"/>
                </a:solidFill>
                <a:ea typeface="굴림" charset="-127"/>
              </a:rPr>
              <a:t>[IG HRRC closing report for May 2015]</a:t>
            </a:r>
            <a:endParaRPr lang="en-US" altLang="ko-KR" sz="1600" dirty="0">
              <a:solidFill>
                <a:schemeClr val="tx2"/>
              </a:solidFill>
              <a:ea typeface="굴림" charset="-127"/>
            </a:endParaRPr>
          </a:p>
          <a:p>
            <a:pPr>
              <a:spcBef>
                <a:spcPts val="600"/>
              </a:spcBef>
              <a:spcAft>
                <a:spcPts val="600"/>
              </a:spcAft>
            </a:pPr>
            <a:r>
              <a:rPr lang="en-US" altLang="ko-KR" sz="1600" b="1" dirty="0">
                <a:solidFill>
                  <a:schemeClr val="tx2"/>
                </a:solidFill>
                <a:ea typeface="굴림" charset="-127"/>
              </a:rPr>
              <a:t>Purpose:</a:t>
            </a:r>
            <a:r>
              <a:rPr lang="en-US" altLang="ko-KR" sz="1600" dirty="0">
                <a:solidFill>
                  <a:schemeClr val="tx2"/>
                </a:solidFill>
                <a:ea typeface="굴림" charset="-127"/>
              </a:rPr>
              <a:t>	[IG HRRC closing report for </a:t>
            </a:r>
            <a:r>
              <a:rPr lang="en-US" altLang="ko-KR" sz="1600" dirty="0" smtClean="0">
                <a:solidFill>
                  <a:schemeClr val="tx2"/>
                </a:solidFill>
                <a:ea typeface="굴림" charset="-127"/>
              </a:rPr>
              <a:t>May </a:t>
            </a:r>
            <a:r>
              <a:rPr lang="en-US" altLang="ko-KR" sz="1600" dirty="0">
                <a:solidFill>
                  <a:schemeClr val="tx2"/>
                </a:solidFill>
                <a:ea typeface="굴림" charset="-127"/>
              </a:rPr>
              <a:t>2015]</a:t>
            </a:r>
          </a:p>
          <a:p>
            <a:r>
              <a:rPr lang="en-US" altLang="ko-KR" sz="1600" b="1" dirty="0">
                <a:solidFill>
                  <a:schemeClr val="tx2"/>
                </a:solidFill>
                <a:ea typeface="굴림" charset="-127"/>
              </a:rPr>
              <a:t>Notice:</a:t>
            </a:r>
            <a:r>
              <a:rPr lang="en-US" altLang="ko-KR" sz="1600" dirty="0">
                <a:solidFill>
                  <a:schemeClr val="tx2"/>
                </a:solidFill>
                <a:ea typeface="굴림" charset="-127"/>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ko-KR" sz="1600" b="1" dirty="0">
                <a:solidFill>
                  <a:schemeClr val="tx2"/>
                </a:solidFill>
                <a:ea typeface="굴림" charset="-127"/>
              </a:rPr>
              <a:t>Release:</a:t>
            </a:r>
            <a:r>
              <a:rPr lang="en-US" altLang="ko-KR" sz="1600" dirty="0">
                <a:solidFill>
                  <a:schemeClr val="tx2"/>
                </a:solidFill>
                <a:ea typeface="굴림" charset="-127"/>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제목 6"/>
          <p:cNvSpPr>
            <a:spLocks noGrp="1"/>
          </p:cNvSpPr>
          <p:nvPr>
            <p:ph type="ctrTitle"/>
          </p:nvPr>
        </p:nvSpPr>
        <p:spPr/>
        <p:txBody>
          <a:bodyPr/>
          <a:lstStyle/>
          <a:p>
            <a:r>
              <a:rPr lang="en-US" altLang="ko-KR" b="1" dirty="0" smtClean="0"/>
              <a:t>IEEE 802.15 IG HRRC</a:t>
            </a:r>
            <a:br>
              <a:rPr lang="en-US" altLang="ko-KR" b="1" dirty="0" smtClean="0"/>
            </a:br>
            <a:r>
              <a:rPr lang="en-US" altLang="ko-KR" sz="2800" dirty="0" smtClean="0"/>
              <a:t>(High Rate Rail Communications Interest Group)</a:t>
            </a:r>
            <a:br>
              <a:rPr lang="en-US" altLang="ko-KR" sz="2800" dirty="0" smtClean="0"/>
            </a:br>
            <a:r>
              <a:rPr lang="en-US" altLang="ko-KR" dirty="0" smtClean="0"/>
              <a:t/>
            </a:r>
            <a:br>
              <a:rPr lang="en-US" altLang="ko-KR" dirty="0" smtClean="0"/>
            </a:br>
            <a:r>
              <a:rPr lang="en-US" altLang="ko-KR" b="1" dirty="0" smtClean="0"/>
              <a:t>Closing Report</a:t>
            </a:r>
            <a:endParaRPr lang="ko-KR" altLang="en-US" b="1" dirty="0"/>
          </a:p>
        </p:txBody>
      </p:sp>
      <p:sp>
        <p:nvSpPr>
          <p:cNvPr id="8" name="부제목 7"/>
          <p:cNvSpPr>
            <a:spLocks noGrp="1"/>
          </p:cNvSpPr>
          <p:nvPr>
            <p:ph type="subTitle" idx="1"/>
          </p:nvPr>
        </p:nvSpPr>
        <p:spPr/>
        <p:txBody>
          <a:bodyPr/>
          <a:lstStyle/>
          <a:p>
            <a:endParaRPr lang="en-US" altLang="ko-KR" dirty="0" smtClean="0"/>
          </a:p>
          <a:p>
            <a:r>
              <a:rPr lang="en-US" altLang="ko-KR" sz="2400" dirty="0" smtClean="0"/>
              <a:t>Vancouver, Canada</a:t>
            </a:r>
          </a:p>
          <a:p>
            <a:r>
              <a:rPr lang="en-US" altLang="ko-KR" sz="2400" dirty="0" smtClean="0"/>
              <a:t>Tuesday PM1, May 12, 2015</a:t>
            </a:r>
            <a:endParaRPr lang="ko-KR" altLang="en-US" sz="2400" dirty="0"/>
          </a:p>
        </p:txBody>
      </p:sp>
      <p:sp>
        <p:nvSpPr>
          <p:cNvPr id="2" name="날짜 개체 틀 1"/>
          <p:cNvSpPr>
            <a:spLocks noGrp="1"/>
          </p:cNvSpPr>
          <p:nvPr>
            <p:ph type="dt" sz="half" idx="10"/>
          </p:nvPr>
        </p:nvSpPr>
        <p:spPr/>
        <p:txBody>
          <a:bodyPr/>
          <a:lstStyle/>
          <a:p>
            <a:r>
              <a:rPr lang="en-US" altLang="ko-KR" dirty="0" smtClean="0"/>
              <a:t>May 2015</a:t>
            </a:r>
            <a:endParaRPr lang="en-US" altLang="ko-KR" dirty="0"/>
          </a:p>
        </p:txBody>
      </p:sp>
      <p:sp>
        <p:nvSpPr>
          <p:cNvPr id="3" name="바닥글 개체 틀 2"/>
          <p:cNvSpPr>
            <a:spLocks noGrp="1"/>
          </p:cNvSpPr>
          <p:nvPr>
            <p:ph type="ftr" sz="quarter" idx="11"/>
          </p:nvPr>
        </p:nvSpPr>
        <p:spPr/>
        <p:txBody>
          <a:bodyPr/>
          <a:lstStyle/>
          <a:p>
            <a:r>
              <a:rPr lang="en-US" altLang="ko-KR" smtClean="0"/>
              <a:t>Junhyeong Kim, ETRI</a:t>
            </a:r>
            <a:endParaRPr lang="en-US" altLang="ko-KR" dirty="0"/>
          </a:p>
        </p:txBody>
      </p:sp>
      <p:sp>
        <p:nvSpPr>
          <p:cNvPr id="4" name="슬라이드 번호 개체 틀 3"/>
          <p:cNvSpPr>
            <a:spLocks noGrp="1"/>
          </p:cNvSpPr>
          <p:nvPr>
            <p:ph type="sldNum" sz="quarter" idx="12"/>
          </p:nvPr>
        </p:nvSpPr>
        <p:spPr/>
        <p:txBody>
          <a:bodyPr/>
          <a:lstStyle/>
          <a:p>
            <a:r>
              <a:rPr lang="en-US" altLang="ko-KR" smtClean="0"/>
              <a:t>Slide </a:t>
            </a:r>
            <a:fld id="{EBCBA1D1-C26B-48B5-BA7F-34FF92B9C553}" type="slidenum">
              <a:rPr lang="en-US" altLang="ko-KR" smtClean="0"/>
              <a:pPr/>
              <a:t>2</a:t>
            </a:fld>
            <a:endParaRPr lang="en-US" altLang="ko-KR"/>
          </a:p>
        </p:txBody>
      </p:sp>
    </p:spTree>
    <p:extLst>
      <p:ext uri="{BB962C8B-B14F-4D97-AF65-F5344CB8AC3E}">
        <p14:creationId xmlns:p14="http://schemas.microsoft.com/office/powerpoint/2010/main" val="110843159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IG Group Leadership</a:t>
            </a:r>
            <a:endParaRPr lang="ko-KR" altLang="en-US" dirty="0"/>
          </a:p>
        </p:txBody>
      </p:sp>
      <p:sp>
        <p:nvSpPr>
          <p:cNvPr id="3" name="내용 개체 틀 2"/>
          <p:cNvSpPr>
            <a:spLocks noGrp="1"/>
          </p:cNvSpPr>
          <p:nvPr>
            <p:ph idx="1"/>
          </p:nvPr>
        </p:nvSpPr>
        <p:spPr/>
        <p:txBody>
          <a:bodyPr/>
          <a:lstStyle/>
          <a:p>
            <a:r>
              <a:rPr lang="en-US" altLang="ko-KR" dirty="0" smtClean="0"/>
              <a:t>Chair : Junhyeong Kim (ETRI, South Korea)</a:t>
            </a:r>
          </a:p>
          <a:p>
            <a:r>
              <a:rPr lang="en-US" altLang="ko-KR" dirty="0" smtClean="0"/>
              <a:t>Secretary : Bing Hui (ETRI, South Korea)</a:t>
            </a:r>
            <a:endParaRPr lang="ko-KR" altLang="en-US" dirty="0"/>
          </a:p>
        </p:txBody>
      </p:sp>
      <p:sp>
        <p:nvSpPr>
          <p:cNvPr id="4" name="날짜 개체 틀 3"/>
          <p:cNvSpPr>
            <a:spLocks noGrp="1"/>
          </p:cNvSpPr>
          <p:nvPr>
            <p:ph type="dt" sz="half" idx="10"/>
          </p:nvPr>
        </p:nvSpPr>
        <p:spPr/>
        <p:txBody>
          <a:bodyPr/>
          <a:lstStyle/>
          <a:p>
            <a:r>
              <a:rPr lang="en-US" altLang="ko-KR" dirty="0" smtClean="0"/>
              <a:t>May 2015</a:t>
            </a:r>
            <a:endParaRPr lang="en-US" altLang="ko-KR" dirty="0"/>
          </a:p>
        </p:txBody>
      </p:sp>
      <p:sp>
        <p:nvSpPr>
          <p:cNvPr id="5" name="바닥글 개체 틀 4"/>
          <p:cNvSpPr>
            <a:spLocks noGrp="1"/>
          </p:cNvSpPr>
          <p:nvPr>
            <p:ph type="ftr" sz="quarter" idx="11"/>
          </p:nvPr>
        </p:nvSpPr>
        <p:spPr/>
        <p:txBody>
          <a:bodyPr/>
          <a:lstStyle/>
          <a:p>
            <a:r>
              <a:rPr lang="en-US" altLang="ko-KR" smtClean="0"/>
              <a:t>Junhyeong Kim, ETRI</a:t>
            </a:r>
            <a:endParaRPr lang="en-US" altLang="ko-KR" dirty="0"/>
          </a:p>
        </p:txBody>
      </p:sp>
      <p:sp>
        <p:nvSpPr>
          <p:cNvPr id="6" name="슬라이드 번호 개체 틀 5"/>
          <p:cNvSpPr>
            <a:spLocks noGrp="1"/>
          </p:cNvSpPr>
          <p:nvPr>
            <p:ph type="sldNum" sz="quarter" idx="12"/>
          </p:nvPr>
        </p:nvSpPr>
        <p:spPr/>
        <p:txBody>
          <a:bodyPr/>
          <a:lstStyle/>
          <a:p>
            <a:r>
              <a:rPr lang="en-US" altLang="ko-KR" smtClean="0"/>
              <a:t>Slide </a:t>
            </a:r>
            <a:fld id="{43F14156-D200-4457-B4C4-5D7FCD238904}" type="slidenum">
              <a:rPr lang="en-US" altLang="ko-KR" smtClean="0"/>
              <a:pPr/>
              <a:t>3</a:t>
            </a:fld>
            <a:endParaRPr lang="en-US" altLang="ko-KR"/>
          </a:p>
        </p:txBody>
      </p:sp>
    </p:spTree>
    <p:extLst>
      <p:ext uri="{BB962C8B-B14F-4D97-AF65-F5344CB8AC3E}">
        <p14:creationId xmlns:p14="http://schemas.microsoft.com/office/powerpoint/2010/main" val="383596189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Sessions</a:t>
            </a:r>
            <a:endParaRPr lang="ko-KR" altLang="en-US" dirty="0"/>
          </a:p>
        </p:txBody>
      </p:sp>
      <p:sp>
        <p:nvSpPr>
          <p:cNvPr id="3" name="내용 개체 틀 2"/>
          <p:cNvSpPr>
            <a:spLocks noGrp="1"/>
          </p:cNvSpPr>
          <p:nvPr>
            <p:ph idx="1"/>
          </p:nvPr>
        </p:nvSpPr>
        <p:spPr/>
        <p:txBody>
          <a:bodyPr/>
          <a:lstStyle/>
          <a:p>
            <a:r>
              <a:rPr lang="en-US" altLang="ko-KR" dirty="0" smtClean="0"/>
              <a:t>3</a:t>
            </a:r>
            <a:r>
              <a:rPr lang="en-US" altLang="ko-KR" baseline="30000" dirty="0" smtClean="0"/>
              <a:t>rd</a:t>
            </a:r>
            <a:r>
              <a:rPr lang="en-US" altLang="ko-KR" dirty="0" smtClean="0"/>
              <a:t> meeting for IG HRRC</a:t>
            </a:r>
          </a:p>
          <a:p>
            <a:pPr lvl="1"/>
            <a:r>
              <a:rPr lang="en-US" altLang="ko-KR" dirty="0" smtClean="0"/>
              <a:t>Joint 15/16 meeting</a:t>
            </a:r>
          </a:p>
          <a:p>
            <a:r>
              <a:rPr lang="en-US" altLang="ko-KR" dirty="0" smtClean="0"/>
              <a:t>1 session</a:t>
            </a:r>
          </a:p>
          <a:p>
            <a:pPr lvl="1"/>
            <a:r>
              <a:rPr lang="en-US" altLang="ko-KR" dirty="0" smtClean="0"/>
              <a:t>Tuesday PM1 (13:30 ~ 15:30), May 12, 2015</a:t>
            </a:r>
          </a:p>
          <a:p>
            <a:r>
              <a:rPr lang="en-US" altLang="ko-KR" dirty="0" smtClean="0"/>
              <a:t>5 participants</a:t>
            </a:r>
          </a:p>
          <a:p>
            <a:pPr lvl="1"/>
            <a:endParaRPr lang="en-US" altLang="ko-KR" dirty="0" smtClean="0"/>
          </a:p>
          <a:p>
            <a:pPr lvl="1"/>
            <a:endParaRPr lang="en-US" altLang="ko-KR" dirty="0" smtClean="0"/>
          </a:p>
          <a:p>
            <a:endParaRPr lang="ko-KR" altLang="en-US" dirty="0"/>
          </a:p>
        </p:txBody>
      </p:sp>
      <p:sp>
        <p:nvSpPr>
          <p:cNvPr id="4" name="날짜 개체 틀 3"/>
          <p:cNvSpPr>
            <a:spLocks noGrp="1"/>
          </p:cNvSpPr>
          <p:nvPr>
            <p:ph type="dt" sz="half" idx="10"/>
          </p:nvPr>
        </p:nvSpPr>
        <p:spPr/>
        <p:txBody>
          <a:bodyPr/>
          <a:lstStyle/>
          <a:p>
            <a:r>
              <a:rPr lang="en-US" altLang="ko-KR" dirty="0" smtClean="0"/>
              <a:t>May 2015</a:t>
            </a:r>
            <a:endParaRPr lang="en-US" altLang="ko-KR" dirty="0"/>
          </a:p>
        </p:txBody>
      </p:sp>
      <p:sp>
        <p:nvSpPr>
          <p:cNvPr id="5" name="바닥글 개체 틀 4"/>
          <p:cNvSpPr>
            <a:spLocks noGrp="1"/>
          </p:cNvSpPr>
          <p:nvPr>
            <p:ph type="ftr" sz="quarter" idx="11"/>
          </p:nvPr>
        </p:nvSpPr>
        <p:spPr/>
        <p:txBody>
          <a:bodyPr/>
          <a:lstStyle/>
          <a:p>
            <a:r>
              <a:rPr lang="en-US" altLang="ko-KR" smtClean="0"/>
              <a:t>Junhyeong Kim, ETRI</a:t>
            </a:r>
            <a:endParaRPr lang="en-US" altLang="ko-KR" dirty="0"/>
          </a:p>
        </p:txBody>
      </p:sp>
      <p:sp>
        <p:nvSpPr>
          <p:cNvPr id="6" name="슬라이드 번호 개체 틀 5"/>
          <p:cNvSpPr>
            <a:spLocks noGrp="1"/>
          </p:cNvSpPr>
          <p:nvPr>
            <p:ph type="sldNum" sz="quarter" idx="12"/>
          </p:nvPr>
        </p:nvSpPr>
        <p:spPr/>
        <p:txBody>
          <a:bodyPr/>
          <a:lstStyle/>
          <a:p>
            <a:r>
              <a:rPr lang="en-US" altLang="ko-KR" smtClean="0"/>
              <a:t>Slide </a:t>
            </a:r>
            <a:fld id="{43F14156-D200-4457-B4C4-5D7FCD238904}" type="slidenum">
              <a:rPr lang="en-US" altLang="ko-KR" smtClean="0"/>
              <a:pPr/>
              <a:t>4</a:t>
            </a:fld>
            <a:endParaRPr lang="en-US" altLang="ko-KR"/>
          </a:p>
        </p:txBody>
      </p:sp>
    </p:spTree>
    <p:extLst>
      <p:ext uri="{BB962C8B-B14F-4D97-AF65-F5344CB8AC3E}">
        <p14:creationId xmlns:p14="http://schemas.microsoft.com/office/powerpoint/2010/main" val="207911802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Meeting Objectives</a:t>
            </a:r>
            <a:endParaRPr lang="ko-KR" altLang="en-US" dirty="0"/>
          </a:p>
        </p:txBody>
      </p:sp>
      <p:sp>
        <p:nvSpPr>
          <p:cNvPr id="3" name="내용 개체 틀 2"/>
          <p:cNvSpPr>
            <a:spLocks noGrp="1"/>
          </p:cNvSpPr>
          <p:nvPr>
            <p:ph idx="1"/>
          </p:nvPr>
        </p:nvSpPr>
        <p:spPr/>
        <p:txBody>
          <a:bodyPr/>
          <a:lstStyle/>
          <a:p>
            <a:r>
              <a:rPr lang="en-US" altLang="ko-KR" sz="2800" dirty="0" smtClean="0"/>
              <a:t>Presentation of 2 contributions</a:t>
            </a:r>
          </a:p>
          <a:p>
            <a:pPr lvl="1"/>
            <a:r>
              <a:rPr lang="en-US" altLang="ko-KR" sz="2400" dirty="0"/>
              <a:t>A Review of IG Activities after the March 2015 Plenary Session</a:t>
            </a:r>
            <a:endParaRPr lang="en-US" altLang="ko-KR" sz="2400" dirty="0" smtClean="0"/>
          </a:p>
          <a:p>
            <a:pPr lvl="1"/>
            <a:r>
              <a:rPr lang="en-US" altLang="ko-KR" sz="2400" dirty="0" smtClean="0"/>
              <a:t>Modification of Call </a:t>
            </a:r>
            <a:r>
              <a:rPr lang="en-US" altLang="ko-KR" sz="2400" dirty="0"/>
              <a:t>for Participation (CFP) draft document</a:t>
            </a:r>
            <a:endParaRPr lang="en-US" altLang="ko-KR" sz="2400" dirty="0" smtClean="0"/>
          </a:p>
          <a:p>
            <a:endParaRPr lang="en-US" altLang="ko-KR" sz="2800" dirty="0" smtClean="0"/>
          </a:p>
          <a:p>
            <a:r>
              <a:rPr lang="en-US" altLang="ko-KR" sz="2800" dirty="0" smtClean="0"/>
              <a:t>Further Discussion on</a:t>
            </a:r>
            <a:endParaRPr lang="en-US" altLang="ko-KR" sz="2800" dirty="0" smtClean="0"/>
          </a:p>
          <a:p>
            <a:pPr lvl="1"/>
            <a:r>
              <a:rPr lang="en-US" altLang="ko-KR" sz="2400" dirty="0" smtClean="0"/>
              <a:t>Channel modeling </a:t>
            </a:r>
            <a:r>
              <a:rPr lang="en-US" altLang="ko-KR" sz="2400" dirty="0" smtClean="0"/>
              <a:t>scenarios and parameters </a:t>
            </a:r>
            <a:r>
              <a:rPr lang="en-US" altLang="ko-KR" sz="2400" dirty="0" smtClean="0"/>
              <a:t>for high rate rail communications</a:t>
            </a:r>
          </a:p>
          <a:p>
            <a:pPr lvl="1"/>
            <a:r>
              <a:rPr lang="en-US" altLang="ko-KR" sz="2400" dirty="0" smtClean="0"/>
              <a:t>Future plans for the interest group </a:t>
            </a:r>
            <a:endParaRPr lang="ko-KR" altLang="en-US" sz="2400" dirty="0"/>
          </a:p>
        </p:txBody>
      </p:sp>
      <p:sp>
        <p:nvSpPr>
          <p:cNvPr id="4" name="날짜 개체 틀 3"/>
          <p:cNvSpPr>
            <a:spLocks noGrp="1"/>
          </p:cNvSpPr>
          <p:nvPr>
            <p:ph type="dt" sz="half" idx="10"/>
          </p:nvPr>
        </p:nvSpPr>
        <p:spPr/>
        <p:txBody>
          <a:bodyPr/>
          <a:lstStyle/>
          <a:p>
            <a:r>
              <a:rPr lang="en-US" altLang="ko-KR" dirty="0" smtClean="0"/>
              <a:t>May 2015</a:t>
            </a:r>
            <a:endParaRPr lang="en-US" altLang="ko-KR" dirty="0"/>
          </a:p>
        </p:txBody>
      </p:sp>
      <p:sp>
        <p:nvSpPr>
          <p:cNvPr id="5" name="바닥글 개체 틀 4"/>
          <p:cNvSpPr>
            <a:spLocks noGrp="1"/>
          </p:cNvSpPr>
          <p:nvPr>
            <p:ph type="ftr" sz="quarter" idx="11"/>
          </p:nvPr>
        </p:nvSpPr>
        <p:spPr/>
        <p:txBody>
          <a:bodyPr/>
          <a:lstStyle/>
          <a:p>
            <a:r>
              <a:rPr lang="en-US" altLang="ko-KR" smtClean="0"/>
              <a:t>Junhyeong Kim, ETRI</a:t>
            </a:r>
            <a:endParaRPr lang="en-US" altLang="ko-KR" dirty="0"/>
          </a:p>
        </p:txBody>
      </p:sp>
      <p:sp>
        <p:nvSpPr>
          <p:cNvPr id="6" name="슬라이드 번호 개체 틀 5"/>
          <p:cNvSpPr>
            <a:spLocks noGrp="1"/>
          </p:cNvSpPr>
          <p:nvPr>
            <p:ph type="sldNum" sz="quarter" idx="12"/>
          </p:nvPr>
        </p:nvSpPr>
        <p:spPr/>
        <p:txBody>
          <a:bodyPr/>
          <a:lstStyle/>
          <a:p>
            <a:r>
              <a:rPr lang="en-US" altLang="ko-KR" smtClean="0"/>
              <a:t>Slide </a:t>
            </a:r>
            <a:fld id="{43F14156-D200-4457-B4C4-5D7FCD238904}" type="slidenum">
              <a:rPr lang="en-US" altLang="ko-KR" smtClean="0"/>
              <a:pPr/>
              <a:t>5</a:t>
            </a:fld>
            <a:endParaRPr lang="en-US" altLang="ko-KR"/>
          </a:p>
        </p:txBody>
      </p:sp>
    </p:spTree>
    <p:extLst>
      <p:ext uri="{BB962C8B-B14F-4D97-AF65-F5344CB8AC3E}">
        <p14:creationId xmlns:p14="http://schemas.microsoft.com/office/powerpoint/2010/main" val="232548101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Contributions</a:t>
            </a:r>
            <a:endParaRPr lang="ko-KR" altLang="en-US" dirty="0"/>
          </a:p>
        </p:txBody>
      </p:sp>
      <p:sp>
        <p:nvSpPr>
          <p:cNvPr id="3" name="내용 개체 틀 2"/>
          <p:cNvSpPr>
            <a:spLocks noGrp="1"/>
          </p:cNvSpPr>
          <p:nvPr>
            <p:ph idx="1"/>
          </p:nvPr>
        </p:nvSpPr>
        <p:spPr/>
        <p:txBody>
          <a:bodyPr/>
          <a:lstStyle/>
          <a:p>
            <a:r>
              <a:rPr lang="en-US" altLang="ko-KR" dirty="0" smtClean="0"/>
              <a:t>4 contributions</a:t>
            </a:r>
            <a:endParaRPr lang="en-US" altLang="ko-KR" dirty="0"/>
          </a:p>
          <a:p>
            <a:pPr lvl="1"/>
            <a:r>
              <a:rPr lang="en-US" altLang="ko-KR" sz="2000" dirty="0"/>
              <a:t>Contribution #1 </a:t>
            </a:r>
            <a:r>
              <a:rPr lang="en-US" altLang="ko-KR" sz="2000" dirty="0" smtClean="0"/>
              <a:t>(</a:t>
            </a:r>
            <a:r>
              <a:rPr lang="en-US" altLang="ko-KR" sz="2000" dirty="0" smtClean="0">
                <a:hlinkClick r:id="rId2"/>
              </a:rPr>
              <a:t>15-15-0301-01-hrrc</a:t>
            </a:r>
            <a:r>
              <a:rPr lang="en-US" altLang="ko-KR" sz="2000" dirty="0" smtClean="0"/>
              <a:t>) </a:t>
            </a:r>
            <a:r>
              <a:rPr lang="en-US" altLang="ko-KR" sz="2000" dirty="0"/>
              <a:t>: </a:t>
            </a:r>
            <a:r>
              <a:rPr lang="en-US" altLang="ko-KR" sz="2000" dirty="0" smtClean="0"/>
              <a:t>Agenda of Joint 15/16 IG HRRC Meeting</a:t>
            </a:r>
          </a:p>
          <a:p>
            <a:pPr lvl="1"/>
            <a:r>
              <a:rPr lang="en-US" altLang="ko-KR" sz="2000" dirty="0" smtClean="0"/>
              <a:t>Contribution #2 (</a:t>
            </a:r>
            <a:r>
              <a:rPr lang="en-US" altLang="ko-KR" sz="2000" dirty="0" smtClean="0">
                <a:hlinkClick r:id="rId3"/>
              </a:rPr>
              <a:t>15-15-0337-00-hrrc</a:t>
            </a:r>
            <a:r>
              <a:rPr lang="en-US" altLang="ko-KR" sz="2000" dirty="0" smtClean="0"/>
              <a:t>) </a:t>
            </a:r>
            <a:r>
              <a:rPr lang="en-US" altLang="ko-KR" sz="2000" dirty="0"/>
              <a:t>: </a:t>
            </a:r>
            <a:r>
              <a:rPr lang="en-US" altLang="ko-KR" sz="2000" dirty="0" smtClean="0"/>
              <a:t>A </a:t>
            </a:r>
            <a:r>
              <a:rPr lang="en-US" altLang="ko-KR" sz="2000" dirty="0"/>
              <a:t>Review of IG Activities after the March 2015 Plenary Session</a:t>
            </a:r>
            <a:endParaRPr lang="en-US" altLang="ko-KR" sz="2000" dirty="0" smtClean="0"/>
          </a:p>
          <a:p>
            <a:pPr lvl="1"/>
            <a:r>
              <a:rPr lang="en-US" altLang="ko-KR" sz="2000" dirty="0"/>
              <a:t>Contribution </a:t>
            </a:r>
            <a:r>
              <a:rPr lang="en-US" altLang="ko-KR" sz="2000" dirty="0" smtClean="0"/>
              <a:t>#3 </a:t>
            </a:r>
            <a:r>
              <a:rPr lang="en-US" altLang="ko-KR" sz="2000" dirty="0"/>
              <a:t>(</a:t>
            </a:r>
            <a:r>
              <a:rPr lang="en-US" altLang="ko-KR" sz="2000" dirty="0" smtClean="0">
                <a:hlinkClick r:id="rId4"/>
              </a:rPr>
              <a:t>15-15-0393-00-hrrc</a:t>
            </a:r>
            <a:r>
              <a:rPr lang="en-US" altLang="ko-KR" sz="2000" dirty="0"/>
              <a:t>) : </a:t>
            </a:r>
            <a:r>
              <a:rPr lang="en-US" altLang="ko-KR" sz="2000" dirty="0" smtClean="0"/>
              <a:t>Meeting Minutes of May 2015</a:t>
            </a:r>
          </a:p>
          <a:p>
            <a:pPr lvl="1"/>
            <a:r>
              <a:rPr lang="en-US" altLang="ko-KR" sz="2000" dirty="0"/>
              <a:t>Contribution </a:t>
            </a:r>
            <a:r>
              <a:rPr lang="en-US" altLang="ko-KR" sz="2000" dirty="0" smtClean="0"/>
              <a:t>#4 </a:t>
            </a:r>
            <a:r>
              <a:rPr lang="en-US" altLang="ko-KR" sz="2000" dirty="0"/>
              <a:t>(</a:t>
            </a:r>
            <a:r>
              <a:rPr lang="en-US" altLang="ko-KR" sz="2000" dirty="0" smtClean="0"/>
              <a:t>15-15-0392-00-hrrc</a:t>
            </a:r>
            <a:r>
              <a:rPr lang="en-US" altLang="ko-KR" sz="2000" dirty="0"/>
              <a:t>) </a:t>
            </a:r>
            <a:r>
              <a:rPr lang="en-US" altLang="ko-KR" sz="2000" dirty="0" smtClean="0"/>
              <a:t>: Closing Report for May 2015</a:t>
            </a:r>
          </a:p>
          <a:p>
            <a:pPr lvl="1"/>
            <a:endParaRPr lang="en-US" altLang="ko-KR" dirty="0" smtClean="0"/>
          </a:p>
          <a:p>
            <a:pPr lvl="1"/>
            <a:endParaRPr lang="en-US" altLang="ko-KR" dirty="0"/>
          </a:p>
          <a:p>
            <a:endParaRPr lang="ko-KR" altLang="en-US" dirty="0"/>
          </a:p>
        </p:txBody>
      </p:sp>
      <p:sp>
        <p:nvSpPr>
          <p:cNvPr id="4" name="날짜 개체 틀 3"/>
          <p:cNvSpPr>
            <a:spLocks noGrp="1"/>
          </p:cNvSpPr>
          <p:nvPr>
            <p:ph type="dt" sz="half" idx="10"/>
          </p:nvPr>
        </p:nvSpPr>
        <p:spPr/>
        <p:txBody>
          <a:bodyPr/>
          <a:lstStyle/>
          <a:p>
            <a:r>
              <a:rPr lang="en-US" altLang="ko-KR" dirty="0" smtClean="0"/>
              <a:t>May 2015</a:t>
            </a:r>
            <a:endParaRPr lang="en-US" altLang="ko-KR" dirty="0"/>
          </a:p>
        </p:txBody>
      </p:sp>
      <p:sp>
        <p:nvSpPr>
          <p:cNvPr id="5" name="바닥글 개체 틀 4"/>
          <p:cNvSpPr>
            <a:spLocks noGrp="1"/>
          </p:cNvSpPr>
          <p:nvPr>
            <p:ph type="ftr" sz="quarter" idx="11"/>
          </p:nvPr>
        </p:nvSpPr>
        <p:spPr/>
        <p:txBody>
          <a:bodyPr/>
          <a:lstStyle/>
          <a:p>
            <a:r>
              <a:rPr lang="en-US" altLang="ko-KR" smtClean="0"/>
              <a:t>Junhyeong Kim, ETRI</a:t>
            </a:r>
            <a:endParaRPr lang="en-US" altLang="ko-KR" dirty="0"/>
          </a:p>
        </p:txBody>
      </p:sp>
      <p:sp>
        <p:nvSpPr>
          <p:cNvPr id="6" name="슬라이드 번호 개체 틀 5"/>
          <p:cNvSpPr>
            <a:spLocks noGrp="1"/>
          </p:cNvSpPr>
          <p:nvPr>
            <p:ph type="sldNum" sz="quarter" idx="12"/>
          </p:nvPr>
        </p:nvSpPr>
        <p:spPr/>
        <p:txBody>
          <a:bodyPr/>
          <a:lstStyle/>
          <a:p>
            <a:r>
              <a:rPr lang="en-US" altLang="ko-KR" smtClean="0"/>
              <a:t>Slide </a:t>
            </a:r>
            <a:fld id="{43F14156-D200-4457-B4C4-5D7FCD238904}" type="slidenum">
              <a:rPr lang="en-US" altLang="ko-KR" smtClean="0"/>
              <a:pPr/>
              <a:t>6</a:t>
            </a:fld>
            <a:endParaRPr lang="en-US" altLang="ko-KR"/>
          </a:p>
        </p:txBody>
      </p:sp>
    </p:spTree>
    <p:extLst>
      <p:ext uri="{BB962C8B-B14F-4D97-AF65-F5344CB8AC3E}">
        <p14:creationId xmlns:p14="http://schemas.microsoft.com/office/powerpoint/2010/main" val="396380412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Meeting Accomplishments</a:t>
            </a:r>
            <a:endParaRPr lang="ko-KR" altLang="en-US" dirty="0"/>
          </a:p>
        </p:txBody>
      </p:sp>
      <p:sp>
        <p:nvSpPr>
          <p:cNvPr id="3" name="내용 개체 틀 2"/>
          <p:cNvSpPr>
            <a:spLocks noGrp="1"/>
          </p:cNvSpPr>
          <p:nvPr>
            <p:ph idx="1"/>
          </p:nvPr>
        </p:nvSpPr>
        <p:spPr/>
        <p:txBody>
          <a:bodyPr/>
          <a:lstStyle/>
          <a:p>
            <a:r>
              <a:rPr lang="en-US" altLang="ko-KR" sz="2400" dirty="0" smtClean="0"/>
              <a:t>Recent </a:t>
            </a:r>
            <a:r>
              <a:rPr lang="en-US" altLang="ko-KR" sz="2400" dirty="0" smtClean="0"/>
              <a:t>IG activities review</a:t>
            </a:r>
          </a:p>
          <a:p>
            <a:r>
              <a:rPr lang="en-US" altLang="ko-KR" sz="2400" dirty="0"/>
              <a:t>Review of Call for Participation (CFP) draft </a:t>
            </a:r>
            <a:r>
              <a:rPr lang="en-US" altLang="ko-KR" sz="2400" dirty="0" smtClean="0"/>
              <a:t>document</a:t>
            </a:r>
            <a:endParaRPr lang="en-US" altLang="ko-KR" sz="2400" dirty="0"/>
          </a:p>
          <a:p>
            <a:r>
              <a:rPr lang="en-US" altLang="ko-KR" sz="2400" dirty="0" smtClean="0"/>
              <a:t>Discussion on simulation </a:t>
            </a:r>
            <a:r>
              <a:rPr lang="en-US" altLang="ko-KR" sz="2400" dirty="0" smtClean="0"/>
              <a:t>scenarios and parameters requested by </a:t>
            </a:r>
            <a:r>
              <a:rPr lang="en-US" altLang="ko-KR" sz="2400" dirty="0" smtClean="0"/>
              <a:t>Prof. Guan from Beijing </a:t>
            </a:r>
            <a:r>
              <a:rPr lang="en-US" altLang="ko-KR" sz="2400" dirty="0" err="1" smtClean="0"/>
              <a:t>Jiaotong</a:t>
            </a:r>
            <a:r>
              <a:rPr lang="en-US" altLang="ko-KR" sz="2400" dirty="0" smtClean="0"/>
              <a:t> University (BJTU)</a:t>
            </a:r>
          </a:p>
          <a:p>
            <a:pPr lvl="1"/>
            <a:r>
              <a:rPr lang="en-US" altLang="ko-KR" sz="2000" dirty="0" smtClean="0"/>
              <a:t>Prof. Guan is </a:t>
            </a:r>
            <a:r>
              <a:rPr lang="en-US" altLang="ko-KR" sz="2000" dirty="0" smtClean="0"/>
              <a:t>planning to </a:t>
            </a:r>
            <a:r>
              <a:rPr lang="en-US" altLang="ko-KR" sz="2000" dirty="0" smtClean="0"/>
              <a:t>attend the future IG </a:t>
            </a:r>
            <a:r>
              <a:rPr lang="en-US" altLang="ko-KR" sz="2000" dirty="0" smtClean="0"/>
              <a:t>meeting and give </a:t>
            </a:r>
            <a:r>
              <a:rPr lang="en-US" altLang="ko-KR" sz="2000" dirty="0" smtClean="0"/>
              <a:t>a presentation about </a:t>
            </a:r>
            <a:r>
              <a:rPr lang="en-US" altLang="ko-KR" sz="2000" dirty="0" smtClean="0"/>
              <a:t>the channel modeling and simulation results of </a:t>
            </a:r>
            <a:r>
              <a:rPr lang="en-US" altLang="ko-KR" sz="2000" dirty="0" err="1" smtClean="0"/>
              <a:t>mmWave</a:t>
            </a:r>
            <a:r>
              <a:rPr lang="en-US" altLang="ko-KR" sz="2000" dirty="0" smtClean="0"/>
              <a:t> for railway based on</a:t>
            </a:r>
          </a:p>
          <a:p>
            <a:pPr lvl="2"/>
            <a:r>
              <a:rPr lang="en-US" altLang="ko-KR" sz="1600" dirty="0" smtClean="0"/>
              <a:t>The preferred </a:t>
            </a:r>
            <a:r>
              <a:rPr lang="en-US" altLang="ko-KR" sz="1600" dirty="0"/>
              <a:t>scenario : tunnel environments</a:t>
            </a:r>
          </a:p>
          <a:p>
            <a:pPr lvl="2"/>
            <a:r>
              <a:rPr lang="en-US" altLang="ko-KR" sz="1600" dirty="0" smtClean="0"/>
              <a:t>The parameters : will be discuss through the reflector</a:t>
            </a:r>
          </a:p>
          <a:p>
            <a:r>
              <a:rPr lang="en-US" altLang="ko-KR" sz="2400" dirty="0" smtClean="0"/>
              <a:t>Discussion </a:t>
            </a:r>
            <a:r>
              <a:rPr lang="en-US" altLang="ko-KR" sz="2400" dirty="0" smtClean="0"/>
              <a:t>on the strategies </a:t>
            </a:r>
            <a:r>
              <a:rPr lang="en-US" altLang="ko-KR" sz="2400" dirty="0" smtClean="0"/>
              <a:t>and future plans for </a:t>
            </a:r>
            <a:r>
              <a:rPr lang="en-US" altLang="ko-KR" sz="2400" dirty="0" smtClean="0"/>
              <a:t>promoting the interest </a:t>
            </a:r>
            <a:r>
              <a:rPr lang="en-US" altLang="ko-KR" sz="2400" dirty="0" smtClean="0"/>
              <a:t>group</a:t>
            </a:r>
            <a:endParaRPr lang="en-US" altLang="ko-KR" sz="2400" dirty="0" smtClean="0"/>
          </a:p>
          <a:p>
            <a:pPr lvl="1"/>
            <a:endParaRPr lang="en-US" altLang="ko-KR" sz="2000" dirty="0" smtClean="0"/>
          </a:p>
        </p:txBody>
      </p:sp>
      <p:sp>
        <p:nvSpPr>
          <p:cNvPr id="4" name="날짜 개체 틀 3"/>
          <p:cNvSpPr>
            <a:spLocks noGrp="1"/>
          </p:cNvSpPr>
          <p:nvPr>
            <p:ph type="dt" sz="half" idx="10"/>
          </p:nvPr>
        </p:nvSpPr>
        <p:spPr/>
        <p:txBody>
          <a:bodyPr/>
          <a:lstStyle/>
          <a:p>
            <a:r>
              <a:rPr lang="en-US" altLang="ko-KR" dirty="0" smtClean="0"/>
              <a:t>May 2015</a:t>
            </a:r>
            <a:endParaRPr lang="en-US" altLang="ko-KR" dirty="0"/>
          </a:p>
        </p:txBody>
      </p:sp>
      <p:sp>
        <p:nvSpPr>
          <p:cNvPr id="5" name="바닥글 개체 틀 4"/>
          <p:cNvSpPr>
            <a:spLocks noGrp="1"/>
          </p:cNvSpPr>
          <p:nvPr>
            <p:ph type="ftr" sz="quarter" idx="11"/>
          </p:nvPr>
        </p:nvSpPr>
        <p:spPr/>
        <p:txBody>
          <a:bodyPr/>
          <a:lstStyle/>
          <a:p>
            <a:r>
              <a:rPr lang="en-US" altLang="ko-KR" dirty="0" err="1" smtClean="0"/>
              <a:t>Junhyeong</a:t>
            </a:r>
            <a:r>
              <a:rPr lang="en-US" altLang="ko-KR" dirty="0" smtClean="0"/>
              <a:t> Kim, ETRI</a:t>
            </a:r>
            <a:endParaRPr lang="en-US" altLang="ko-KR" dirty="0"/>
          </a:p>
        </p:txBody>
      </p:sp>
      <p:sp>
        <p:nvSpPr>
          <p:cNvPr id="6" name="슬라이드 번호 개체 틀 5"/>
          <p:cNvSpPr>
            <a:spLocks noGrp="1"/>
          </p:cNvSpPr>
          <p:nvPr>
            <p:ph type="sldNum" sz="quarter" idx="12"/>
          </p:nvPr>
        </p:nvSpPr>
        <p:spPr/>
        <p:txBody>
          <a:bodyPr/>
          <a:lstStyle/>
          <a:p>
            <a:r>
              <a:rPr lang="en-US" altLang="ko-KR" smtClean="0"/>
              <a:t>Slide </a:t>
            </a:r>
            <a:fld id="{43F14156-D200-4457-B4C4-5D7FCD238904}" type="slidenum">
              <a:rPr lang="en-US" altLang="ko-KR" smtClean="0"/>
              <a:pPr/>
              <a:t>7</a:t>
            </a:fld>
            <a:endParaRPr lang="en-US" altLang="ko-KR"/>
          </a:p>
        </p:txBody>
      </p:sp>
    </p:spTree>
    <p:extLst>
      <p:ext uri="{BB962C8B-B14F-4D97-AF65-F5344CB8AC3E}">
        <p14:creationId xmlns:p14="http://schemas.microsoft.com/office/powerpoint/2010/main" val="192887070"/>
      </p:ext>
    </p:extLst>
  </p:cSld>
  <p:clrMapOvr>
    <a:masterClrMapping/>
  </p:clrMapOvr>
  <p:timing>
    <p:tnLst>
      <p:par>
        <p:cTn id="1" dur="indefinite" restart="never" nodeType="tmRoot"/>
      </p:par>
    </p:tnLst>
  </p:timing>
</p:sld>
</file>

<file path=ppt/theme/theme1.xml><?xml version="1.0" encoding="utf-8"?>
<a:theme xmlns:a="http://schemas.openxmlformats.org/drawingml/2006/main" name="IEEE-P802_15">
  <a:themeElements>
    <a:clrScheme name="사용자 지정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2D2DB9"/>
      </a:hlink>
      <a:folHlink>
        <a:srgbClr val="B2B2B2"/>
      </a:folHlink>
    </a:clrScheme>
    <a:fontScheme name="Office 테마">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ko-KR"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ko-KR"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테마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테마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테마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테마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테마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테마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테마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3718</TotalTime>
  <Words>356</Words>
  <Application>Microsoft Office PowerPoint</Application>
  <PresentationFormat>화면 슬라이드 쇼(4:3)</PresentationFormat>
  <Paragraphs>73</Paragraphs>
  <Slides>7</Slides>
  <Notes>1</Notes>
  <HiddenSlides>0</HiddenSlides>
  <MMClips>0</MMClips>
  <ScaleCrop>false</ScaleCrop>
  <HeadingPairs>
    <vt:vector size="4" baseType="variant">
      <vt:variant>
        <vt:lpstr>테마</vt:lpstr>
      </vt:variant>
      <vt:variant>
        <vt:i4>1</vt:i4>
      </vt:variant>
      <vt:variant>
        <vt:lpstr>슬라이드 제목</vt:lpstr>
      </vt:variant>
      <vt:variant>
        <vt:i4>7</vt:i4>
      </vt:variant>
    </vt:vector>
  </HeadingPairs>
  <TitlesOfParts>
    <vt:vector size="8" baseType="lpstr">
      <vt:lpstr>IEEE-P802_15</vt:lpstr>
      <vt:lpstr>PowerPoint 프레젠테이션</vt:lpstr>
      <vt:lpstr>IEEE 802.15 IG HRRC (High Rate Rail Communications Interest Group)  Closing Report</vt:lpstr>
      <vt:lpstr>IG Group Leadership</vt:lpstr>
      <vt:lpstr>Sessions</vt:lpstr>
      <vt:lpstr>Meeting Objectives</vt:lpstr>
      <vt:lpstr>Contributions</vt:lpstr>
      <vt:lpstr>Meeting Accomplishments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프레젠테이션</dc:title>
  <dc:subject>IEEE 802.15 &lt;subject&gt;</dc:subject>
  <dc:creator>김준형</dc:creator>
  <dc:description>&lt;doc#&gt;</dc:description>
  <cp:lastModifiedBy>김준형</cp:lastModifiedBy>
  <cp:revision>505</cp:revision>
  <cp:lastPrinted>1998-02-10T13:28:06Z</cp:lastPrinted>
  <dcterms:created xsi:type="dcterms:W3CDTF">2014-12-23T02:01:48Z</dcterms:created>
  <dcterms:modified xsi:type="dcterms:W3CDTF">2015-05-12T23:52:22Z</dcterms:modified>
</cp:coreProperties>
</file>