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9"/>
  </p:notesMasterIdLst>
  <p:sldIdLst>
    <p:sldId id="293" r:id="rId2"/>
    <p:sldId id="301" r:id="rId3"/>
    <p:sldId id="296" r:id="rId4"/>
    <p:sldId id="300" r:id="rId5"/>
    <p:sldId id="299" r:id="rId6"/>
    <p:sldId id="302" r:id="rId7"/>
    <p:sldId id="298" r:id="rId8"/>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830" autoAdjust="0"/>
  </p:normalViewPr>
  <p:slideViewPr>
    <p:cSldViewPr>
      <p:cViewPr varScale="1">
        <p:scale>
          <a:sx n="74" d="100"/>
          <a:sy n="74" d="100"/>
        </p:scale>
        <p:origin x="-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73608"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May</a:t>
            </a:r>
            <a:r>
              <a:rPr sz="1200" b="1" dirty="0" smtClean="0"/>
              <a:t> 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15-15-0368-00-003e </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May 2015 Vancouver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14 </a:t>
            </a:r>
            <a:r>
              <a:rPr lang="en-US" sz="1600" dirty="0" smtClean="0">
                <a:solidFill>
                  <a:srgbClr val="FF0000"/>
                </a:solidFill>
                <a:latin typeface="Times New Roman"/>
                <a:ea typeface="Times New Roman"/>
                <a:cs typeface="Times New Roman"/>
                <a:sym typeface="Times New Roman"/>
              </a:rPr>
              <a:t>May </a:t>
            </a:r>
            <a:r>
              <a:rPr sz="1600" dirty="0" smtClean="0">
                <a:solidFill>
                  <a:srgbClr val="FF0000"/>
                </a:solidFill>
                <a:latin typeface="Times New Roman"/>
                <a:ea typeface="Times New Roman"/>
                <a:cs typeface="Times New Roman"/>
                <a:sym typeface="Times New Roman"/>
              </a:rPr>
              <a:t>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May 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Vancouver, Canada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May 11-14,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a:latin typeface="Times New Roman" charset="0"/>
                <a:ea typeface="ＭＳ Ｐゴシック" charset="0"/>
                <a:cs typeface="ＭＳ Ｐゴシック" charset="0"/>
              </a:rPr>
              <a:t>802.15.3e 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endParaRPr lang="en-US" sz="2800" dirty="0">
              <a:latin typeface="Arial" charset="0"/>
              <a:ea typeface="ＭＳ Ｐゴシック" charset="0"/>
              <a:cs typeface="ＭＳ Ｐゴシック"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Achievements</a:t>
            </a:r>
            <a:endParaRPr lang="en-US" b="1" dirty="0"/>
          </a:p>
        </p:txBody>
      </p:sp>
      <p:sp>
        <p:nvSpPr>
          <p:cNvPr id="3" name="Text Placeholder 2"/>
          <p:cNvSpPr>
            <a:spLocks noGrp="1"/>
          </p:cNvSpPr>
          <p:nvPr>
            <p:ph type="body" idx="1"/>
          </p:nvPr>
        </p:nvSpPr>
        <p:spPr>
          <a:xfrm>
            <a:off x="685802" y="1676400"/>
            <a:ext cx="7772400" cy="4724400"/>
          </a:xfrm>
        </p:spPr>
        <p:txBody>
          <a:bodyPr/>
          <a:lstStyle/>
          <a:p>
            <a:pPr>
              <a:lnSpc>
                <a:spcPct val="80000"/>
              </a:lnSpc>
              <a:spcBef>
                <a:spcPts val="1200"/>
              </a:spcBef>
            </a:pPr>
            <a:r>
              <a:rPr lang="en-US" sz="2800" dirty="0"/>
              <a:t>Affirmed actions of the Study Group</a:t>
            </a:r>
          </a:p>
          <a:p>
            <a:pPr>
              <a:lnSpc>
                <a:spcPct val="80000"/>
              </a:lnSpc>
              <a:spcBef>
                <a:spcPts val="1200"/>
              </a:spcBef>
            </a:pPr>
            <a:r>
              <a:rPr lang="en-US" sz="2800" dirty="0"/>
              <a:t>Confirmed TG </a:t>
            </a:r>
            <a:r>
              <a:rPr lang="en-US" sz="2800" dirty="0" smtClean="0"/>
              <a:t>chair and TG officers</a:t>
            </a:r>
            <a:endParaRPr lang="en-US" sz="2800" dirty="0"/>
          </a:p>
          <a:p>
            <a:pPr>
              <a:lnSpc>
                <a:spcPct val="80000"/>
              </a:lnSpc>
              <a:spcBef>
                <a:spcPts val="1200"/>
              </a:spcBef>
            </a:pPr>
            <a:r>
              <a:rPr lang="en-US" sz="2800" dirty="0" smtClean="0"/>
              <a:t>3 contributions</a:t>
            </a:r>
          </a:p>
          <a:p>
            <a:pPr marL="457200" lvl="1" indent="0">
              <a:lnSpc>
                <a:spcPct val="80000"/>
              </a:lnSpc>
              <a:spcBef>
                <a:spcPts val="1200"/>
              </a:spcBef>
              <a:buNone/>
            </a:pPr>
            <a:r>
              <a:rPr lang="en-US" sz="2400" dirty="0" smtClean="0"/>
              <a:t>1) Technical Guidance Document (TGD)</a:t>
            </a:r>
          </a:p>
          <a:p>
            <a:pPr marL="457200" lvl="1" indent="0">
              <a:lnSpc>
                <a:spcPct val="80000"/>
              </a:lnSpc>
              <a:spcBef>
                <a:spcPts val="1200"/>
              </a:spcBef>
              <a:buNone/>
            </a:pPr>
            <a:r>
              <a:rPr lang="en-US" sz="2400" dirty="0" smtClean="0"/>
              <a:t>2) Channel Model Document (CMD)</a:t>
            </a:r>
          </a:p>
          <a:p>
            <a:pPr marL="457200" lvl="1" indent="0">
              <a:lnSpc>
                <a:spcPct val="80000"/>
              </a:lnSpc>
              <a:spcBef>
                <a:spcPts val="1200"/>
              </a:spcBef>
              <a:buNone/>
            </a:pPr>
            <a:r>
              <a:rPr lang="en-US" sz="2400" dirty="0" smtClean="0"/>
              <a:t>3) Call for Proposals (</a:t>
            </a:r>
            <a:r>
              <a:rPr lang="en-US" sz="2400" dirty="0" err="1" smtClean="0"/>
              <a:t>CfP</a:t>
            </a:r>
            <a:r>
              <a:rPr lang="en-US" sz="2400" dirty="0" smtClean="0"/>
              <a:t>)</a:t>
            </a:r>
            <a:endParaRPr lang="en-US" sz="2400" dirty="0"/>
          </a:p>
          <a:p>
            <a:pPr>
              <a:lnSpc>
                <a:spcPct val="80000"/>
              </a:lnSpc>
              <a:spcBef>
                <a:spcPts val="1200"/>
              </a:spcBef>
            </a:pPr>
            <a:r>
              <a:rPr lang="en-US" sz="2800" dirty="0"/>
              <a:t>Approved the </a:t>
            </a:r>
            <a:r>
              <a:rPr lang="en-US" sz="2800" dirty="0" smtClean="0"/>
              <a:t>TGD, CMD, and </a:t>
            </a:r>
            <a:r>
              <a:rPr lang="en-US" sz="2800" dirty="0" err="1" smtClean="0"/>
              <a:t>CfP</a:t>
            </a:r>
            <a:endParaRPr lang="en-US" sz="2800" dirty="0"/>
          </a:p>
          <a:p>
            <a:pPr>
              <a:lnSpc>
                <a:spcPct val="80000"/>
              </a:lnSpc>
              <a:spcBef>
                <a:spcPts val="1200"/>
              </a:spcBef>
            </a:pPr>
            <a:r>
              <a:rPr lang="en-US" sz="2800" dirty="0" smtClean="0"/>
              <a:t>Approved </a:t>
            </a:r>
            <a:r>
              <a:rPr lang="en-US" sz="2800" dirty="0"/>
              <a:t>PAR/CSD for the new revision of 802.15.3</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None scheduled</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183801702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next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July </a:t>
            </a:r>
            <a:r>
              <a:rPr lang="en-US" sz="2800" dirty="0" smtClean="0"/>
              <a:t>Plenary: Preliminary proposal </a:t>
            </a:r>
            <a:r>
              <a:rPr lang="en-US" sz="2800" dirty="0" smtClean="0"/>
              <a:t>presentations</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99713938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Thank You</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4939</TotalTime>
  <Words>135</Words>
  <Application>Microsoft Office PowerPoint</Application>
  <PresentationFormat>On-screen Show (4:3)</PresentationFormat>
  <Paragraphs>53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PowerPoint Presentation</vt:lpstr>
      <vt:lpstr>PowerPoint Presentation</vt:lpstr>
      <vt:lpstr>802.15.3e Officers</vt:lpstr>
      <vt:lpstr>Achievements</vt:lpstr>
      <vt:lpstr>Telecon Schedule</vt:lpstr>
      <vt:lpstr>Goals for next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138</cp:revision>
  <dcterms:modified xsi:type="dcterms:W3CDTF">2015-05-14T23:44:30Z</dcterms:modified>
</cp:coreProperties>
</file>