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78" r:id="rId3"/>
    <p:sldId id="261" r:id="rId4"/>
    <p:sldId id="299" r:id="rId5"/>
    <p:sldId id="300" r:id="rId6"/>
    <p:sldId id="301" r:id="rId7"/>
    <p:sldId id="298" r:id="rId8"/>
    <p:sldId id="303" r:id="rId9"/>
    <p:sldId id="302" r:id="rId10"/>
    <p:sldId id="269" r:id="rId11"/>
    <p:sldId id="307" r:id="rId12"/>
    <p:sldId id="32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p:scale>
          <a:sx n="80" d="100"/>
          <a:sy n="80" d="100"/>
        </p:scale>
        <p:origin x="-165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379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379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379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3413FDC-B2BE-4E2A-B32C-7B2A32E4C0CA}" type="slidenum">
              <a:rPr lang="en-GB" altLang="en-US"/>
              <a:pPr>
                <a:spcBef>
                  <a:spcPct val="0"/>
                </a:spcBef>
              </a:pPr>
              <a:t>10</a:t>
            </a:fld>
            <a:endParaRPr lang="en-GB" altLang="en-US"/>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802.15-15-0366-00-004q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298-01-004q-ulp-agenda-may-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TG4q (ULP) Task Group, May 2015 Meeting	</a:t>
            </a:r>
          </a:p>
          <a:p>
            <a:pPr>
              <a:defRPr/>
            </a:pPr>
            <a:r>
              <a:rPr lang="en-US" altLang="en-US" sz="1800" b="1" dirty="0" smtClean="0">
                <a:solidFill>
                  <a:schemeClr val="tx2"/>
                </a:solidFill>
              </a:rPr>
              <a:t>Date Submitted:	</a:t>
            </a:r>
            <a:r>
              <a:rPr lang="en-US" altLang="en-US" sz="1800" dirty="0" smtClean="0">
                <a:solidFill>
                  <a:schemeClr val="tx2"/>
                </a:solidFill>
              </a:rPr>
              <a:t>May 11,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May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C0FB265-8501-4ADB-B8C4-44402C2D5C4A}"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4579" name="Rectangle 2"/>
          <p:cNvSpPr>
            <a:spLocks noGrp="1" noChangeArrowheads="1"/>
          </p:cNvSpPr>
          <p:nvPr>
            <p:ph type="title"/>
          </p:nvPr>
        </p:nvSpPr>
        <p:spPr>
          <a:xfrm>
            <a:off x="684213" y="692150"/>
            <a:ext cx="7772400" cy="755650"/>
          </a:xfrm>
        </p:spPr>
        <p:txBody>
          <a:bodyPr/>
          <a:lstStyle/>
          <a:p>
            <a:pPr lvl="1"/>
            <a:r>
              <a:rPr lang="en-US" altLang="en-US" sz="3200" dirty="0"/>
              <a:t>Final review of D5.0 for the fourth recirculation letter ballot</a:t>
            </a:r>
          </a:p>
        </p:txBody>
      </p:sp>
      <p:sp>
        <p:nvSpPr>
          <p:cNvPr id="17414" name="Rectangle 3"/>
          <p:cNvSpPr>
            <a:spLocks noGrp="1" noChangeArrowheads="1"/>
          </p:cNvSpPr>
          <p:nvPr>
            <p:ph type="body" idx="1"/>
          </p:nvPr>
        </p:nvSpPr>
        <p:spPr>
          <a:xfrm>
            <a:off x="684213" y="1676400"/>
            <a:ext cx="8101012" cy="4648200"/>
          </a:xfrm>
        </p:spPr>
        <p:txBody>
          <a:bodyPr/>
          <a:lstStyle/>
          <a:p>
            <a:pPr eaLnBrk="1" hangingPunct="1">
              <a:spcBef>
                <a:spcPts val="300"/>
              </a:spcBef>
              <a:defRPr/>
            </a:pPr>
            <a:r>
              <a:rPr lang="en-US" altLang="en-US" sz="2800" dirty="0" smtClean="0"/>
              <a:t>Comments?</a:t>
            </a:r>
            <a:endParaRPr lang="en-US" altLang="en-US" sz="2800" dirty="0" smtClean="0"/>
          </a:p>
          <a:p>
            <a:pPr marL="0" indent="0" eaLnBrk="1" hangingPunct="1">
              <a:spcBef>
                <a:spcPts val="300"/>
              </a:spcBef>
              <a:buFontTx/>
              <a:buNone/>
              <a:defRPr/>
            </a:pPr>
            <a:endParaRPr lang="en-US" altLang="en-US" sz="2800" dirty="0"/>
          </a:p>
        </p:txBody>
      </p:sp>
      <p:sp>
        <p:nvSpPr>
          <p:cNvPr id="2458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45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lvl="1" eaLnBrk="1" hangingPunct="1"/>
            <a:r>
              <a:rPr lang="en-US" altLang="en-US" dirty="0" smtClean="0"/>
              <a:t>Preparation </a:t>
            </a:r>
            <a:r>
              <a:rPr lang="en-US" altLang="en-US" dirty="0"/>
              <a:t>for Sponsor </a:t>
            </a:r>
            <a:r>
              <a:rPr lang="en-US" altLang="en-US" dirty="0" smtClean="0"/>
              <a:t>Ballot</a:t>
            </a:r>
            <a:endParaRPr lang="en-US" altLang="en-US" dirty="0" smtClean="0"/>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Discussion</a:t>
            </a: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 </a:t>
            </a:r>
            <a:r>
              <a:rPr lang="en-US" sz="5400" b="0" dirty="0" smtClean="0">
                <a:ln w="11430"/>
                <a:solidFill>
                  <a:schemeClr val="tx1"/>
                </a:solidFill>
                <a:effectLst>
                  <a:outerShdw blurRad="50800" dist="39000" dir="5460000" algn="tl">
                    <a:srgbClr val="000000">
                      <a:alpha val="38000"/>
                    </a:srgbClr>
                  </a:outerShdw>
                </a:effectLst>
              </a:rPr>
              <a:t>Recess-</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2192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16</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Vancouver, Canada</a:t>
            </a:r>
          </a:p>
          <a:p>
            <a:r>
              <a:rPr lang="en-US" altLang="en-US" sz="2400" dirty="0" smtClean="0">
                <a:latin typeface="+mj-lt"/>
              </a:rPr>
              <a:t>May 10-14,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May 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TBD</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664441294"/>
              </p:ext>
            </p:extLst>
          </p:nvPr>
        </p:nvGraphicFramePr>
        <p:xfrm>
          <a:off x="1905000" y="2286000"/>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029200"/>
            <a:ext cx="8382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400" dirty="0">
                <a:latin typeface="Times New Roman" pitchFamily="18" charset="0"/>
              </a:rPr>
              <a:t>Final review of </a:t>
            </a:r>
            <a:r>
              <a:rPr lang="en-US" altLang="en-US" sz="2400" dirty="0" smtClean="0">
                <a:latin typeface="Times New Roman" pitchFamily="18" charset="0"/>
              </a:rPr>
              <a:t>D5.0 </a:t>
            </a:r>
            <a:r>
              <a:rPr lang="en-US" altLang="en-US" sz="2400" dirty="0">
                <a:latin typeface="Times New Roman" pitchFamily="18" charset="0"/>
              </a:rPr>
              <a:t>for the fourth recirculation letter </a:t>
            </a:r>
            <a:r>
              <a:rPr lang="en-US" altLang="en-US" sz="2400" dirty="0" smtClean="0">
                <a:latin typeface="Times New Roman" pitchFamily="18" charset="0"/>
              </a:rPr>
              <a:t>ballot</a:t>
            </a:r>
          </a:p>
          <a:p>
            <a:pPr lvl="1">
              <a:buFont typeface="Wingdings" pitchFamily="2" charset="2"/>
              <a:buChar char="Ø"/>
            </a:pPr>
            <a:r>
              <a:rPr lang="en-US" altLang="en-US" sz="2400" dirty="0" smtClean="0">
                <a:latin typeface="Times New Roman" pitchFamily="18" charset="0"/>
              </a:rPr>
              <a:t>Prepare </a:t>
            </a:r>
            <a:r>
              <a:rPr lang="en-US" altLang="en-US" sz="2400" dirty="0" smtClean="0">
                <a:latin typeface="Times New Roman" pitchFamily="18" charset="0"/>
              </a:rPr>
              <a:t>for Sponsor Ballot</a:t>
            </a:r>
            <a:endParaRPr lang="en-US" altLang="en-US" sz="2400" dirty="0">
              <a:latin typeface="Times New Roman" pitchFamily="18" charset="0"/>
            </a:endParaRPr>
          </a:p>
          <a:p>
            <a:pPr>
              <a:buFontTx/>
              <a:buNone/>
            </a:pPr>
            <a:endParaRPr lang="en-US" altLang="en-US" sz="2800" dirty="0">
              <a:latin typeface="Times New Roman" pitchFamily="18" charset="0"/>
            </a:endParaRPr>
          </a:p>
          <a:p>
            <a:pPr>
              <a:buFontTx/>
              <a:buNone/>
            </a:pPr>
            <a:endParaRPr lang="en-US" alt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(15-0298)</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May 2015 Meeting </a:t>
            </a:r>
            <a:r>
              <a:rPr lang="en-US" altLang="en-US" sz="2800" dirty="0" smtClean="0"/>
              <a:t>Agenda (15-0298)</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Approval of March 2015 Meeting </a:t>
            </a:r>
            <a:r>
              <a:rPr lang="en-US" altLang="en-US" dirty="0" smtClean="0"/>
              <a:t>Minutes and May 7 BRC Call Minutes</a:t>
            </a:r>
            <a:endParaRPr lang="en-US" altLang="en-US" dirty="0" smtClean="0"/>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15-15-0271-00-004q-meeting-minutes-March-2015-Berlin.pdf</a:t>
            </a: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15-15-0353-00-004q-</a:t>
            </a:r>
            <a:r>
              <a:rPr lang="en-US" sz="2800" dirty="0" smtClean="0">
                <a:latin typeface="Times New Roman" pitchFamily="18" charset="0"/>
              </a:rPr>
              <a:t>BRC-Conf.-Call-Meeting-Minutes-07-May-2015.doc</a:t>
            </a:r>
            <a:endParaRPr lang="en-US" altLang="en-US" sz="2800" dirty="0">
              <a:latin typeface="Times New Roman" pitchFamily="18" charset="0"/>
            </a:endParaRPr>
          </a:p>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811</Words>
  <Application>Microsoft Office PowerPoint</Application>
  <PresentationFormat>On-screen Show (4:3)</PresentationFormat>
  <Paragraphs>137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May 2015 Session</vt:lpstr>
      <vt:lpstr>Agenda</vt:lpstr>
      <vt:lpstr>Approval of March 2015 Meeting Minutes and May 7 BRC Call Minutes</vt:lpstr>
      <vt:lpstr>Final review of D5.0 for the fourth recirculation letter ballot</vt:lpstr>
      <vt:lpstr>Preparation for Sponsor Ballot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2015-05-11T07:16:42Z</dcterms:modified>
</cp:coreProperties>
</file>