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2"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1073536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802.15-15-0362-00-0010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404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smtClean="0"/>
              <a:t>May </a:t>
            </a:r>
            <a:r>
              <a:rPr lang="en-US" altLang="ko-KR" sz="1600" smtClean="0"/>
              <a:t>10</a:t>
            </a:r>
            <a:r>
              <a:rPr kumimoji="0" lang="en-US" altLang="ko-KR" sz="160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404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Verotiana</a:t>
            </a:r>
            <a:r>
              <a:rPr lang="en-US" altLang="ko-KR" sz="1600" dirty="0" smtClean="0">
                <a:ea typeface="굴림" charset="-127"/>
              </a:rPr>
              <a:t> </a:t>
            </a:r>
            <a:r>
              <a:rPr lang="en-US" altLang="ko-KR" sz="1600" dirty="0" err="1" smtClean="0">
                <a:ea typeface="굴림" charset="-127"/>
              </a:rPr>
              <a:t>Rabarijaona</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The MCO is already present in the L2R-D IE, a device should know then if a L2R mesh tree is working in MCO. The presence of the MCO Descriptor field depends on the MCO flag in the L2R-D IE. Same thing with the P2P-RQ/RP. </a:t>
            </a:r>
          </a:p>
          <a:p>
            <a:r>
              <a:rPr lang="en-US" altLang="ko-KR" sz="2000" dirty="0" smtClean="0">
                <a:ea typeface="굴림" charset="-127"/>
              </a:rPr>
              <a:t>Proposed Change</a:t>
            </a:r>
          </a:p>
          <a:p>
            <a:pPr lvl="1"/>
            <a:r>
              <a:rPr lang="en-US" altLang="ko-KR" sz="1600" dirty="0" smtClean="0">
                <a:ea typeface="굴림" charset="-127"/>
              </a:rPr>
              <a:t>Delete the MCO flag. Replace </a:t>
            </a:r>
            <a:r>
              <a:rPr lang="en-US" altLang="ko-KR" sz="1600" dirty="0" err="1" smtClean="0">
                <a:ea typeface="굴림" charset="-127"/>
              </a:rPr>
              <a:t>occurences</a:t>
            </a:r>
            <a:r>
              <a:rPr lang="en-US" altLang="ko-KR" sz="1600" dirty="0" smtClean="0">
                <a:ea typeface="굴림" charset="-127"/>
              </a:rPr>
              <a:t> of "if MCO is set" with "if MCO is enabled in the L2R mesh tree".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a:t>
            </a:r>
            <a:br>
              <a:rPr lang="en-US" altLang="ko-KR" dirty="0" smtClean="0">
                <a:ea typeface="굴림" charset="-127"/>
              </a:rPr>
            </a:br>
            <a:r>
              <a:rPr lang="en-US" altLang="ko-KR" dirty="0" smtClean="0">
                <a:ea typeface="굴림" charset="-127"/>
              </a:rPr>
              <a:t>(Accept)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as the commenter proposed.</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49873</TotalTime>
  <Words>173</Words>
  <Application>Microsoft Office PowerPoint</Application>
  <PresentationFormat>화면 슬라이드 쇼(4:3)</PresentationFormat>
  <Paragraphs>37</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404</vt:lpstr>
      <vt:lpstr>Proposed Resolution (Accept)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812</cp:revision>
  <cp:lastPrinted>1998-02-10T13:28:06Z</cp:lastPrinted>
  <dcterms:created xsi:type="dcterms:W3CDTF">1999-11-08T18:59:45Z</dcterms:created>
  <dcterms:modified xsi:type="dcterms:W3CDTF">2015-05-11T05:12:02Z</dcterms:modified>
</cp:coreProperties>
</file>