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419" r:id="rId2"/>
    <p:sldId id="417" r:id="rId3"/>
    <p:sldId id="42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1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extLst>
      <p:ext uri="{BB962C8B-B14F-4D97-AF65-F5344CB8AC3E}">
        <p14:creationId xmlns="" xmlns:p14="http://schemas.microsoft.com/office/powerpoint/2010/main" val="1175356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802.15-15-0361-00-0010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 324 from Letter Ballot #104</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a:t>
            </a:r>
            <a:r>
              <a:rPr lang="en-US" altLang="ko-KR" sz="1600" dirty="0" smtClean="0"/>
              <a:t>10</a:t>
            </a:r>
            <a:r>
              <a:rPr kumimoji="0" lang="en-US" altLang="ko-KR" sz="1600" dirty="0" smtClean="0"/>
              <a:t>, </a:t>
            </a:r>
            <a:r>
              <a:rPr kumimoji="0" lang="en-US" altLang="ko-KR" sz="1600" dirty="0" smtClean="0"/>
              <a:t>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smtClean="0"/>
              <a:t>(</a:t>
            </a:r>
            <a:r>
              <a:rPr lang="en-US" altLang="ko-KR" sz="1600" dirty="0" err="1" smtClean="0"/>
              <a:t>Ajou</a:t>
            </a:r>
            <a:r>
              <a:rPr lang="en-US" altLang="ko-KR" sz="1600" dirty="0" smtClean="0"/>
              <a:t> Univ.), </a:t>
            </a:r>
            <a:r>
              <a:rPr lang="en-US" altLang="ko-KR" sz="1600" dirty="0" smtClean="0"/>
              <a:t>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a:t>
            </a:r>
            <a:r>
              <a:rPr lang="en-US" altLang="ko-KR" sz="1600" dirty="0" smtClean="0"/>
              <a:t>SYCA, </a:t>
            </a:r>
            <a:r>
              <a:rPr lang="en-US" altLang="ko-KR" sz="1600" dirty="0" err="1" smtClean="0"/>
              <a:t>Ajou</a:t>
            </a:r>
            <a:r>
              <a:rPr lang="en-US" altLang="ko-KR" sz="1600" dirty="0" smtClean="0"/>
              <a:t> Univ. </a:t>
            </a:r>
            <a:r>
              <a:rPr lang="en-US" altLang="ko-KR" sz="1600" dirty="0" smtClean="0"/>
              <a:t>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a comment on the draft of TG10 L2R routing for Letter Ballot #104</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324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smtClean="0">
                <a:ea typeface="굴림" charset="-127"/>
              </a:rPr>
              <a:t>Verotiana</a:t>
            </a:r>
            <a:r>
              <a:rPr lang="en-US" altLang="ko-KR" sz="1600" dirty="0" smtClean="0">
                <a:ea typeface="굴림" charset="-127"/>
              </a:rPr>
              <a:t> </a:t>
            </a:r>
            <a:r>
              <a:rPr lang="en-US" altLang="ko-KR" sz="1600" dirty="0" err="1" smtClean="0">
                <a:ea typeface="굴림" charset="-127"/>
              </a:rPr>
              <a:t>Rabarijaona</a:t>
            </a:r>
            <a:endParaRPr lang="en-US" altLang="ko-KR" sz="1600" dirty="0" smtClean="0">
              <a:ea typeface="굴림" charset="-127"/>
            </a:endParaRPr>
          </a:p>
          <a:p>
            <a:r>
              <a:rPr lang="en-US" altLang="ko-KR" sz="2000" dirty="0" smtClean="0">
                <a:ea typeface="굴림" charset="-127"/>
              </a:rPr>
              <a:t>Comment</a:t>
            </a:r>
          </a:p>
          <a:p>
            <a:pPr lvl="1"/>
            <a:r>
              <a:rPr lang="en-US" altLang="ko-KR" sz="1600" dirty="0" smtClean="0">
                <a:ea typeface="굴림" charset="-127"/>
              </a:rPr>
              <a:t>On-demand P2P is allowed even in non storing mode by using the intermediate address List. </a:t>
            </a:r>
          </a:p>
          <a:p>
            <a:r>
              <a:rPr lang="en-US" altLang="ko-KR" sz="2000" dirty="0" smtClean="0">
                <a:ea typeface="굴림" charset="-127"/>
              </a:rPr>
              <a:t>Proposed Change</a:t>
            </a:r>
          </a:p>
          <a:p>
            <a:pPr lvl="1"/>
            <a:r>
              <a:rPr lang="en-US" altLang="ko-KR" sz="1600" dirty="0" smtClean="0">
                <a:ea typeface="굴림" charset="-127"/>
              </a:rPr>
              <a:t>Delete "and on-demand P2P route discovery is not allowed“.</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Resolution</a:t>
            </a:r>
            <a:br>
              <a:rPr lang="en-US" altLang="ko-KR" dirty="0" smtClean="0">
                <a:ea typeface="굴림" charset="-127"/>
              </a:rPr>
            </a:br>
            <a:r>
              <a:rPr lang="en-US" altLang="ko-KR" dirty="0" smtClean="0">
                <a:ea typeface="굴림" charset="-127"/>
              </a:rPr>
              <a:t>(Accept)</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Proposed Change</a:t>
            </a:r>
          </a:p>
          <a:p>
            <a:pPr lvl="1"/>
            <a:r>
              <a:rPr lang="en-US" altLang="ko-KR" sz="1600" dirty="0" smtClean="0"/>
              <a:t>Change as the commenter proposed.</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49868</TotalTime>
  <Words>126</Words>
  <Application>Microsoft Office PowerPoint</Application>
  <PresentationFormat>화면 슬라이드 쇼(4:3)</PresentationFormat>
  <Paragraphs>37</Paragraphs>
  <Slides>3</Slides>
  <Notes>1</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Office 테마</vt:lpstr>
      <vt:lpstr>슬라이드 1</vt:lpstr>
      <vt:lpstr>Comment CID 324</vt:lpstr>
      <vt:lpstr>Proposed Resolution (Accept)</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811</cp:revision>
  <cp:lastPrinted>1998-02-10T13:28:06Z</cp:lastPrinted>
  <dcterms:created xsi:type="dcterms:W3CDTF">1999-11-08T18:59:45Z</dcterms:created>
  <dcterms:modified xsi:type="dcterms:W3CDTF">2015-05-11T05:08:59Z</dcterms:modified>
</cp:coreProperties>
</file>