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108" d="100"/>
          <a:sy n="108" d="100"/>
        </p:scale>
        <p:origin x="63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Aug.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802.15-14-0360-04-0010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Aug.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254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August 3</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254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400" dirty="0" smtClean="0">
                <a:ea typeface="굴림" charset="-127"/>
              </a:rPr>
              <a:t>The figure 17 is bit confusing. Each node should be broadcasting the P2P-RQ IE, but some arrows are not drawn, for example none of the backwards arrows are drawn, but also arrows from J to E, K to F etc are not drawn, or arrows from A to F etc. I assume this was supposed to indicate that those frames are dropped, as those nodes have already forwarded shorter path version out. On the other hand arrow from I to J, and J to K etc are drawn, even when there is shorter paths (D to J and D to K). </a:t>
            </a:r>
          </a:p>
          <a:p>
            <a:r>
              <a:rPr lang="en-US" altLang="ko-KR" sz="2000" dirty="0" smtClean="0">
                <a:ea typeface="굴림" charset="-127"/>
              </a:rPr>
              <a:t>Proposed Change</a:t>
            </a:r>
          </a:p>
          <a:p>
            <a:pPr lvl="1"/>
            <a:r>
              <a:rPr lang="en-US" altLang="ko-KR" sz="1400" dirty="0" smtClean="0">
                <a:ea typeface="굴림" charset="-127"/>
              </a:rPr>
              <a:t>Make sure the figure is correct.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Figure 17 as below and by adding </a:t>
            </a:r>
            <a:r>
              <a:rPr lang="en-US" altLang="ko-KR" sz="1600" dirty="0" smtClean="0"/>
              <a:t>dotted arrows </a:t>
            </a:r>
            <a:r>
              <a:rPr lang="en-US" altLang="ko-KR" sz="1600" dirty="0" smtClean="0"/>
              <a:t>from D to J and from D to K.</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4" name="직사각형 3"/>
          <p:cNvSpPr/>
          <p:nvPr/>
        </p:nvSpPr>
        <p:spPr>
          <a:xfrm>
            <a:off x="1907704" y="5733256"/>
            <a:ext cx="5408019" cy="276999"/>
          </a:xfrm>
          <a:prstGeom prst="rect">
            <a:avLst/>
          </a:prstGeom>
        </p:spPr>
        <p:txBody>
          <a:bodyPr wrap="square">
            <a:spAutoFit/>
          </a:bodyPr>
          <a:lstStyle/>
          <a:p>
            <a:pPr algn="ctr"/>
            <a:r>
              <a:rPr lang="en-US" altLang="ko-KR" b="1" dirty="0">
                <a:latin typeface="Arial-BoldMT"/>
              </a:rPr>
              <a:t>Figure </a:t>
            </a:r>
            <a:r>
              <a:rPr lang="en-US" altLang="ko-KR" b="1" dirty="0">
                <a:latin typeface="Arial-BoldMT"/>
              </a:rPr>
              <a:t>17</a:t>
            </a:r>
            <a:r>
              <a:rPr lang="en-US" altLang="ko-KR" b="1" dirty="0" smtClean="0">
                <a:latin typeface="Arial-BoldMT"/>
              </a:rPr>
              <a:t>— P2P </a:t>
            </a:r>
            <a:r>
              <a:rPr lang="en-US" altLang="ko-KR" b="1" dirty="0">
                <a:latin typeface="Arial-BoldMT"/>
              </a:rPr>
              <a:t>route </a:t>
            </a:r>
            <a:r>
              <a:rPr lang="en-US" altLang="ko-KR" b="1" dirty="0" smtClean="0">
                <a:latin typeface="Arial-BoldMT"/>
              </a:rPr>
              <a:t>establishment (</a:t>
            </a:r>
            <a:r>
              <a:rPr lang="en-US" altLang="ko-KR" b="1" dirty="0">
                <a:latin typeface="Arial-BoldMT"/>
              </a:rPr>
              <a:t>Direct response </a:t>
            </a:r>
            <a:r>
              <a:rPr lang="en-US" altLang="ko-KR" b="1" dirty="0" smtClean="0">
                <a:latin typeface="Arial-BoldMT"/>
              </a:rPr>
              <a:t>enabled)</a:t>
            </a:r>
            <a:endParaRPr lang="ko-KR" altLang="en-US" dirty="0"/>
          </a:p>
        </p:txBody>
      </p:sp>
      <p:grpSp>
        <p:nvGrpSpPr>
          <p:cNvPr id="5" name="Group 4"/>
          <p:cNvGrpSpPr>
            <a:grpSpLocks noChangeAspect="1"/>
          </p:cNvGrpSpPr>
          <p:nvPr/>
        </p:nvGrpSpPr>
        <p:grpSpPr bwMode="auto">
          <a:xfrm>
            <a:off x="2266156" y="2947640"/>
            <a:ext cx="4610100" cy="2641600"/>
            <a:chOff x="1383" y="1852"/>
            <a:chExt cx="2904" cy="1664"/>
          </a:xfrm>
        </p:grpSpPr>
        <p:sp>
          <p:nvSpPr>
            <p:cNvPr id="6" name="AutoShape 3"/>
            <p:cNvSpPr>
              <a:spLocks noChangeAspect="1" noChangeArrowheads="1" noTextEdit="1"/>
            </p:cNvSpPr>
            <p:nvPr/>
          </p:nvSpPr>
          <p:spPr bwMode="auto">
            <a:xfrm>
              <a:off x="1383" y="1852"/>
              <a:ext cx="2904" cy="1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ko-KR" altLang="en-US"/>
            </a:p>
          </p:txBody>
        </p:sp>
        <p:sp>
          <p:nvSpPr>
            <p:cNvPr id="7" name="Line 5"/>
            <p:cNvSpPr>
              <a:spLocks noChangeShapeType="1"/>
            </p:cNvSpPr>
            <p:nvPr/>
          </p:nvSpPr>
          <p:spPr bwMode="auto">
            <a:xfrm>
              <a:off x="3298" y="2920"/>
              <a:ext cx="412" cy="0"/>
            </a:xfrm>
            <a:prstGeom prst="line">
              <a:avLst/>
            </a:prstGeom>
            <a:noFill/>
            <a:ln w="254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8" name="Line 6"/>
            <p:cNvSpPr>
              <a:spLocks noChangeShapeType="1"/>
            </p:cNvSpPr>
            <p:nvPr/>
          </p:nvSpPr>
          <p:spPr bwMode="auto">
            <a:xfrm>
              <a:off x="2885" y="2920"/>
              <a:ext cx="413" cy="0"/>
            </a:xfrm>
            <a:prstGeom prst="line">
              <a:avLst/>
            </a:prstGeom>
            <a:noFill/>
            <a:ln w="254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 name="Line 7"/>
            <p:cNvSpPr>
              <a:spLocks noChangeShapeType="1"/>
            </p:cNvSpPr>
            <p:nvPr/>
          </p:nvSpPr>
          <p:spPr bwMode="auto">
            <a:xfrm>
              <a:off x="2472" y="2913"/>
              <a:ext cx="413" cy="7"/>
            </a:xfrm>
            <a:prstGeom prst="line">
              <a:avLst/>
            </a:prstGeom>
            <a:noFill/>
            <a:ln w="254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1" name="Line 8"/>
            <p:cNvSpPr>
              <a:spLocks noChangeShapeType="1"/>
            </p:cNvSpPr>
            <p:nvPr/>
          </p:nvSpPr>
          <p:spPr bwMode="auto">
            <a:xfrm>
              <a:off x="2060" y="2913"/>
              <a:ext cx="412" cy="0"/>
            </a:xfrm>
            <a:prstGeom prst="line">
              <a:avLst/>
            </a:prstGeom>
            <a:noFill/>
            <a:ln w="254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2" name="Freeform 9"/>
            <p:cNvSpPr>
              <a:spLocks noEditPoints="1"/>
            </p:cNvSpPr>
            <p:nvPr/>
          </p:nvSpPr>
          <p:spPr bwMode="auto">
            <a:xfrm>
              <a:off x="2881" y="1980"/>
              <a:ext cx="414" cy="465"/>
            </a:xfrm>
            <a:custGeom>
              <a:avLst/>
              <a:gdLst>
                <a:gd name="T0" fmla="*/ 25 w 828"/>
                <a:gd name="T1" fmla="*/ 27 h 925"/>
                <a:gd name="T2" fmla="*/ 3 w 828"/>
                <a:gd name="T3" fmla="*/ 3 h 925"/>
                <a:gd name="T4" fmla="*/ 57 w 828"/>
                <a:gd name="T5" fmla="*/ 52 h 925"/>
                <a:gd name="T6" fmla="*/ 35 w 828"/>
                <a:gd name="T7" fmla="*/ 50 h 925"/>
                <a:gd name="T8" fmla="*/ 79 w 828"/>
                <a:gd name="T9" fmla="*/ 75 h 925"/>
                <a:gd name="T10" fmla="*/ 77 w 828"/>
                <a:gd name="T11" fmla="*/ 98 h 925"/>
                <a:gd name="T12" fmla="*/ 79 w 828"/>
                <a:gd name="T13" fmla="*/ 75 h 925"/>
                <a:gd name="T14" fmla="*/ 121 w 828"/>
                <a:gd name="T15" fmla="*/ 134 h 925"/>
                <a:gd name="T16" fmla="*/ 99 w 828"/>
                <a:gd name="T17" fmla="*/ 111 h 925"/>
                <a:gd name="T18" fmla="*/ 153 w 828"/>
                <a:gd name="T19" fmla="*/ 159 h 925"/>
                <a:gd name="T20" fmla="*/ 131 w 828"/>
                <a:gd name="T21" fmla="*/ 158 h 925"/>
                <a:gd name="T22" fmla="*/ 175 w 828"/>
                <a:gd name="T23" fmla="*/ 183 h 925"/>
                <a:gd name="T24" fmla="*/ 173 w 828"/>
                <a:gd name="T25" fmla="*/ 205 h 925"/>
                <a:gd name="T26" fmla="*/ 175 w 828"/>
                <a:gd name="T27" fmla="*/ 183 h 925"/>
                <a:gd name="T28" fmla="*/ 217 w 828"/>
                <a:gd name="T29" fmla="*/ 242 h 925"/>
                <a:gd name="T30" fmla="*/ 195 w 828"/>
                <a:gd name="T31" fmla="*/ 218 h 925"/>
                <a:gd name="T32" fmla="*/ 249 w 828"/>
                <a:gd name="T33" fmla="*/ 266 h 925"/>
                <a:gd name="T34" fmla="*/ 227 w 828"/>
                <a:gd name="T35" fmla="*/ 265 h 925"/>
                <a:gd name="T36" fmla="*/ 270 w 828"/>
                <a:gd name="T37" fmla="*/ 290 h 925"/>
                <a:gd name="T38" fmla="*/ 269 w 828"/>
                <a:gd name="T39" fmla="*/ 313 h 925"/>
                <a:gd name="T40" fmla="*/ 270 w 828"/>
                <a:gd name="T41" fmla="*/ 290 h 925"/>
                <a:gd name="T42" fmla="*/ 312 w 828"/>
                <a:gd name="T43" fmla="*/ 349 h 925"/>
                <a:gd name="T44" fmla="*/ 291 w 828"/>
                <a:gd name="T45" fmla="*/ 325 h 925"/>
                <a:gd name="T46" fmla="*/ 345 w 828"/>
                <a:gd name="T47" fmla="*/ 374 h 925"/>
                <a:gd name="T48" fmla="*/ 322 w 828"/>
                <a:gd name="T49" fmla="*/ 372 h 925"/>
                <a:gd name="T50" fmla="*/ 366 w 828"/>
                <a:gd name="T51" fmla="*/ 398 h 925"/>
                <a:gd name="T52" fmla="*/ 365 w 828"/>
                <a:gd name="T53" fmla="*/ 420 h 925"/>
                <a:gd name="T54" fmla="*/ 366 w 828"/>
                <a:gd name="T55" fmla="*/ 398 h 925"/>
                <a:gd name="T56" fmla="*/ 408 w 828"/>
                <a:gd name="T57" fmla="*/ 457 h 925"/>
                <a:gd name="T58" fmla="*/ 387 w 828"/>
                <a:gd name="T59" fmla="*/ 433 h 925"/>
                <a:gd name="T60" fmla="*/ 441 w 828"/>
                <a:gd name="T61" fmla="*/ 481 h 925"/>
                <a:gd name="T62" fmla="*/ 418 w 828"/>
                <a:gd name="T63" fmla="*/ 480 h 925"/>
                <a:gd name="T64" fmla="*/ 462 w 828"/>
                <a:gd name="T65" fmla="*/ 505 h 925"/>
                <a:gd name="T66" fmla="*/ 461 w 828"/>
                <a:gd name="T67" fmla="*/ 528 h 925"/>
                <a:gd name="T68" fmla="*/ 462 w 828"/>
                <a:gd name="T69" fmla="*/ 505 h 925"/>
                <a:gd name="T70" fmla="*/ 504 w 828"/>
                <a:gd name="T71" fmla="*/ 564 h 925"/>
                <a:gd name="T72" fmla="*/ 483 w 828"/>
                <a:gd name="T73" fmla="*/ 540 h 925"/>
                <a:gd name="T74" fmla="*/ 537 w 828"/>
                <a:gd name="T75" fmla="*/ 588 h 925"/>
                <a:gd name="T76" fmla="*/ 514 w 828"/>
                <a:gd name="T77" fmla="*/ 587 h 925"/>
                <a:gd name="T78" fmla="*/ 558 w 828"/>
                <a:gd name="T79" fmla="*/ 612 h 925"/>
                <a:gd name="T80" fmla="*/ 557 w 828"/>
                <a:gd name="T81" fmla="*/ 635 h 925"/>
                <a:gd name="T82" fmla="*/ 558 w 828"/>
                <a:gd name="T83" fmla="*/ 612 h 925"/>
                <a:gd name="T84" fmla="*/ 600 w 828"/>
                <a:gd name="T85" fmla="*/ 671 h 925"/>
                <a:gd name="T86" fmla="*/ 579 w 828"/>
                <a:gd name="T87" fmla="*/ 647 h 925"/>
                <a:gd name="T88" fmla="*/ 633 w 828"/>
                <a:gd name="T89" fmla="*/ 696 h 925"/>
                <a:gd name="T90" fmla="*/ 610 w 828"/>
                <a:gd name="T91" fmla="*/ 695 h 925"/>
                <a:gd name="T92" fmla="*/ 654 w 828"/>
                <a:gd name="T93" fmla="*/ 720 h 925"/>
                <a:gd name="T94" fmla="*/ 653 w 828"/>
                <a:gd name="T95" fmla="*/ 742 h 925"/>
                <a:gd name="T96" fmla="*/ 654 w 828"/>
                <a:gd name="T97" fmla="*/ 720 h 925"/>
                <a:gd name="T98" fmla="*/ 696 w 828"/>
                <a:gd name="T99" fmla="*/ 779 h 925"/>
                <a:gd name="T100" fmla="*/ 675 w 828"/>
                <a:gd name="T101" fmla="*/ 755 h 925"/>
                <a:gd name="T102" fmla="*/ 729 w 828"/>
                <a:gd name="T103" fmla="*/ 803 h 925"/>
                <a:gd name="T104" fmla="*/ 706 w 828"/>
                <a:gd name="T105" fmla="*/ 802 h 925"/>
                <a:gd name="T106" fmla="*/ 750 w 828"/>
                <a:gd name="T107" fmla="*/ 827 h 925"/>
                <a:gd name="T108" fmla="*/ 749 w 828"/>
                <a:gd name="T109" fmla="*/ 850 h 925"/>
                <a:gd name="T110" fmla="*/ 750 w 828"/>
                <a:gd name="T111" fmla="*/ 827 h 925"/>
                <a:gd name="T112" fmla="*/ 792 w 828"/>
                <a:gd name="T113" fmla="*/ 886 h 925"/>
                <a:gd name="T114" fmla="*/ 771 w 828"/>
                <a:gd name="T115" fmla="*/ 862 h 925"/>
                <a:gd name="T116" fmla="*/ 825 w 828"/>
                <a:gd name="T117" fmla="*/ 911 h 925"/>
                <a:gd name="T118" fmla="*/ 802 w 828"/>
                <a:gd name="T119" fmla="*/ 909 h 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8" h="925">
                  <a:moveTo>
                    <a:pt x="15" y="4"/>
                  </a:moveTo>
                  <a:lnTo>
                    <a:pt x="25" y="16"/>
                  </a:lnTo>
                  <a:cubicBezTo>
                    <a:pt x="28" y="19"/>
                    <a:pt x="28" y="24"/>
                    <a:pt x="25" y="27"/>
                  </a:cubicBezTo>
                  <a:cubicBezTo>
                    <a:pt x="21" y="30"/>
                    <a:pt x="16" y="30"/>
                    <a:pt x="13" y="26"/>
                  </a:cubicBezTo>
                  <a:lnTo>
                    <a:pt x="3" y="14"/>
                  </a:lnTo>
                  <a:cubicBezTo>
                    <a:pt x="0" y="11"/>
                    <a:pt x="0" y="6"/>
                    <a:pt x="3" y="3"/>
                  </a:cubicBezTo>
                  <a:cubicBezTo>
                    <a:pt x="7" y="0"/>
                    <a:pt x="12" y="1"/>
                    <a:pt x="15" y="4"/>
                  </a:cubicBezTo>
                  <a:close/>
                  <a:moveTo>
                    <a:pt x="47" y="40"/>
                  </a:moveTo>
                  <a:lnTo>
                    <a:pt x="57" y="52"/>
                  </a:lnTo>
                  <a:cubicBezTo>
                    <a:pt x="60" y="55"/>
                    <a:pt x="60" y="60"/>
                    <a:pt x="57" y="63"/>
                  </a:cubicBezTo>
                  <a:cubicBezTo>
                    <a:pt x="53" y="66"/>
                    <a:pt x="48" y="65"/>
                    <a:pt x="45" y="62"/>
                  </a:cubicBezTo>
                  <a:lnTo>
                    <a:pt x="35" y="50"/>
                  </a:lnTo>
                  <a:cubicBezTo>
                    <a:pt x="32" y="47"/>
                    <a:pt x="32" y="42"/>
                    <a:pt x="35" y="39"/>
                  </a:cubicBezTo>
                  <a:cubicBezTo>
                    <a:pt x="39" y="36"/>
                    <a:pt x="44" y="36"/>
                    <a:pt x="47" y="40"/>
                  </a:cubicBezTo>
                  <a:close/>
                  <a:moveTo>
                    <a:pt x="79" y="75"/>
                  </a:moveTo>
                  <a:lnTo>
                    <a:pt x="89" y="87"/>
                  </a:lnTo>
                  <a:cubicBezTo>
                    <a:pt x="92" y="91"/>
                    <a:pt x="92" y="96"/>
                    <a:pt x="89" y="99"/>
                  </a:cubicBezTo>
                  <a:cubicBezTo>
                    <a:pt x="85" y="102"/>
                    <a:pt x="80" y="101"/>
                    <a:pt x="77" y="98"/>
                  </a:cubicBezTo>
                  <a:lnTo>
                    <a:pt x="67" y="86"/>
                  </a:lnTo>
                  <a:cubicBezTo>
                    <a:pt x="64" y="83"/>
                    <a:pt x="64" y="78"/>
                    <a:pt x="67" y="75"/>
                  </a:cubicBezTo>
                  <a:cubicBezTo>
                    <a:pt x="71" y="72"/>
                    <a:pt x="76" y="72"/>
                    <a:pt x="79" y="75"/>
                  </a:cubicBezTo>
                  <a:close/>
                  <a:moveTo>
                    <a:pt x="111" y="111"/>
                  </a:moveTo>
                  <a:lnTo>
                    <a:pt x="121" y="123"/>
                  </a:lnTo>
                  <a:cubicBezTo>
                    <a:pt x="124" y="126"/>
                    <a:pt x="124" y="131"/>
                    <a:pt x="121" y="134"/>
                  </a:cubicBezTo>
                  <a:cubicBezTo>
                    <a:pt x="117" y="137"/>
                    <a:pt x="112" y="137"/>
                    <a:pt x="109" y="134"/>
                  </a:cubicBezTo>
                  <a:lnTo>
                    <a:pt x="99" y="122"/>
                  </a:lnTo>
                  <a:cubicBezTo>
                    <a:pt x="96" y="119"/>
                    <a:pt x="96" y="113"/>
                    <a:pt x="99" y="111"/>
                  </a:cubicBezTo>
                  <a:cubicBezTo>
                    <a:pt x="103" y="108"/>
                    <a:pt x="108" y="108"/>
                    <a:pt x="111" y="111"/>
                  </a:cubicBezTo>
                  <a:close/>
                  <a:moveTo>
                    <a:pt x="143" y="147"/>
                  </a:moveTo>
                  <a:lnTo>
                    <a:pt x="153" y="159"/>
                  </a:lnTo>
                  <a:cubicBezTo>
                    <a:pt x="156" y="162"/>
                    <a:pt x="156" y="167"/>
                    <a:pt x="153" y="170"/>
                  </a:cubicBezTo>
                  <a:cubicBezTo>
                    <a:pt x="149" y="173"/>
                    <a:pt x="144" y="173"/>
                    <a:pt x="141" y="170"/>
                  </a:cubicBezTo>
                  <a:lnTo>
                    <a:pt x="131" y="158"/>
                  </a:lnTo>
                  <a:cubicBezTo>
                    <a:pt x="128" y="154"/>
                    <a:pt x="128" y="149"/>
                    <a:pt x="131" y="146"/>
                  </a:cubicBezTo>
                  <a:cubicBezTo>
                    <a:pt x="135" y="143"/>
                    <a:pt x="140" y="144"/>
                    <a:pt x="143" y="147"/>
                  </a:cubicBezTo>
                  <a:close/>
                  <a:moveTo>
                    <a:pt x="175" y="183"/>
                  </a:moveTo>
                  <a:lnTo>
                    <a:pt x="185" y="195"/>
                  </a:lnTo>
                  <a:cubicBezTo>
                    <a:pt x="188" y="198"/>
                    <a:pt x="188" y="203"/>
                    <a:pt x="185" y="206"/>
                  </a:cubicBezTo>
                  <a:cubicBezTo>
                    <a:pt x="181" y="209"/>
                    <a:pt x="176" y="209"/>
                    <a:pt x="173" y="205"/>
                  </a:cubicBezTo>
                  <a:lnTo>
                    <a:pt x="163" y="193"/>
                  </a:lnTo>
                  <a:cubicBezTo>
                    <a:pt x="160" y="190"/>
                    <a:pt x="160" y="185"/>
                    <a:pt x="163" y="182"/>
                  </a:cubicBezTo>
                  <a:cubicBezTo>
                    <a:pt x="167" y="179"/>
                    <a:pt x="172" y="179"/>
                    <a:pt x="175" y="183"/>
                  </a:cubicBezTo>
                  <a:close/>
                  <a:moveTo>
                    <a:pt x="206" y="219"/>
                  </a:moveTo>
                  <a:lnTo>
                    <a:pt x="217" y="231"/>
                  </a:lnTo>
                  <a:cubicBezTo>
                    <a:pt x="220" y="234"/>
                    <a:pt x="220" y="239"/>
                    <a:pt x="217" y="242"/>
                  </a:cubicBezTo>
                  <a:cubicBezTo>
                    <a:pt x="213" y="245"/>
                    <a:pt x="208" y="244"/>
                    <a:pt x="205" y="241"/>
                  </a:cubicBezTo>
                  <a:lnTo>
                    <a:pt x="195" y="229"/>
                  </a:lnTo>
                  <a:cubicBezTo>
                    <a:pt x="192" y="226"/>
                    <a:pt x="192" y="221"/>
                    <a:pt x="195" y="218"/>
                  </a:cubicBezTo>
                  <a:cubicBezTo>
                    <a:pt x="198" y="215"/>
                    <a:pt x="204" y="215"/>
                    <a:pt x="206" y="219"/>
                  </a:cubicBezTo>
                  <a:close/>
                  <a:moveTo>
                    <a:pt x="238" y="254"/>
                  </a:moveTo>
                  <a:lnTo>
                    <a:pt x="249" y="266"/>
                  </a:lnTo>
                  <a:cubicBezTo>
                    <a:pt x="252" y="270"/>
                    <a:pt x="252" y="275"/>
                    <a:pt x="249" y="278"/>
                  </a:cubicBezTo>
                  <a:cubicBezTo>
                    <a:pt x="245" y="281"/>
                    <a:pt x="240" y="280"/>
                    <a:pt x="237" y="277"/>
                  </a:cubicBezTo>
                  <a:lnTo>
                    <a:pt x="227" y="265"/>
                  </a:lnTo>
                  <a:cubicBezTo>
                    <a:pt x="224" y="262"/>
                    <a:pt x="224" y="257"/>
                    <a:pt x="227" y="254"/>
                  </a:cubicBezTo>
                  <a:cubicBezTo>
                    <a:pt x="230" y="251"/>
                    <a:pt x="236" y="251"/>
                    <a:pt x="238" y="254"/>
                  </a:cubicBezTo>
                  <a:close/>
                  <a:moveTo>
                    <a:pt x="270" y="290"/>
                  </a:moveTo>
                  <a:lnTo>
                    <a:pt x="281" y="302"/>
                  </a:lnTo>
                  <a:cubicBezTo>
                    <a:pt x="284" y="305"/>
                    <a:pt x="284" y="310"/>
                    <a:pt x="280" y="313"/>
                  </a:cubicBezTo>
                  <a:cubicBezTo>
                    <a:pt x="277" y="316"/>
                    <a:pt x="272" y="316"/>
                    <a:pt x="269" y="313"/>
                  </a:cubicBezTo>
                  <a:lnTo>
                    <a:pt x="259" y="301"/>
                  </a:lnTo>
                  <a:cubicBezTo>
                    <a:pt x="256" y="298"/>
                    <a:pt x="256" y="292"/>
                    <a:pt x="259" y="290"/>
                  </a:cubicBezTo>
                  <a:cubicBezTo>
                    <a:pt x="262" y="287"/>
                    <a:pt x="268" y="287"/>
                    <a:pt x="270" y="290"/>
                  </a:cubicBezTo>
                  <a:close/>
                  <a:moveTo>
                    <a:pt x="302" y="326"/>
                  </a:moveTo>
                  <a:lnTo>
                    <a:pt x="313" y="338"/>
                  </a:lnTo>
                  <a:cubicBezTo>
                    <a:pt x="316" y="341"/>
                    <a:pt x="316" y="346"/>
                    <a:pt x="312" y="349"/>
                  </a:cubicBezTo>
                  <a:cubicBezTo>
                    <a:pt x="309" y="352"/>
                    <a:pt x="304" y="352"/>
                    <a:pt x="301" y="349"/>
                  </a:cubicBezTo>
                  <a:lnTo>
                    <a:pt x="291" y="337"/>
                  </a:lnTo>
                  <a:cubicBezTo>
                    <a:pt x="288" y="333"/>
                    <a:pt x="288" y="328"/>
                    <a:pt x="291" y="325"/>
                  </a:cubicBezTo>
                  <a:cubicBezTo>
                    <a:pt x="294" y="322"/>
                    <a:pt x="299" y="323"/>
                    <a:pt x="302" y="326"/>
                  </a:cubicBezTo>
                  <a:close/>
                  <a:moveTo>
                    <a:pt x="334" y="362"/>
                  </a:moveTo>
                  <a:lnTo>
                    <a:pt x="345" y="374"/>
                  </a:lnTo>
                  <a:cubicBezTo>
                    <a:pt x="348" y="377"/>
                    <a:pt x="348" y="382"/>
                    <a:pt x="344" y="385"/>
                  </a:cubicBezTo>
                  <a:cubicBezTo>
                    <a:pt x="341" y="388"/>
                    <a:pt x="336" y="388"/>
                    <a:pt x="333" y="384"/>
                  </a:cubicBezTo>
                  <a:lnTo>
                    <a:pt x="322" y="372"/>
                  </a:lnTo>
                  <a:cubicBezTo>
                    <a:pt x="320" y="369"/>
                    <a:pt x="320" y="364"/>
                    <a:pt x="323" y="361"/>
                  </a:cubicBezTo>
                  <a:cubicBezTo>
                    <a:pt x="326" y="358"/>
                    <a:pt x="331" y="358"/>
                    <a:pt x="334" y="362"/>
                  </a:cubicBezTo>
                  <a:close/>
                  <a:moveTo>
                    <a:pt x="366" y="398"/>
                  </a:moveTo>
                  <a:lnTo>
                    <a:pt x="377" y="409"/>
                  </a:lnTo>
                  <a:cubicBezTo>
                    <a:pt x="380" y="413"/>
                    <a:pt x="380" y="418"/>
                    <a:pt x="376" y="421"/>
                  </a:cubicBezTo>
                  <a:cubicBezTo>
                    <a:pt x="373" y="424"/>
                    <a:pt x="368" y="423"/>
                    <a:pt x="365" y="420"/>
                  </a:cubicBezTo>
                  <a:lnTo>
                    <a:pt x="354" y="408"/>
                  </a:lnTo>
                  <a:cubicBezTo>
                    <a:pt x="352" y="405"/>
                    <a:pt x="352" y="400"/>
                    <a:pt x="355" y="397"/>
                  </a:cubicBezTo>
                  <a:cubicBezTo>
                    <a:pt x="358" y="394"/>
                    <a:pt x="363" y="394"/>
                    <a:pt x="366" y="398"/>
                  </a:cubicBezTo>
                  <a:close/>
                  <a:moveTo>
                    <a:pt x="398" y="433"/>
                  </a:moveTo>
                  <a:lnTo>
                    <a:pt x="409" y="445"/>
                  </a:lnTo>
                  <a:cubicBezTo>
                    <a:pt x="412" y="449"/>
                    <a:pt x="412" y="454"/>
                    <a:pt x="408" y="457"/>
                  </a:cubicBezTo>
                  <a:cubicBezTo>
                    <a:pt x="405" y="460"/>
                    <a:pt x="400" y="459"/>
                    <a:pt x="397" y="456"/>
                  </a:cubicBezTo>
                  <a:lnTo>
                    <a:pt x="386" y="444"/>
                  </a:lnTo>
                  <a:cubicBezTo>
                    <a:pt x="384" y="441"/>
                    <a:pt x="384" y="436"/>
                    <a:pt x="387" y="433"/>
                  </a:cubicBezTo>
                  <a:cubicBezTo>
                    <a:pt x="390" y="430"/>
                    <a:pt x="395" y="430"/>
                    <a:pt x="398" y="433"/>
                  </a:cubicBezTo>
                  <a:close/>
                  <a:moveTo>
                    <a:pt x="430" y="469"/>
                  </a:moveTo>
                  <a:lnTo>
                    <a:pt x="441" y="481"/>
                  </a:lnTo>
                  <a:cubicBezTo>
                    <a:pt x="444" y="484"/>
                    <a:pt x="444" y="489"/>
                    <a:pt x="440" y="492"/>
                  </a:cubicBezTo>
                  <a:cubicBezTo>
                    <a:pt x="437" y="495"/>
                    <a:pt x="432" y="495"/>
                    <a:pt x="429" y="492"/>
                  </a:cubicBezTo>
                  <a:lnTo>
                    <a:pt x="418" y="480"/>
                  </a:lnTo>
                  <a:cubicBezTo>
                    <a:pt x="415" y="476"/>
                    <a:pt x="416" y="471"/>
                    <a:pt x="419" y="468"/>
                  </a:cubicBezTo>
                  <a:cubicBezTo>
                    <a:pt x="422" y="466"/>
                    <a:pt x="427" y="466"/>
                    <a:pt x="430" y="469"/>
                  </a:cubicBezTo>
                  <a:close/>
                  <a:moveTo>
                    <a:pt x="462" y="505"/>
                  </a:moveTo>
                  <a:lnTo>
                    <a:pt x="473" y="517"/>
                  </a:lnTo>
                  <a:cubicBezTo>
                    <a:pt x="476" y="520"/>
                    <a:pt x="476" y="525"/>
                    <a:pt x="472" y="528"/>
                  </a:cubicBezTo>
                  <a:cubicBezTo>
                    <a:pt x="469" y="531"/>
                    <a:pt x="464" y="531"/>
                    <a:pt x="461" y="528"/>
                  </a:cubicBezTo>
                  <a:lnTo>
                    <a:pt x="450" y="516"/>
                  </a:lnTo>
                  <a:cubicBezTo>
                    <a:pt x="447" y="512"/>
                    <a:pt x="448" y="507"/>
                    <a:pt x="451" y="504"/>
                  </a:cubicBezTo>
                  <a:cubicBezTo>
                    <a:pt x="454" y="501"/>
                    <a:pt x="459" y="502"/>
                    <a:pt x="462" y="505"/>
                  </a:cubicBezTo>
                  <a:close/>
                  <a:moveTo>
                    <a:pt x="494" y="541"/>
                  </a:moveTo>
                  <a:lnTo>
                    <a:pt x="505" y="553"/>
                  </a:lnTo>
                  <a:cubicBezTo>
                    <a:pt x="508" y="556"/>
                    <a:pt x="508" y="561"/>
                    <a:pt x="504" y="564"/>
                  </a:cubicBezTo>
                  <a:cubicBezTo>
                    <a:pt x="501" y="567"/>
                    <a:pt x="496" y="567"/>
                    <a:pt x="493" y="563"/>
                  </a:cubicBezTo>
                  <a:lnTo>
                    <a:pt x="482" y="551"/>
                  </a:lnTo>
                  <a:cubicBezTo>
                    <a:pt x="479" y="548"/>
                    <a:pt x="480" y="543"/>
                    <a:pt x="483" y="540"/>
                  </a:cubicBezTo>
                  <a:cubicBezTo>
                    <a:pt x="486" y="537"/>
                    <a:pt x="491" y="537"/>
                    <a:pt x="494" y="541"/>
                  </a:cubicBezTo>
                  <a:close/>
                  <a:moveTo>
                    <a:pt x="526" y="577"/>
                  </a:moveTo>
                  <a:lnTo>
                    <a:pt x="537" y="588"/>
                  </a:lnTo>
                  <a:cubicBezTo>
                    <a:pt x="540" y="592"/>
                    <a:pt x="540" y="597"/>
                    <a:pt x="536" y="600"/>
                  </a:cubicBezTo>
                  <a:cubicBezTo>
                    <a:pt x="533" y="603"/>
                    <a:pt x="528" y="602"/>
                    <a:pt x="525" y="599"/>
                  </a:cubicBezTo>
                  <a:lnTo>
                    <a:pt x="514" y="587"/>
                  </a:lnTo>
                  <a:cubicBezTo>
                    <a:pt x="511" y="584"/>
                    <a:pt x="512" y="579"/>
                    <a:pt x="515" y="576"/>
                  </a:cubicBezTo>
                  <a:cubicBezTo>
                    <a:pt x="518" y="573"/>
                    <a:pt x="523" y="573"/>
                    <a:pt x="526" y="577"/>
                  </a:cubicBezTo>
                  <a:close/>
                  <a:moveTo>
                    <a:pt x="558" y="612"/>
                  </a:moveTo>
                  <a:lnTo>
                    <a:pt x="569" y="624"/>
                  </a:lnTo>
                  <a:cubicBezTo>
                    <a:pt x="572" y="628"/>
                    <a:pt x="572" y="633"/>
                    <a:pt x="568" y="636"/>
                  </a:cubicBezTo>
                  <a:cubicBezTo>
                    <a:pt x="565" y="638"/>
                    <a:pt x="560" y="638"/>
                    <a:pt x="557" y="635"/>
                  </a:cubicBezTo>
                  <a:lnTo>
                    <a:pt x="546" y="623"/>
                  </a:lnTo>
                  <a:cubicBezTo>
                    <a:pt x="543" y="620"/>
                    <a:pt x="544" y="615"/>
                    <a:pt x="547" y="612"/>
                  </a:cubicBezTo>
                  <a:cubicBezTo>
                    <a:pt x="550" y="609"/>
                    <a:pt x="555" y="609"/>
                    <a:pt x="558" y="612"/>
                  </a:cubicBezTo>
                  <a:close/>
                  <a:moveTo>
                    <a:pt x="590" y="648"/>
                  </a:moveTo>
                  <a:lnTo>
                    <a:pt x="601" y="660"/>
                  </a:lnTo>
                  <a:cubicBezTo>
                    <a:pt x="604" y="663"/>
                    <a:pt x="604" y="668"/>
                    <a:pt x="600" y="671"/>
                  </a:cubicBezTo>
                  <a:cubicBezTo>
                    <a:pt x="597" y="674"/>
                    <a:pt x="592" y="674"/>
                    <a:pt x="589" y="671"/>
                  </a:cubicBezTo>
                  <a:lnTo>
                    <a:pt x="578" y="659"/>
                  </a:lnTo>
                  <a:cubicBezTo>
                    <a:pt x="575" y="655"/>
                    <a:pt x="576" y="650"/>
                    <a:pt x="579" y="647"/>
                  </a:cubicBezTo>
                  <a:cubicBezTo>
                    <a:pt x="582" y="645"/>
                    <a:pt x="587" y="645"/>
                    <a:pt x="590" y="648"/>
                  </a:cubicBezTo>
                  <a:close/>
                  <a:moveTo>
                    <a:pt x="622" y="684"/>
                  </a:moveTo>
                  <a:lnTo>
                    <a:pt x="633" y="696"/>
                  </a:lnTo>
                  <a:cubicBezTo>
                    <a:pt x="636" y="699"/>
                    <a:pt x="636" y="704"/>
                    <a:pt x="632" y="707"/>
                  </a:cubicBezTo>
                  <a:cubicBezTo>
                    <a:pt x="629" y="710"/>
                    <a:pt x="624" y="710"/>
                    <a:pt x="621" y="706"/>
                  </a:cubicBezTo>
                  <a:lnTo>
                    <a:pt x="610" y="695"/>
                  </a:lnTo>
                  <a:cubicBezTo>
                    <a:pt x="607" y="691"/>
                    <a:pt x="608" y="686"/>
                    <a:pt x="611" y="683"/>
                  </a:cubicBezTo>
                  <a:cubicBezTo>
                    <a:pt x="614" y="680"/>
                    <a:pt x="619" y="681"/>
                    <a:pt x="622" y="684"/>
                  </a:cubicBezTo>
                  <a:close/>
                  <a:moveTo>
                    <a:pt x="654" y="720"/>
                  </a:moveTo>
                  <a:lnTo>
                    <a:pt x="665" y="732"/>
                  </a:lnTo>
                  <a:cubicBezTo>
                    <a:pt x="668" y="735"/>
                    <a:pt x="668" y="740"/>
                    <a:pt x="664" y="743"/>
                  </a:cubicBezTo>
                  <a:cubicBezTo>
                    <a:pt x="661" y="746"/>
                    <a:pt x="656" y="746"/>
                    <a:pt x="653" y="742"/>
                  </a:cubicBezTo>
                  <a:lnTo>
                    <a:pt x="642" y="730"/>
                  </a:lnTo>
                  <a:cubicBezTo>
                    <a:pt x="639" y="727"/>
                    <a:pt x="640" y="722"/>
                    <a:pt x="643" y="719"/>
                  </a:cubicBezTo>
                  <a:cubicBezTo>
                    <a:pt x="646" y="716"/>
                    <a:pt x="651" y="716"/>
                    <a:pt x="654" y="720"/>
                  </a:cubicBezTo>
                  <a:close/>
                  <a:moveTo>
                    <a:pt x="686" y="755"/>
                  </a:moveTo>
                  <a:lnTo>
                    <a:pt x="697" y="767"/>
                  </a:lnTo>
                  <a:cubicBezTo>
                    <a:pt x="700" y="771"/>
                    <a:pt x="700" y="776"/>
                    <a:pt x="696" y="779"/>
                  </a:cubicBezTo>
                  <a:cubicBezTo>
                    <a:pt x="693" y="782"/>
                    <a:pt x="688" y="781"/>
                    <a:pt x="685" y="778"/>
                  </a:cubicBezTo>
                  <a:lnTo>
                    <a:pt x="674" y="766"/>
                  </a:lnTo>
                  <a:cubicBezTo>
                    <a:pt x="671" y="763"/>
                    <a:pt x="672" y="758"/>
                    <a:pt x="675" y="755"/>
                  </a:cubicBezTo>
                  <a:cubicBezTo>
                    <a:pt x="678" y="752"/>
                    <a:pt x="683" y="752"/>
                    <a:pt x="686" y="755"/>
                  </a:cubicBezTo>
                  <a:close/>
                  <a:moveTo>
                    <a:pt x="718" y="791"/>
                  </a:moveTo>
                  <a:lnTo>
                    <a:pt x="729" y="803"/>
                  </a:lnTo>
                  <a:cubicBezTo>
                    <a:pt x="732" y="807"/>
                    <a:pt x="732" y="812"/>
                    <a:pt x="728" y="815"/>
                  </a:cubicBezTo>
                  <a:cubicBezTo>
                    <a:pt x="725" y="817"/>
                    <a:pt x="720" y="817"/>
                    <a:pt x="717" y="814"/>
                  </a:cubicBezTo>
                  <a:lnTo>
                    <a:pt x="706" y="802"/>
                  </a:lnTo>
                  <a:cubicBezTo>
                    <a:pt x="703" y="799"/>
                    <a:pt x="704" y="794"/>
                    <a:pt x="707" y="791"/>
                  </a:cubicBezTo>
                  <a:cubicBezTo>
                    <a:pt x="710" y="788"/>
                    <a:pt x="715" y="788"/>
                    <a:pt x="718" y="791"/>
                  </a:cubicBezTo>
                  <a:close/>
                  <a:moveTo>
                    <a:pt x="750" y="827"/>
                  </a:moveTo>
                  <a:lnTo>
                    <a:pt x="761" y="839"/>
                  </a:lnTo>
                  <a:cubicBezTo>
                    <a:pt x="764" y="842"/>
                    <a:pt x="763" y="847"/>
                    <a:pt x="760" y="850"/>
                  </a:cubicBezTo>
                  <a:cubicBezTo>
                    <a:pt x="757" y="853"/>
                    <a:pt x="752" y="853"/>
                    <a:pt x="749" y="850"/>
                  </a:cubicBezTo>
                  <a:lnTo>
                    <a:pt x="738" y="838"/>
                  </a:lnTo>
                  <a:cubicBezTo>
                    <a:pt x="735" y="834"/>
                    <a:pt x="736" y="829"/>
                    <a:pt x="739" y="826"/>
                  </a:cubicBezTo>
                  <a:cubicBezTo>
                    <a:pt x="742" y="823"/>
                    <a:pt x="747" y="824"/>
                    <a:pt x="750" y="827"/>
                  </a:cubicBezTo>
                  <a:close/>
                  <a:moveTo>
                    <a:pt x="782" y="863"/>
                  </a:moveTo>
                  <a:lnTo>
                    <a:pt x="793" y="875"/>
                  </a:lnTo>
                  <a:cubicBezTo>
                    <a:pt x="796" y="878"/>
                    <a:pt x="795" y="883"/>
                    <a:pt x="792" y="886"/>
                  </a:cubicBezTo>
                  <a:cubicBezTo>
                    <a:pt x="789" y="889"/>
                    <a:pt x="784" y="889"/>
                    <a:pt x="781" y="885"/>
                  </a:cubicBezTo>
                  <a:lnTo>
                    <a:pt x="770" y="874"/>
                  </a:lnTo>
                  <a:cubicBezTo>
                    <a:pt x="767" y="870"/>
                    <a:pt x="768" y="865"/>
                    <a:pt x="771" y="862"/>
                  </a:cubicBezTo>
                  <a:cubicBezTo>
                    <a:pt x="774" y="859"/>
                    <a:pt x="779" y="860"/>
                    <a:pt x="782" y="863"/>
                  </a:cubicBezTo>
                  <a:close/>
                  <a:moveTo>
                    <a:pt x="814" y="899"/>
                  </a:moveTo>
                  <a:lnTo>
                    <a:pt x="825" y="911"/>
                  </a:lnTo>
                  <a:cubicBezTo>
                    <a:pt x="828" y="914"/>
                    <a:pt x="827" y="919"/>
                    <a:pt x="824" y="922"/>
                  </a:cubicBezTo>
                  <a:cubicBezTo>
                    <a:pt x="821" y="925"/>
                    <a:pt x="816" y="925"/>
                    <a:pt x="813" y="921"/>
                  </a:cubicBezTo>
                  <a:lnTo>
                    <a:pt x="802" y="909"/>
                  </a:lnTo>
                  <a:cubicBezTo>
                    <a:pt x="799" y="906"/>
                    <a:pt x="800" y="901"/>
                    <a:pt x="803" y="898"/>
                  </a:cubicBezTo>
                  <a:cubicBezTo>
                    <a:pt x="806" y="895"/>
                    <a:pt x="811" y="895"/>
                    <a:pt x="814" y="899"/>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3" name="Freeform 10"/>
            <p:cNvSpPr>
              <a:spLocks noEditPoints="1"/>
            </p:cNvSpPr>
            <p:nvPr/>
          </p:nvSpPr>
          <p:spPr bwMode="auto">
            <a:xfrm>
              <a:off x="3293" y="2444"/>
              <a:ext cx="411" cy="469"/>
            </a:xfrm>
            <a:custGeom>
              <a:avLst/>
              <a:gdLst>
                <a:gd name="T0" fmla="*/ 24 w 820"/>
                <a:gd name="T1" fmla="*/ 27 h 932"/>
                <a:gd name="T2" fmla="*/ 3 w 820"/>
                <a:gd name="T3" fmla="*/ 3 h 932"/>
                <a:gd name="T4" fmla="*/ 57 w 820"/>
                <a:gd name="T5" fmla="*/ 52 h 932"/>
                <a:gd name="T6" fmla="*/ 34 w 820"/>
                <a:gd name="T7" fmla="*/ 51 h 932"/>
                <a:gd name="T8" fmla="*/ 78 w 820"/>
                <a:gd name="T9" fmla="*/ 76 h 932"/>
                <a:gd name="T10" fmla="*/ 77 w 820"/>
                <a:gd name="T11" fmla="*/ 99 h 932"/>
                <a:gd name="T12" fmla="*/ 78 w 820"/>
                <a:gd name="T13" fmla="*/ 76 h 932"/>
                <a:gd name="T14" fmla="*/ 120 w 820"/>
                <a:gd name="T15" fmla="*/ 136 h 932"/>
                <a:gd name="T16" fmla="*/ 98 w 820"/>
                <a:gd name="T17" fmla="*/ 111 h 932"/>
                <a:gd name="T18" fmla="*/ 152 w 820"/>
                <a:gd name="T19" fmla="*/ 160 h 932"/>
                <a:gd name="T20" fmla="*/ 129 w 820"/>
                <a:gd name="T21" fmla="*/ 159 h 932"/>
                <a:gd name="T22" fmla="*/ 173 w 820"/>
                <a:gd name="T23" fmla="*/ 184 h 932"/>
                <a:gd name="T24" fmla="*/ 172 w 820"/>
                <a:gd name="T25" fmla="*/ 207 h 932"/>
                <a:gd name="T26" fmla="*/ 173 w 820"/>
                <a:gd name="T27" fmla="*/ 184 h 932"/>
                <a:gd name="T28" fmla="*/ 215 w 820"/>
                <a:gd name="T29" fmla="*/ 244 h 932"/>
                <a:gd name="T30" fmla="*/ 193 w 820"/>
                <a:gd name="T31" fmla="*/ 220 h 932"/>
                <a:gd name="T32" fmla="*/ 247 w 820"/>
                <a:gd name="T33" fmla="*/ 268 h 932"/>
                <a:gd name="T34" fmla="*/ 224 w 820"/>
                <a:gd name="T35" fmla="*/ 267 h 932"/>
                <a:gd name="T36" fmla="*/ 268 w 820"/>
                <a:gd name="T37" fmla="*/ 292 h 932"/>
                <a:gd name="T38" fmla="*/ 267 w 820"/>
                <a:gd name="T39" fmla="*/ 315 h 932"/>
                <a:gd name="T40" fmla="*/ 268 w 820"/>
                <a:gd name="T41" fmla="*/ 292 h 932"/>
                <a:gd name="T42" fmla="*/ 310 w 820"/>
                <a:gd name="T43" fmla="*/ 352 h 932"/>
                <a:gd name="T44" fmla="*/ 289 w 820"/>
                <a:gd name="T45" fmla="*/ 328 h 932"/>
                <a:gd name="T46" fmla="*/ 342 w 820"/>
                <a:gd name="T47" fmla="*/ 377 h 932"/>
                <a:gd name="T48" fmla="*/ 319 w 820"/>
                <a:gd name="T49" fmla="*/ 375 h 932"/>
                <a:gd name="T50" fmla="*/ 363 w 820"/>
                <a:gd name="T51" fmla="*/ 401 h 932"/>
                <a:gd name="T52" fmla="*/ 362 w 820"/>
                <a:gd name="T53" fmla="*/ 423 h 932"/>
                <a:gd name="T54" fmla="*/ 363 w 820"/>
                <a:gd name="T55" fmla="*/ 401 h 932"/>
                <a:gd name="T56" fmla="*/ 405 w 820"/>
                <a:gd name="T57" fmla="*/ 460 h 932"/>
                <a:gd name="T58" fmla="*/ 384 w 820"/>
                <a:gd name="T59" fmla="*/ 436 h 932"/>
                <a:gd name="T60" fmla="*/ 437 w 820"/>
                <a:gd name="T61" fmla="*/ 485 h 932"/>
                <a:gd name="T62" fmla="*/ 415 w 820"/>
                <a:gd name="T63" fmla="*/ 483 h 932"/>
                <a:gd name="T64" fmla="*/ 458 w 820"/>
                <a:gd name="T65" fmla="*/ 509 h 932"/>
                <a:gd name="T66" fmla="*/ 457 w 820"/>
                <a:gd name="T67" fmla="*/ 531 h 932"/>
                <a:gd name="T68" fmla="*/ 458 w 820"/>
                <a:gd name="T69" fmla="*/ 509 h 932"/>
                <a:gd name="T70" fmla="*/ 500 w 820"/>
                <a:gd name="T71" fmla="*/ 568 h 932"/>
                <a:gd name="T72" fmla="*/ 479 w 820"/>
                <a:gd name="T73" fmla="*/ 544 h 932"/>
                <a:gd name="T74" fmla="*/ 532 w 820"/>
                <a:gd name="T75" fmla="*/ 593 h 932"/>
                <a:gd name="T76" fmla="*/ 510 w 820"/>
                <a:gd name="T77" fmla="*/ 591 h 932"/>
                <a:gd name="T78" fmla="*/ 553 w 820"/>
                <a:gd name="T79" fmla="*/ 617 h 932"/>
                <a:gd name="T80" fmla="*/ 552 w 820"/>
                <a:gd name="T81" fmla="*/ 640 h 932"/>
                <a:gd name="T82" fmla="*/ 553 w 820"/>
                <a:gd name="T83" fmla="*/ 617 h 932"/>
                <a:gd name="T84" fmla="*/ 595 w 820"/>
                <a:gd name="T85" fmla="*/ 676 h 932"/>
                <a:gd name="T86" fmla="*/ 574 w 820"/>
                <a:gd name="T87" fmla="*/ 652 h 932"/>
                <a:gd name="T88" fmla="*/ 627 w 820"/>
                <a:gd name="T89" fmla="*/ 701 h 932"/>
                <a:gd name="T90" fmla="*/ 605 w 820"/>
                <a:gd name="T91" fmla="*/ 700 h 932"/>
                <a:gd name="T92" fmla="*/ 648 w 820"/>
                <a:gd name="T93" fmla="*/ 725 h 932"/>
                <a:gd name="T94" fmla="*/ 647 w 820"/>
                <a:gd name="T95" fmla="*/ 748 h 932"/>
                <a:gd name="T96" fmla="*/ 648 w 820"/>
                <a:gd name="T97" fmla="*/ 725 h 932"/>
                <a:gd name="T98" fmla="*/ 690 w 820"/>
                <a:gd name="T99" fmla="*/ 784 h 932"/>
                <a:gd name="T100" fmla="*/ 669 w 820"/>
                <a:gd name="T101" fmla="*/ 760 h 932"/>
                <a:gd name="T102" fmla="*/ 722 w 820"/>
                <a:gd name="T103" fmla="*/ 809 h 932"/>
                <a:gd name="T104" fmla="*/ 700 w 820"/>
                <a:gd name="T105" fmla="*/ 808 h 932"/>
                <a:gd name="T106" fmla="*/ 743 w 820"/>
                <a:gd name="T107" fmla="*/ 833 h 932"/>
                <a:gd name="T108" fmla="*/ 742 w 820"/>
                <a:gd name="T109" fmla="*/ 856 h 932"/>
                <a:gd name="T110" fmla="*/ 743 w 820"/>
                <a:gd name="T111" fmla="*/ 833 h 932"/>
                <a:gd name="T112" fmla="*/ 785 w 820"/>
                <a:gd name="T113" fmla="*/ 893 h 932"/>
                <a:gd name="T114" fmla="*/ 764 w 820"/>
                <a:gd name="T115" fmla="*/ 869 h 932"/>
                <a:gd name="T116" fmla="*/ 817 w 820"/>
                <a:gd name="T117" fmla="*/ 917 h 932"/>
                <a:gd name="T118" fmla="*/ 795 w 820"/>
                <a:gd name="T119" fmla="*/ 916 h 9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0" h="932">
                  <a:moveTo>
                    <a:pt x="15" y="4"/>
                  </a:moveTo>
                  <a:lnTo>
                    <a:pt x="25" y="16"/>
                  </a:lnTo>
                  <a:cubicBezTo>
                    <a:pt x="28" y="19"/>
                    <a:pt x="28" y="24"/>
                    <a:pt x="24" y="27"/>
                  </a:cubicBezTo>
                  <a:cubicBezTo>
                    <a:pt x="21" y="30"/>
                    <a:pt x="16" y="30"/>
                    <a:pt x="13" y="27"/>
                  </a:cubicBezTo>
                  <a:lnTo>
                    <a:pt x="3" y="15"/>
                  </a:lnTo>
                  <a:cubicBezTo>
                    <a:pt x="0" y="11"/>
                    <a:pt x="0" y="6"/>
                    <a:pt x="3" y="3"/>
                  </a:cubicBezTo>
                  <a:cubicBezTo>
                    <a:pt x="7" y="0"/>
                    <a:pt x="12" y="1"/>
                    <a:pt x="15" y="4"/>
                  </a:cubicBezTo>
                  <a:close/>
                  <a:moveTo>
                    <a:pt x="46" y="40"/>
                  </a:moveTo>
                  <a:lnTo>
                    <a:pt x="57" y="52"/>
                  </a:lnTo>
                  <a:cubicBezTo>
                    <a:pt x="60" y="55"/>
                    <a:pt x="59" y="60"/>
                    <a:pt x="56" y="63"/>
                  </a:cubicBezTo>
                  <a:cubicBezTo>
                    <a:pt x="53" y="66"/>
                    <a:pt x="48" y="66"/>
                    <a:pt x="45" y="63"/>
                  </a:cubicBezTo>
                  <a:lnTo>
                    <a:pt x="34" y="51"/>
                  </a:lnTo>
                  <a:cubicBezTo>
                    <a:pt x="31" y="47"/>
                    <a:pt x="32" y="42"/>
                    <a:pt x="35" y="39"/>
                  </a:cubicBezTo>
                  <a:cubicBezTo>
                    <a:pt x="38" y="36"/>
                    <a:pt x="43" y="37"/>
                    <a:pt x="46" y="40"/>
                  </a:cubicBezTo>
                  <a:close/>
                  <a:moveTo>
                    <a:pt x="78" y="76"/>
                  </a:moveTo>
                  <a:lnTo>
                    <a:pt x="89" y="88"/>
                  </a:lnTo>
                  <a:cubicBezTo>
                    <a:pt x="91" y="91"/>
                    <a:pt x="91" y="97"/>
                    <a:pt x="88" y="99"/>
                  </a:cubicBezTo>
                  <a:cubicBezTo>
                    <a:pt x="84" y="102"/>
                    <a:pt x="79" y="102"/>
                    <a:pt x="77" y="99"/>
                  </a:cubicBezTo>
                  <a:lnTo>
                    <a:pt x="66" y="87"/>
                  </a:lnTo>
                  <a:cubicBezTo>
                    <a:pt x="63" y="83"/>
                    <a:pt x="63" y="78"/>
                    <a:pt x="67" y="75"/>
                  </a:cubicBezTo>
                  <a:cubicBezTo>
                    <a:pt x="70" y="73"/>
                    <a:pt x="75" y="73"/>
                    <a:pt x="78" y="76"/>
                  </a:cubicBezTo>
                  <a:close/>
                  <a:moveTo>
                    <a:pt x="110" y="112"/>
                  </a:moveTo>
                  <a:lnTo>
                    <a:pt x="120" y="124"/>
                  </a:lnTo>
                  <a:cubicBezTo>
                    <a:pt x="123" y="128"/>
                    <a:pt x="123" y="133"/>
                    <a:pt x="120" y="136"/>
                  </a:cubicBezTo>
                  <a:cubicBezTo>
                    <a:pt x="116" y="138"/>
                    <a:pt x="111" y="138"/>
                    <a:pt x="108" y="135"/>
                  </a:cubicBezTo>
                  <a:lnTo>
                    <a:pt x="98" y="123"/>
                  </a:lnTo>
                  <a:cubicBezTo>
                    <a:pt x="95" y="119"/>
                    <a:pt x="95" y="114"/>
                    <a:pt x="98" y="111"/>
                  </a:cubicBezTo>
                  <a:cubicBezTo>
                    <a:pt x="102" y="109"/>
                    <a:pt x="107" y="109"/>
                    <a:pt x="110" y="112"/>
                  </a:cubicBezTo>
                  <a:close/>
                  <a:moveTo>
                    <a:pt x="141" y="148"/>
                  </a:moveTo>
                  <a:lnTo>
                    <a:pt x="152" y="160"/>
                  </a:lnTo>
                  <a:cubicBezTo>
                    <a:pt x="155" y="164"/>
                    <a:pt x="155" y="169"/>
                    <a:pt x="151" y="172"/>
                  </a:cubicBezTo>
                  <a:cubicBezTo>
                    <a:pt x="148" y="174"/>
                    <a:pt x="143" y="174"/>
                    <a:pt x="140" y="171"/>
                  </a:cubicBezTo>
                  <a:lnTo>
                    <a:pt x="129" y="159"/>
                  </a:lnTo>
                  <a:cubicBezTo>
                    <a:pt x="126" y="156"/>
                    <a:pt x="127" y="150"/>
                    <a:pt x="130" y="148"/>
                  </a:cubicBezTo>
                  <a:cubicBezTo>
                    <a:pt x="133" y="145"/>
                    <a:pt x="138" y="145"/>
                    <a:pt x="141" y="148"/>
                  </a:cubicBezTo>
                  <a:close/>
                  <a:moveTo>
                    <a:pt x="173" y="184"/>
                  </a:moveTo>
                  <a:lnTo>
                    <a:pt x="184" y="196"/>
                  </a:lnTo>
                  <a:cubicBezTo>
                    <a:pt x="187" y="200"/>
                    <a:pt x="186" y="205"/>
                    <a:pt x="183" y="208"/>
                  </a:cubicBezTo>
                  <a:cubicBezTo>
                    <a:pt x="180" y="211"/>
                    <a:pt x="175" y="210"/>
                    <a:pt x="172" y="207"/>
                  </a:cubicBezTo>
                  <a:lnTo>
                    <a:pt x="161" y="195"/>
                  </a:lnTo>
                  <a:cubicBezTo>
                    <a:pt x="158" y="192"/>
                    <a:pt x="158" y="187"/>
                    <a:pt x="162" y="184"/>
                  </a:cubicBezTo>
                  <a:cubicBezTo>
                    <a:pt x="165" y="181"/>
                    <a:pt x="170" y="181"/>
                    <a:pt x="173" y="184"/>
                  </a:cubicBezTo>
                  <a:close/>
                  <a:moveTo>
                    <a:pt x="205" y="220"/>
                  </a:moveTo>
                  <a:lnTo>
                    <a:pt x="215" y="232"/>
                  </a:lnTo>
                  <a:cubicBezTo>
                    <a:pt x="218" y="236"/>
                    <a:pt x="218" y="241"/>
                    <a:pt x="215" y="244"/>
                  </a:cubicBezTo>
                  <a:cubicBezTo>
                    <a:pt x="211" y="247"/>
                    <a:pt x="206" y="246"/>
                    <a:pt x="203" y="243"/>
                  </a:cubicBezTo>
                  <a:lnTo>
                    <a:pt x="193" y="231"/>
                  </a:lnTo>
                  <a:cubicBezTo>
                    <a:pt x="190" y="228"/>
                    <a:pt x="190" y="223"/>
                    <a:pt x="193" y="220"/>
                  </a:cubicBezTo>
                  <a:cubicBezTo>
                    <a:pt x="197" y="217"/>
                    <a:pt x="202" y="217"/>
                    <a:pt x="205" y="220"/>
                  </a:cubicBezTo>
                  <a:close/>
                  <a:moveTo>
                    <a:pt x="236" y="256"/>
                  </a:moveTo>
                  <a:lnTo>
                    <a:pt x="247" y="268"/>
                  </a:lnTo>
                  <a:cubicBezTo>
                    <a:pt x="250" y="272"/>
                    <a:pt x="250" y="277"/>
                    <a:pt x="246" y="280"/>
                  </a:cubicBezTo>
                  <a:cubicBezTo>
                    <a:pt x="243" y="283"/>
                    <a:pt x="238" y="282"/>
                    <a:pt x="235" y="279"/>
                  </a:cubicBezTo>
                  <a:lnTo>
                    <a:pt x="224" y="267"/>
                  </a:lnTo>
                  <a:cubicBezTo>
                    <a:pt x="221" y="264"/>
                    <a:pt x="222" y="259"/>
                    <a:pt x="225" y="256"/>
                  </a:cubicBezTo>
                  <a:cubicBezTo>
                    <a:pt x="228" y="253"/>
                    <a:pt x="234" y="253"/>
                    <a:pt x="236" y="256"/>
                  </a:cubicBezTo>
                  <a:close/>
                  <a:moveTo>
                    <a:pt x="268" y="292"/>
                  </a:moveTo>
                  <a:lnTo>
                    <a:pt x="279" y="304"/>
                  </a:lnTo>
                  <a:cubicBezTo>
                    <a:pt x="282" y="308"/>
                    <a:pt x="281" y="313"/>
                    <a:pt x="278" y="316"/>
                  </a:cubicBezTo>
                  <a:cubicBezTo>
                    <a:pt x="275" y="319"/>
                    <a:pt x="270" y="318"/>
                    <a:pt x="267" y="315"/>
                  </a:cubicBezTo>
                  <a:lnTo>
                    <a:pt x="256" y="303"/>
                  </a:lnTo>
                  <a:cubicBezTo>
                    <a:pt x="253" y="300"/>
                    <a:pt x="254" y="295"/>
                    <a:pt x="257" y="292"/>
                  </a:cubicBezTo>
                  <a:cubicBezTo>
                    <a:pt x="260" y="289"/>
                    <a:pt x="265" y="289"/>
                    <a:pt x="268" y="292"/>
                  </a:cubicBezTo>
                  <a:close/>
                  <a:moveTo>
                    <a:pt x="300" y="329"/>
                  </a:moveTo>
                  <a:lnTo>
                    <a:pt x="310" y="341"/>
                  </a:lnTo>
                  <a:cubicBezTo>
                    <a:pt x="313" y="344"/>
                    <a:pt x="313" y="349"/>
                    <a:pt x="310" y="352"/>
                  </a:cubicBezTo>
                  <a:cubicBezTo>
                    <a:pt x="306" y="355"/>
                    <a:pt x="301" y="354"/>
                    <a:pt x="298" y="351"/>
                  </a:cubicBezTo>
                  <a:lnTo>
                    <a:pt x="288" y="339"/>
                  </a:lnTo>
                  <a:cubicBezTo>
                    <a:pt x="285" y="336"/>
                    <a:pt x="285" y="331"/>
                    <a:pt x="289" y="328"/>
                  </a:cubicBezTo>
                  <a:cubicBezTo>
                    <a:pt x="292" y="325"/>
                    <a:pt x="297" y="325"/>
                    <a:pt x="300" y="329"/>
                  </a:cubicBezTo>
                  <a:close/>
                  <a:moveTo>
                    <a:pt x="331" y="365"/>
                  </a:moveTo>
                  <a:lnTo>
                    <a:pt x="342" y="377"/>
                  </a:lnTo>
                  <a:cubicBezTo>
                    <a:pt x="345" y="380"/>
                    <a:pt x="345" y="385"/>
                    <a:pt x="341" y="388"/>
                  </a:cubicBezTo>
                  <a:cubicBezTo>
                    <a:pt x="338" y="391"/>
                    <a:pt x="333" y="390"/>
                    <a:pt x="330" y="387"/>
                  </a:cubicBezTo>
                  <a:lnTo>
                    <a:pt x="319" y="375"/>
                  </a:lnTo>
                  <a:cubicBezTo>
                    <a:pt x="317" y="372"/>
                    <a:pt x="317" y="367"/>
                    <a:pt x="320" y="364"/>
                  </a:cubicBezTo>
                  <a:cubicBezTo>
                    <a:pt x="324" y="361"/>
                    <a:pt x="329" y="361"/>
                    <a:pt x="331" y="365"/>
                  </a:cubicBezTo>
                  <a:close/>
                  <a:moveTo>
                    <a:pt x="363" y="401"/>
                  </a:moveTo>
                  <a:lnTo>
                    <a:pt x="374" y="413"/>
                  </a:lnTo>
                  <a:cubicBezTo>
                    <a:pt x="377" y="416"/>
                    <a:pt x="376" y="421"/>
                    <a:pt x="373" y="424"/>
                  </a:cubicBezTo>
                  <a:cubicBezTo>
                    <a:pt x="370" y="427"/>
                    <a:pt x="365" y="427"/>
                    <a:pt x="362" y="423"/>
                  </a:cubicBezTo>
                  <a:lnTo>
                    <a:pt x="351" y="411"/>
                  </a:lnTo>
                  <a:cubicBezTo>
                    <a:pt x="348" y="408"/>
                    <a:pt x="349" y="403"/>
                    <a:pt x="352" y="400"/>
                  </a:cubicBezTo>
                  <a:cubicBezTo>
                    <a:pt x="355" y="397"/>
                    <a:pt x="360" y="397"/>
                    <a:pt x="363" y="401"/>
                  </a:cubicBezTo>
                  <a:close/>
                  <a:moveTo>
                    <a:pt x="395" y="437"/>
                  </a:moveTo>
                  <a:lnTo>
                    <a:pt x="405" y="449"/>
                  </a:lnTo>
                  <a:cubicBezTo>
                    <a:pt x="408" y="452"/>
                    <a:pt x="408" y="457"/>
                    <a:pt x="405" y="460"/>
                  </a:cubicBezTo>
                  <a:cubicBezTo>
                    <a:pt x="401" y="463"/>
                    <a:pt x="396" y="463"/>
                    <a:pt x="393" y="459"/>
                  </a:cubicBezTo>
                  <a:lnTo>
                    <a:pt x="383" y="447"/>
                  </a:lnTo>
                  <a:cubicBezTo>
                    <a:pt x="380" y="444"/>
                    <a:pt x="380" y="439"/>
                    <a:pt x="384" y="436"/>
                  </a:cubicBezTo>
                  <a:cubicBezTo>
                    <a:pt x="387" y="433"/>
                    <a:pt x="392" y="433"/>
                    <a:pt x="395" y="437"/>
                  </a:cubicBezTo>
                  <a:close/>
                  <a:moveTo>
                    <a:pt x="427" y="473"/>
                  </a:moveTo>
                  <a:lnTo>
                    <a:pt x="437" y="485"/>
                  </a:lnTo>
                  <a:cubicBezTo>
                    <a:pt x="440" y="488"/>
                    <a:pt x="440" y="493"/>
                    <a:pt x="436" y="496"/>
                  </a:cubicBezTo>
                  <a:cubicBezTo>
                    <a:pt x="433" y="499"/>
                    <a:pt x="428" y="499"/>
                    <a:pt x="425" y="495"/>
                  </a:cubicBezTo>
                  <a:lnTo>
                    <a:pt x="415" y="483"/>
                  </a:lnTo>
                  <a:cubicBezTo>
                    <a:pt x="412" y="480"/>
                    <a:pt x="412" y="475"/>
                    <a:pt x="415" y="472"/>
                  </a:cubicBezTo>
                  <a:cubicBezTo>
                    <a:pt x="419" y="469"/>
                    <a:pt x="424" y="469"/>
                    <a:pt x="427" y="473"/>
                  </a:cubicBezTo>
                  <a:close/>
                  <a:moveTo>
                    <a:pt x="458" y="509"/>
                  </a:moveTo>
                  <a:lnTo>
                    <a:pt x="469" y="521"/>
                  </a:lnTo>
                  <a:cubicBezTo>
                    <a:pt x="472" y="524"/>
                    <a:pt x="471" y="529"/>
                    <a:pt x="468" y="532"/>
                  </a:cubicBezTo>
                  <a:cubicBezTo>
                    <a:pt x="465" y="535"/>
                    <a:pt x="460" y="535"/>
                    <a:pt x="457" y="531"/>
                  </a:cubicBezTo>
                  <a:lnTo>
                    <a:pt x="446" y="519"/>
                  </a:lnTo>
                  <a:cubicBezTo>
                    <a:pt x="443" y="516"/>
                    <a:pt x="444" y="511"/>
                    <a:pt x="447" y="508"/>
                  </a:cubicBezTo>
                  <a:cubicBezTo>
                    <a:pt x="450" y="505"/>
                    <a:pt x="455" y="505"/>
                    <a:pt x="458" y="509"/>
                  </a:cubicBezTo>
                  <a:close/>
                  <a:moveTo>
                    <a:pt x="490" y="545"/>
                  </a:moveTo>
                  <a:lnTo>
                    <a:pt x="501" y="557"/>
                  </a:lnTo>
                  <a:cubicBezTo>
                    <a:pt x="503" y="560"/>
                    <a:pt x="503" y="565"/>
                    <a:pt x="500" y="568"/>
                  </a:cubicBezTo>
                  <a:cubicBezTo>
                    <a:pt x="496" y="571"/>
                    <a:pt x="491" y="571"/>
                    <a:pt x="488" y="567"/>
                  </a:cubicBezTo>
                  <a:lnTo>
                    <a:pt x="478" y="555"/>
                  </a:lnTo>
                  <a:cubicBezTo>
                    <a:pt x="475" y="552"/>
                    <a:pt x="475" y="547"/>
                    <a:pt x="479" y="544"/>
                  </a:cubicBezTo>
                  <a:cubicBezTo>
                    <a:pt x="482" y="541"/>
                    <a:pt x="487" y="542"/>
                    <a:pt x="490" y="545"/>
                  </a:cubicBezTo>
                  <a:close/>
                  <a:moveTo>
                    <a:pt x="522" y="581"/>
                  </a:moveTo>
                  <a:lnTo>
                    <a:pt x="532" y="593"/>
                  </a:lnTo>
                  <a:cubicBezTo>
                    <a:pt x="535" y="596"/>
                    <a:pt x="535" y="601"/>
                    <a:pt x="531" y="604"/>
                  </a:cubicBezTo>
                  <a:cubicBezTo>
                    <a:pt x="528" y="607"/>
                    <a:pt x="523" y="607"/>
                    <a:pt x="520" y="603"/>
                  </a:cubicBezTo>
                  <a:lnTo>
                    <a:pt x="510" y="591"/>
                  </a:lnTo>
                  <a:cubicBezTo>
                    <a:pt x="507" y="588"/>
                    <a:pt x="507" y="583"/>
                    <a:pt x="510" y="580"/>
                  </a:cubicBezTo>
                  <a:cubicBezTo>
                    <a:pt x="514" y="577"/>
                    <a:pt x="519" y="578"/>
                    <a:pt x="522" y="581"/>
                  </a:cubicBezTo>
                  <a:close/>
                  <a:moveTo>
                    <a:pt x="553" y="617"/>
                  </a:moveTo>
                  <a:lnTo>
                    <a:pt x="564" y="629"/>
                  </a:lnTo>
                  <a:cubicBezTo>
                    <a:pt x="567" y="632"/>
                    <a:pt x="566" y="637"/>
                    <a:pt x="563" y="640"/>
                  </a:cubicBezTo>
                  <a:cubicBezTo>
                    <a:pt x="560" y="643"/>
                    <a:pt x="555" y="643"/>
                    <a:pt x="552" y="640"/>
                  </a:cubicBezTo>
                  <a:lnTo>
                    <a:pt x="541" y="627"/>
                  </a:lnTo>
                  <a:cubicBezTo>
                    <a:pt x="538" y="624"/>
                    <a:pt x="539" y="619"/>
                    <a:pt x="542" y="616"/>
                  </a:cubicBezTo>
                  <a:cubicBezTo>
                    <a:pt x="545" y="613"/>
                    <a:pt x="550" y="614"/>
                    <a:pt x="553" y="617"/>
                  </a:cubicBezTo>
                  <a:close/>
                  <a:moveTo>
                    <a:pt x="585" y="653"/>
                  </a:moveTo>
                  <a:lnTo>
                    <a:pt x="596" y="665"/>
                  </a:lnTo>
                  <a:cubicBezTo>
                    <a:pt x="599" y="668"/>
                    <a:pt x="598" y="673"/>
                    <a:pt x="595" y="676"/>
                  </a:cubicBezTo>
                  <a:cubicBezTo>
                    <a:pt x="592" y="679"/>
                    <a:pt x="586" y="679"/>
                    <a:pt x="584" y="676"/>
                  </a:cubicBezTo>
                  <a:lnTo>
                    <a:pt x="573" y="664"/>
                  </a:lnTo>
                  <a:cubicBezTo>
                    <a:pt x="570" y="660"/>
                    <a:pt x="570" y="655"/>
                    <a:pt x="574" y="652"/>
                  </a:cubicBezTo>
                  <a:cubicBezTo>
                    <a:pt x="577" y="649"/>
                    <a:pt x="582" y="650"/>
                    <a:pt x="585" y="653"/>
                  </a:cubicBezTo>
                  <a:close/>
                  <a:moveTo>
                    <a:pt x="617" y="689"/>
                  </a:moveTo>
                  <a:lnTo>
                    <a:pt x="627" y="701"/>
                  </a:lnTo>
                  <a:cubicBezTo>
                    <a:pt x="630" y="704"/>
                    <a:pt x="630" y="709"/>
                    <a:pt x="627" y="712"/>
                  </a:cubicBezTo>
                  <a:cubicBezTo>
                    <a:pt x="623" y="715"/>
                    <a:pt x="618" y="715"/>
                    <a:pt x="615" y="712"/>
                  </a:cubicBezTo>
                  <a:lnTo>
                    <a:pt x="605" y="700"/>
                  </a:lnTo>
                  <a:cubicBezTo>
                    <a:pt x="602" y="696"/>
                    <a:pt x="602" y="691"/>
                    <a:pt x="605" y="688"/>
                  </a:cubicBezTo>
                  <a:cubicBezTo>
                    <a:pt x="609" y="685"/>
                    <a:pt x="614" y="686"/>
                    <a:pt x="617" y="689"/>
                  </a:cubicBezTo>
                  <a:close/>
                  <a:moveTo>
                    <a:pt x="648" y="725"/>
                  </a:moveTo>
                  <a:lnTo>
                    <a:pt x="659" y="737"/>
                  </a:lnTo>
                  <a:cubicBezTo>
                    <a:pt x="662" y="740"/>
                    <a:pt x="662" y="745"/>
                    <a:pt x="658" y="748"/>
                  </a:cubicBezTo>
                  <a:cubicBezTo>
                    <a:pt x="655" y="751"/>
                    <a:pt x="650" y="751"/>
                    <a:pt x="647" y="748"/>
                  </a:cubicBezTo>
                  <a:lnTo>
                    <a:pt x="636" y="736"/>
                  </a:lnTo>
                  <a:cubicBezTo>
                    <a:pt x="633" y="732"/>
                    <a:pt x="634" y="727"/>
                    <a:pt x="637" y="724"/>
                  </a:cubicBezTo>
                  <a:cubicBezTo>
                    <a:pt x="640" y="721"/>
                    <a:pt x="645" y="722"/>
                    <a:pt x="648" y="725"/>
                  </a:cubicBezTo>
                  <a:close/>
                  <a:moveTo>
                    <a:pt x="680" y="761"/>
                  </a:moveTo>
                  <a:lnTo>
                    <a:pt x="691" y="773"/>
                  </a:lnTo>
                  <a:cubicBezTo>
                    <a:pt x="694" y="776"/>
                    <a:pt x="693" y="782"/>
                    <a:pt x="690" y="784"/>
                  </a:cubicBezTo>
                  <a:cubicBezTo>
                    <a:pt x="687" y="787"/>
                    <a:pt x="682" y="787"/>
                    <a:pt x="679" y="784"/>
                  </a:cubicBezTo>
                  <a:lnTo>
                    <a:pt x="668" y="772"/>
                  </a:lnTo>
                  <a:cubicBezTo>
                    <a:pt x="665" y="768"/>
                    <a:pt x="665" y="763"/>
                    <a:pt x="669" y="760"/>
                  </a:cubicBezTo>
                  <a:cubicBezTo>
                    <a:pt x="672" y="757"/>
                    <a:pt x="677" y="758"/>
                    <a:pt x="680" y="761"/>
                  </a:cubicBezTo>
                  <a:close/>
                  <a:moveTo>
                    <a:pt x="712" y="797"/>
                  </a:moveTo>
                  <a:lnTo>
                    <a:pt x="722" y="809"/>
                  </a:lnTo>
                  <a:cubicBezTo>
                    <a:pt x="725" y="813"/>
                    <a:pt x="725" y="818"/>
                    <a:pt x="722" y="820"/>
                  </a:cubicBezTo>
                  <a:cubicBezTo>
                    <a:pt x="718" y="823"/>
                    <a:pt x="713" y="823"/>
                    <a:pt x="710" y="820"/>
                  </a:cubicBezTo>
                  <a:lnTo>
                    <a:pt x="700" y="808"/>
                  </a:lnTo>
                  <a:cubicBezTo>
                    <a:pt x="697" y="804"/>
                    <a:pt x="697" y="799"/>
                    <a:pt x="700" y="796"/>
                  </a:cubicBezTo>
                  <a:cubicBezTo>
                    <a:pt x="704" y="794"/>
                    <a:pt x="709" y="794"/>
                    <a:pt x="712" y="797"/>
                  </a:cubicBezTo>
                  <a:close/>
                  <a:moveTo>
                    <a:pt x="743" y="833"/>
                  </a:moveTo>
                  <a:lnTo>
                    <a:pt x="754" y="845"/>
                  </a:lnTo>
                  <a:cubicBezTo>
                    <a:pt x="757" y="849"/>
                    <a:pt x="757" y="854"/>
                    <a:pt x="753" y="857"/>
                  </a:cubicBezTo>
                  <a:cubicBezTo>
                    <a:pt x="750" y="859"/>
                    <a:pt x="745" y="859"/>
                    <a:pt x="742" y="856"/>
                  </a:cubicBezTo>
                  <a:lnTo>
                    <a:pt x="731" y="844"/>
                  </a:lnTo>
                  <a:cubicBezTo>
                    <a:pt x="729" y="840"/>
                    <a:pt x="729" y="835"/>
                    <a:pt x="732" y="833"/>
                  </a:cubicBezTo>
                  <a:cubicBezTo>
                    <a:pt x="736" y="830"/>
                    <a:pt x="741" y="830"/>
                    <a:pt x="743" y="833"/>
                  </a:cubicBezTo>
                  <a:close/>
                  <a:moveTo>
                    <a:pt x="775" y="869"/>
                  </a:moveTo>
                  <a:lnTo>
                    <a:pt x="786" y="881"/>
                  </a:lnTo>
                  <a:cubicBezTo>
                    <a:pt x="789" y="885"/>
                    <a:pt x="788" y="890"/>
                    <a:pt x="785" y="893"/>
                  </a:cubicBezTo>
                  <a:cubicBezTo>
                    <a:pt x="782" y="896"/>
                    <a:pt x="777" y="895"/>
                    <a:pt x="774" y="892"/>
                  </a:cubicBezTo>
                  <a:lnTo>
                    <a:pt x="763" y="880"/>
                  </a:lnTo>
                  <a:cubicBezTo>
                    <a:pt x="760" y="877"/>
                    <a:pt x="761" y="871"/>
                    <a:pt x="764" y="869"/>
                  </a:cubicBezTo>
                  <a:cubicBezTo>
                    <a:pt x="767" y="866"/>
                    <a:pt x="772" y="866"/>
                    <a:pt x="775" y="869"/>
                  </a:cubicBezTo>
                  <a:close/>
                  <a:moveTo>
                    <a:pt x="807" y="905"/>
                  </a:moveTo>
                  <a:lnTo>
                    <a:pt x="817" y="917"/>
                  </a:lnTo>
                  <a:cubicBezTo>
                    <a:pt x="820" y="921"/>
                    <a:pt x="820" y="926"/>
                    <a:pt x="817" y="929"/>
                  </a:cubicBezTo>
                  <a:cubicBezTo>
                    <a:pt x="813" y="932"/>
                    <a:pt x="808" y="931"/>
                    <a:pt x="805" y="928"/>
                  </a:cubicBezTo>
                  <a:lnTo>
                    <a:pt x="795" y="916"/>
                  </a:lnTo>
                  <a:cubicBezTo>
                    <a:pt x="792" y="913"/>
                    <a:pt x="792" y="908"/>
                    <a:pt x="796" y="905"/>
                  </a:cubicBezTo>
                  <a:cubicBezTo>
                    <a:pt x="799" y="902"/>
                    <a:pt x="804" y="902"/>
                    <a:pt x="807" y="905"/>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4" name="Freeform 11"/>
            <p:cNvSpPr>
              <a:spLocks noEditPoints="1"/>
            </p:cNvSpPr>
            <p:nvPr/>
          </p:nvSpPr>
          <p:spPr bwMode="auto">
            <a:xfrm>
              <a:off x="3706" y="2916"/>
              <a:ext cx="411" cy="468"/>
            </a:xfrm>
            <a:custGeom>
              <a:avLst/>
              <a:gdLst>
                <a:gd name="T0" fmla="*/ 24 w 820"/>
                <a:gd name="T1" fmla="*/ 27 h 931"/>
                <a:gd name="T2" fmla="*/ 3 w 820"/>
                <a:gd name="T3" fmla="*/ 3 h 931"/>
                <a:gd name="T4" fmla="*/ 57 w 820"/>
                <a:gd name="T5" fmla="*/ 51 h 931"/>
                <a:gd name="T6" fmla="*/ 34 w 820"/>
                <a:gd name="T7" fmla="*/ 50 h 931"/>
                <a:gd name="T8" fmla="*/ 78 w 820"/>
                <a:gd name="T9" fmla="*/ 75 h 931"/>
                <a:gd name="T10" fmla="*/ 76 w 820"/>
                <a:gd name="T11" fmla="*/ 98 h 931"/>
                <a:gd name="T12" fmla="*/ 78 w 820"/>
                <a:gd name="T13" fmla="*/ 75 h 931"/>
                <a:gd name="T14" fmla="*/ 119 w 820"/>
                <a:gd name="T15" fmla="*/ 135 h 931"/>
                <a:gd name="T16" fmla="*/ 98 w 820"/>
                <a:gd name="T17" fmla="*/ 111 h 931"/>
                <a:gd name="T18" fmla="*/ 152 w 820"/>
                <a:gd name="T19" fmla="*/ 160 h 931"/>
                <a:gd name="T20" fmla="*/ 129 w 820"/>
                <a:gd name="T21" fmla="*/ 158 h 931"/>
                <a:gd name="T22" fmla="*/ 173 w 820"/>
                <a:gd name="T23" fmla="*/ 184 h 931"/>
                <a:gd name="T24" fmla="*/ 172 w 820"/>
                <a:gd name="T25" fmla="*/ 206 h 931"/>
                <a:gd name="T26" fmla="*/ 173 w 820"/>
                <a:gd name="T27" fmla="*/ 184 h 931"/>
                <a:gd name="T28" fmla="*/ 215 w 820"/>
                <a:gd name="T29" fmla="*/ 243 h 931"/>
                <a:gd name="T30" fmla="*/ 193 w 820"/>
                <a:gd name="T31" fmla="*/ 219 h 931"/>
                <a:gd name="T32" fmla="*/ 247 w 820"/>
                <a:gd name="T33" fmla="*/ 268 h 931"/>
                <a:gd name="T34" fmla="*/ 224 w 820"/>
                <a:gd name="T35" fmla="*/ 266 h 931"/>
                <a:gd name="T36" fmla="*/ 268 w 820"/>
                <a:gd name="T37" fmla="*/ 292 h 931"/>
                <a:gd name="T38" fmla="*/ 267 w 820"/>
                <a:gd name="T39" fmla="*/ 314 h 931"/>
                <a:gd name="T40" fmla="*/ 268 w 820"/>
                <a:gd name="T41" fmla="*/ 292 h 931"/>
                <a:gd name="T42" fmla="*/ 310 w 820"/>
                <a:gd name="T43" fmla="*/ 351 h 931"/>
                <a:gd name="T44" fmla="*/ 288 w 820"/>
                <a:gd name="T45" fmla="*/ 327 h 931"/>
                <a:gd name="T46" fmla="*/ 342 w 820"/>
                <a:gd name="T47" fmla="*/ 376 h 931"/>
                <a:gd name="T48" fmla="*/ 319 w 820"/>
                <a:gd name="T49" fmla="*/ 374 h 931"/>
                <a:gd name="T50" fmla="*/ 363 w 820"/>
                <a:gd name="T51" fmla="*/ 400 h 931"/>
                <a:gd name="T52" fmla="*/ 362 w 820"/>
                <a:gd name="T53" fmla="*/ 423 h 931"/>
                <a:gd name="T54" fmla="*/ 363 w 820"/>
                <a:gd name="T55" fmla="*/ 400 h 931"/>
                <a:gd name="T56" fmla="*/ 405 w 820"/>
                <a:gd name="T57" fmla="*/ 459 h 931"/>
                <a:gd name="T58" fmla="*/ 384 w 820"/>
                <a:gd name="T59" fmla="*/ 435 h 931"/>
                <a:gd name="T60" fmla="*/ 437 w 820"/>
                <a:gd name="T61" fmla="*/ 484 h 931"/>
                <a:gd name="T62" fmla="*/ 414 w 820"/>
                <a:gd name="T63" fmla="*/ 483 h 931"/>
                <a:gd name="T64" fmla="*/ 458 w 820"/>
                <a:gd name="T65" fmla="*/ 508 h 931"/>
                <a:gd name="T66" fmla="*/ 457 w 820"/>
                <a:gd name="T67" fmla="*/ 531 h 931"/>
                <a:gd name="T68" fmla="*/ 458 w 820"/>
                <a:gd name="T69" fmla="*/ 508 h 931"/>
                <a:gd name="T70" fmla="*/ 500 w 820"/>
                <a:gd name="T71" fmla="*/ 567 h 931"/>
                <a:gd name="T72" fmla="*/ 479 w 820"/>
                <a:gd name="T73" fmla="*/ 543 h 931"/>
                <a:gd name="T74" fmla="*/ 532 w 820"/>
                <a:gd name="T75" fmla="*/ 592 h 931"/>
                <a:gd name="T76" fmla="*/ 510 w 820"/>
                <a:gd name="T77" fmla="*/ 591 h 931"/>
                <a:gd name="T78" fmla="*/ 553 w 820"/>
                <a:gd name="T79" fmla="*/ 616 h 931"/>
                <a:gd name="T80" fmla="*/ 552 w 820"/>
                <a:gd name="T81" fmla="*/ 639 h 931"/>
                <a:gd name="T82" fmla="*/ 553 w 820"/>
                <a:gd name="T83" fmla="*/ 616 h 931"/>
                <a:gd name="T84" fmla="*/ 595 w 820"/>
                <a:gd name="T85" fmla="*/ 676 h 931"/>
                <a:gd name="T86" fmla="*/ 574 w 820"/>
                <a:gd name="T87" fmla="*/ 652 h 931"/>
                <a:gd name="T88" fmla="*/ 627 w 820"/>
                <a:gd name="T89" fmla="*/ 700 h 931"/>
                <a:gd name="T90" fmla="*/ 605 w 820"/>
                <a:gd name="T91" fmla="*/ 699 h 931"/>
                <a:gd name="T92" fmla="*/ 648 w 820"/>
                <a:gd name="T93" fmla="*/ 724 h 931"/>
                <a:gd name="T94" fmla="*/ 647 w 820"/>
                <a:gd name="T95" fmla="*/ 747 h 931"/>
                <a:gd name="T96" fmla="*/ 648 w 820"/>
                <a:gd name="T97" fmla="*/ 724 h 931"/>
                <a:gd name="T98" fmla="*/ 690 w 820"/>
                <a:gd name="T99" fmla="*/ 784 h 931"/>
                <a:gd name="T100" fmla="*/ 669 w 820"/>
                <a:gd name="T101" fmla="*/ 760 h 931"/>
                <a:gd name="T102" fmla="*/ 722 w 820"/>
                <a:gd name="T103" fmla="*/ 809 h 931"/>
                <a:gd name="T104" fmla="*/ 700 w 820"/>
                <a:gd name="T105" fmla="*/ 807 h 931"/>
                <a:gd name="T106" fmla="*/ 743 w 820"/>
                <a:gd name="T107" fmla="*/ 833 h 931"/>
                <a:gd name="T108" fmla="*/ 742 w 820"/>
                <a:gd name="T109" fmla="*/ 855 h 931"/>
                <a:gd name="T110" fmla="*/ 743 w 820"/>
                <a:gd name="T111" fmla="*/ 833 h 931"/>
                <a:gd name="T112" fmla="*/ 785 w 820"/>
                <a:gd name="T113" fmla="*/ 892 h 931"/>
                <a:gd name="T114" fmla="*/ 764 w 820"/>
                <a:gd name="T115" fmla="*/ 868 h 931"/>
                <a:gd name="T116" fmla="*/ 817 w 820"/>
                <a:gd name="T117" fmla="*/ 917 h 931"/>
                <a:gd name="T118" fmla="*/ 795 w 820"/>
                <a:gd name="T119" fmla="*/ 915 h 9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0" h="931">
                  <a:moveTo>
                    <a:pt x="15" y="3"/>
                  </a:moveTo>
                  <a:lnTo>
                    <a:pt x="25" y="15"/>
                  </a:lnTo>
                  <a:cubicBezTo>
                    <a:pt x="28" y="19"/>
                    <a:pt x="28" y="24"/>
                    <a:pt x="24" y="27"/>
                  </a:cubicBezTo>
                  <a:cubicBezTo>
                    <a:pt x="21" y="30"/>
                    <a:pt x="16" y="29"/>
                    <a:pt x="13" y="26"/>
                  </a:cubicBezTo>
                  <a:lnTo>
                    <a:pt x="3" y="14"/>
                  </a:lnTo>
                  <a:cubicBezTo>
                    <a:pt x="0" y="11"/>
                    <a:pt x="0" y="6"/>
                    <a:pt x="3" y="3"/>
                  </a:cubicBezTo>
                  <a:cubicBezTo>
                    <a:pt x="7" y="0"/>
                    <a:pt x="12" y="0"/>
                    <a:pt x="15" y="3"/>
                  </a:cubicBezTo>
                  <a:close/>
                  <a:moveTo>
                    <a:pt x="46" y="39"/>
                  </a:moveTo>
                  <a:lnTo>
                    <a:pt x="57" y="51"/>
                  </a:lnTo>
                  <a:cubicBezTo>
                    <a:pt x="60" y="55"/>
                    <a:pt x="59" y="60"/>
                    <a:pt x="56" y="63"/>
                  </a:cubicBezTo>
                  <a:cubicBezTo>
                    <a:pt x="53" y="66"/>
                    <a:pt x="48" y="65"/>
                    <a:pt x="45" y="62"/>
                  </a:cubicBezTo>
                  <a:lnTo>
                    <a:pt x="34" y="50"/>
                  </a:lnTo>
                  <a:cubicBezTo>
                    <a:pt x="31" y="47"/>
                    <a:pt x="32" y="42"/>
                    <a:pt x="35" y="39"/>
                  </a:cubicBezTo>
                  <a:cubicBezTo>
                    <a:pt x="38" y="36"/>
                    <a:pt x="43" y="36"/>
                    <a:pt x="46" y="39"/>
                  </a:cubicBezTo>
                  <a:close/>
                  <a:moveTo>
                    <a:pt x="78" y="75"/>
                  </a:moveTo>
                  <a:lnTo>
                    <a:pt x="88" y="87"/>
                  </a:lnTo>
                  <a:cubicBezTo>
                    <a:pt x="91" y="91"/>
                    <a:pt x="91" y="96"/>
                    <a:pt x="88" y="99"/>
                  </a:cubicBezTo>
                  <a:cubicBezTo>
                    <a:pt x="84" y="102"/>
                    <a:pt x="79" y="101"/>
                    <a:pt x="76" y="98"/>
                  </a:cubicBezTo>
                  <a:lnTo>
                    <a:pt x="66" y="86"/>
                  </a:lnTo>
                  <a:cubicBezTo>
                    <a:pt x="63" y="83"/>
                    <a:pt x="63" y="78"/>
                    <a:pt x="67" y="75"/>
                  </a:cubicBezTo>
                  <a:cubicBezTo>
                    <a:pt x="70" y="72"/>
                    <a:pt x="75" y="72"/>
                    <a:pt x="78" y="75"/>
                  </a:cubicBezTo>
                  <a:close/>
                  <a:moveTo>
                    <a:pt x="110" y="112"/>
                  </a:moveTo>
                  <a:lnTo>
                    <a:pt x="120" y="124"/>
                  </a:lnTo>
                  <a:cubicBezTo>
                    <a:pt x="123" y="127"/>
                    <a:pt x="123" y="132"/>
                    <a:pt x="119" y="135"/>
                  </a:cubicBezTo>
                  <a:cubicBezTo>
                    <a:pt x="116" y="138"/>
                    <a:pt x="111" y="137"/>
                    <a:pt x="108" y="134"/>
                  </a:cubicBezTo>
                  <a:lnTo>
                    <a:pt x="98" y="122"/>
                  </a:lnTo>
                  <a:cubicBezTo>
                    <a:pt x="95" y="119"/>
                    <a:pt x="95" y="114"/>
                    <a:pt x="98" y="111"/>
                  </a:cubicBezTo>
                  <a:cubicBezTo>
                    <a:pt x="102" y="108"/>
                    <a:pt x="107" y="108"/>
                    <a:pt x="110" y="112"/>
                  </a:cubicBezTo>
                  <a:close/>
                  <a:moveTo>
                    <a:pt x="141" y="148"/>
                  </a:moveTo>
                  <a:lnTo>
                    <a:pt x="152" y="160"/>
                  </a:lnTo>
                  <a:cubicBezTo>
                    <a:pt x="155" y="163"/>
                    <a:pt x="154" y="168"/>
                    <a:pt x="151" y="171"/>
                  </a:cubicBezTo>
                  <a:cubicBezTo>
                    <a:pt x="148" y="174"/>
                    <a:pt x="143" y="173"/>
                    <a:pt x="140" y="170"/>
                  </a:cubicBezTo>
                  <a:lnTo>
                    <a:pt x="129" y="158"/>
                  </a:lnTo>
                  <a:cubicBezTo>
                    <a:pt x="126" y="155"/>
                    <a:pt x="127" y="150"/>
                    <a:pt x="130" y="147"/>
                  </a:cubicBezTo>
                  <a:cubicBezTo>
                    <a:pt x="133" y="144"/>
                    <a:pt x="138" y="144"/>
                    <a:pt x="141" y="148"/>
                  </a:cubicBezTo>
                  <a:close/>
                  <a:moveTo>
                    <a:pt x="173" y="184"/>
                  </a:moveTo>
                  <a:lnTo>
                    <a:pt x="184" y="196"/>
                  </a:lnTo>
                  <a:cubicBezTo>
                    <a:pt x="186" y="199"/>
                    <a:pt x="186" y="204"/>
                    <a:pt x="183" y="207"/>
                  </a:cubicBezTo>
                  <a:cubicBezTo>
                    <a:pt x="180" y="210"/>
                    <a:pt x="174" y="210"/>
                    <a:pt x="172" y="206"/>
                  </a:cubicBezTo>
                  <a:lnTo>
                    <a:pt x="161" y="194"/>
                  </a:lnTo>
                  <a:cubicBezTo>
                    <a:pt x="158" y="191"/>
                    <a:pt x="158" y="186"/>
                    <a:pt x="162" y="183"/>
                  </a:cubicBezTo>
                  <a:cubicBezTo>
                    <a:pt x="165" y="180"/>
                    <a:pt x="170" y="180"/>
                    <a:pt x="173" y="184"/>
                  </a:cubicBezTo>
                  <a:close/>
                  <a:moveTo>
                    <a:pt x="205" y="220"/>
                  </a:moveTo>
                  <a:lnTo>
                    <a:pt x="215" y="232"/>
                  </a:lnTo>
                  <a:cubicBezTo>
                    <a:pt x="218" y="235"/>
                    <a:pt x="218" y="240"/>
                    <a:pt x="215" y="243"/>
                  </a:cubicBezTo>
                  <a:cubicBezTo>
                    <a:pt x="211" y="246"/>
                    <a:pt x="206" y="246"/>
                    <a:pt x="203" y="242"/>
                  </a:cubicBezTo>
                  <a:lnTo>
                    <a:pt x="193" y="230"/>
                  </a:lnTo>
                  <a:cubicBezTo>
                    <a:pt x="190" y="227"/>
                    <a:pt x="190" y="222"/>
                    <a:pt x="193" y="219"/>
                  </a:cubicBezTo>
                  <a:cubicBezTo>
                    <a:pt x="197" y="216"/>
                    <a:pt x="202" y="216"/>
                    <a:pt x="205" y="220"/>
                  </a:cubicBezTo>
                  <a:close/>
                  <a:moveTo>
                    <a:pt x="236" y="256"/>
                  </a:moveTo>
                  <a:lnTo>
                    <a:pt x="247" y="268"/>
                  </a:lnTo>
                  <a:cubicBezTo>
                    <a:pt x="250" y="271"/>
                    <a:pt x="250" y="276"/>
                    <a:pt x="246" y="279"/>
                  </a:cubicBezTo>
                  <a:cubicBezTo>
                    <a:pt x="243" y="282"/>
                    <a:pt x="238" y="282"/>
                    <a:pt x="235" y="278"/>
                  </a:cubicBezTo>
                  <a:lnTo>
                    <a:pt x="224" y="266"/>
                  </a:lnTo>
                  <a:cubicBezTo>
                    <a:pt x="221" y="263"/>
                    <a:pt x="222" y="258"/>
                    <a:pt x="225" y="255"/>
                  </a:cubicBezTo>
                  <a:cubicBezTo>
                    <a:pt x="228" y="252"/>
                    <a:pt x="233" y="252"/>
                    <a:pt x="236" y="256"/>
                  </a:cubicBezTo>
                  <a:close/>
                  <a:moveTo>
                    <a:pt x="268" y="292"/>
                  </a:moveTo>
                  <a:lnTo>
                    <a:pt x="279" y="304"/>
                  </a:lnTo>
                  <a:cubicBezTo>
                    <a:pt x="282" y="307"/>
                    <a:pt x="281" y="312"/>
                    <a:pt x="278" y="315"/>
                  </a:cubicBezTo>
                  <a:cubicBezTo>
                    <a:pt x="275" y="318"/>
                    <a:pt x="270" y="318"/>
                    <a:pt x="267" y="314"/>
                  </a:cubicBezTo>
                  <a:lnTo>
                    <a:pt x="256" y="302"/>
                  </a:lnTo>
                  <a:cubicBezTo>
                    <a:pt x="253" y="299"/>
                    <a:pt x="253" y="294"/>
                    <a:pt x="257" y="291"/>
                  </a:cubicBezTo>
                  <a:cubicBezTo>
                    <a:pt x="260" y="288"/>
                    <a:pt x="265" y="288"/>
                    <a:pt x="268" y="292"/>
                  </a:cubicBezTo>
                  <a:close/>
                  <a:moveTo>
                    <a:pt x="300" y="328"/>
                  </a:moveTo>
                  <a:lnTo>
                    <a:pt x="310" y="340"/>
                  </a:lnTo>
                  <a:cubicBezTo>
                    <a:pt x="313" y="343"/>
                    <a:pt x="313" y="348"/>
                    <a:pt x="310" y="351"/>
                  </a:cubicBezTo>
                  <a:cubicBezTo>
                    <a:pt x="306" y="354"/>
                    <a:pt x="301" y="354"/>
                    <a:pt x="298" y="350"/>
                  </a:cubicBezTo>
                  <a:lnTo>
                    <a:pt x="288" y="338"/>
                  </a:lnTo>
                  <a:cubicBezTo>
                    <a:pt x="285" y="335"/>
                    <a:pt x="285" y="330"/>
                    <a:pt x="288" y="327"/>
                  </a:cubicBezTo>
                  <a:cubicBezTo>
                    <a:pt x="292" y="324"/>
                    <a:pt x="297" y="325"/>
                    <a:pt x="300" y="328"/>
                  </a:cubicBezTo>
                  <a:close/>
                  <a:moveTo>
                    <a:pt x="331" y="364"/>
                  </a:moveTo>
                  <a:lnTo>
                    <a:pt x="342" y="376"/>
                  </a:lnTo>
                  <a:cubicBezTo>
                    <a:pt x="345" y="379"/>
                    <a:pt x="345" y="384"/>
                    <a:pt x="341" y="387"/>
                  </a:cubicBezTo>
                  <a:cubicBezTo>
                    <a:pt x="338" y="390"/>
                    <a:pt x="333" y="390"/>
                    <a:pt x="330" y="386"/>
                  </a:cubicBezTo>
                  <a:lnTo>
                    <a:pt x="319" y="374"/>
                  </a:lnTo>
                  <a:cubicBezTo>
                    <a:pt x="317" y="371"/>
                    <a:pt x="317" y="366"/>
                    <a:pt x="320" y="363"/>
                  </a:cubicBezTo>
                  <a:cubicBezTo>
                    <a:pt x="323" y="360"/>
                    <a:pt x="329" y="361"/>
                    <a:pt x="331" y="364"/>
                  </a:cubicBezTo>
                  <a:close/>
                  <a:moveTo>
                    <a:pt x="363" y="400"/>
                  </a:moveTo>
                  <a:lnTo>
                    <a:pt x="374" y="412"/>
                  </a:lnTo>
                  <a:cubicBezTo>
                    <a:pt x="377" y="415"/>
                    <a:pt x="376" y="420"/>
                    <a:pt x="373" y="423"/>
                  </a:cubicBezTo>
                  <a:cubicBezTo>
                    <a:pt x="370" y="426"/>
                    <a:pt x="365" y="426"/>
                    <a:pt x="362" y="423"/>
                  </a:cubicBezTo>
                  <a:lnTo>
                    <a:pt x="351" y="411"/>
                  </a:lnTo>
                  <a:cubicBezTo>
                    <a:pt x="348" y="407"/>
                    <a:pt x="349" y="402"/>
                    <a:pt x="352" y="399"/>
                  </a:cubicBezTo>
                  <a:cubicBezTo>
                    <a:pt x="355" y="396"/>
                    <a:pt x="360" y="397"/>
                    <a:pt x="363" y="400"/>
                  </a:cubicBezTo>
                  <a:close/>
                  <a:moveTo>
                    <a:pt x="395" y="436"/>
                  </a:moveTo>
                  <a:lnTo>
                    <a:pt x="405" y="448"/>
                  </a:lnTo>
                  <a:cubicBezTo>
                    <a:pt x="408" y="451"/>
                    <a:pt x="408" y="456"/>
                    <a:pt x="405" y="459"/>
                  </a:cubicBezTo>
                  <a:cubicBezTo>
                    <a:pt x="401" y="462"/>
                    <a:pt x="396" y="462"/>
                    <a:pt x="393" y="459"/>
                  </a:cubicBezTo>
                  <a:lnTo>
                    <a:pt x="383" y="447"/>
                  </a:lnTo>
                  <a:cubicBezTo>
                    <a:pt x="380" y="443"/>
                    <a:pt x="380" y="438"/>
                    <a:pt x="384" y="435"/>
                  </a:cubicBezTo>
                  <a:cubicBezTo>
                    <a:pt x="387" y="432"/>
                    <a:pt x="392" y="433"/>
                    <a:pt x="395" y="436"/>
                  </a:cubicBezTo>
                  <a:close/>
                  <a:moveTo>
                    <a:pt x="427" y="472"/>
                  </a:moveTo>
                  <a:lnTo>
                    <a:pt x="437" y="484"/>
                  </a:lnTo>
                  <a:cubicBezTo>
                    <a:pt x="440" y="487"/>
                    <a:pt x="440" y="492"/>
                    <a:pt x="436" y="495"/>
                  </a:cubicBezTo>
                  <a:cubicBezTo>
                    <a:pt x="433" y="498"/>
                    <a:pt x="428" y="498"/>
                    <a:pt x="425" y="495"/>
                  </a:cubicBezTo>
                  <a:lnTo>
                    <a:pt x="414" y="483"/>
                  </a:lnTo>
                  <a:cubicBezTo>
                    <a:pt x="412" y="479"/>
                    <a:pt x="412" y="474"/>
                    <a:pt x="415" y="471"/>
                  </a:cubicBezTo>
                  <a:cubicBezTo>
                    <a:pt x="419" y="468"/>
                    <a:pt x="424" y="469"/>
                    <a:pt x="427" y="472"/>
                  </a:cubicBezTo>
                  <a:close/>
                  <a:moveTo>
                    <a:pt x="458" y="508"/>
                  </a:moveTo>
                  <a:lnTo>
                    <a:pt x="469" y="520"/>
                  </a:lnTo>
                  <a:cubicBezTo>
                    <a:pt x="472" y="523"/>
                    <a:pt x="471" y="528"/>
                    <a:pt x="468" y="531"/>
                  </a:cubicBezTo>
                  <a:cubicBezTo>
                    <a:pt x="465" y="534"/>
                    <a:pt x="460" y="534"/>
                    <a:pt x="457" y="531"/>
                  </a:cubicBezTo>
                  <a:lnTo>
                    <a:pt x="446" y="519"/>
                  </a:lnTo>
                  <a:cubicBezTo>
                    <a:pt x="443" y="515"/>
                    <a:pt x="444" y="510"/>
                    <a:pt x="447" y="507"/>
                  </a:cubicBezTo>
                  <a:cubicBezTo>
                    <a:pt x="450" y="504"/>
                    <a:pt x="455" y="505"/>
                    <a:pt x="458" y="508"/>
                  </a:cubicBezTo>
                  <a:close/>
                  <a:moveTo>
                    <a:pt x="490" y="544"/>
                  </a:moveTo>
                  <a:lnTo>
                    <a:pt x="500" y="556"/>
                  </a:lnTo>
                  <a:cubicBezTo>
                    <a:pt x="503" y="559"/>
                    <a:pt x="503" y="565"/>
                    <a:pt x="500" y="567"/>
                  </a:cubicBezTo>
                  <a:cubicBezTo>
                    <a:pt x="496" y="570"/>
                    <a:pt x="491" y="570"/>
                    <a:pt x="488" y="567"/>
                  </a:cubicBezTo>
                  <a:lnTo>
                    <a:pt x="478" y="555"/>
                  </a:lnTo>
                  <a:cubicBezTo>
                    <a:pt x="475" y="551"/>
                    <a:pt x="475" y="546"/>
                    <a:pt x="479" y="543"/>
                  </a:cubicBezTo>
                  <a:cubicBezTo>
                    <a:pt x="482" y="541"/>
                    <a:pt x="487" y="541"/>
                    <a:pt x="490" y="544"/>
                  </a:cubicBezTo>
                  <a:close/>
                  <a:moveTo>
                    <a:pt x="522" y="580"/>
                  </a:moveTo>
                  <a:lnTo>
                    <a:pt x="532" y="592"/>
                  </a:lnTo>
                  <a:cubicBezTo>
                    <a:pt x="535" y="596"/>
                    <a:pt x="535" y="601"/>
                    <a:pt x="531" y="604"/>
                  </a:cubicBezTo>
                  <a:cubicBezTo>
                    <a:pt x="528" y="606"/>
                    <a:pt x="523" y="606"/>
                    <a:pt x="520" y="603"/>
                  </a:cubicBezTo>
                  <a:lnTo>
                    <a:pt x="510" y="591"/>
                  </a:lnTo>
                  <a:cubicBezTo>
                    <a:pt x="507" y="587"/>
                    <a:pt x="507" y="582"/>
                    <a:pt x="510" y="579"/>
                  </a:cubicBezTo>
                  <a:cubicBezTo>
                    <a:pt x="514" y="577"/>
                    <a:pt x="519" y="577"/>
                    <a:pt x="522" y="580"/>
                  </a:cubicBezTo>
                  <a:close/>
                  <a:moveTo>
                    <a:pt x="553" y="616"/>
                  </a:moveTo>
                  <a:lnTo>
                    <a:pt x="564" y="628"/>
                  </a:lnTo>
                  <a:cubicBezTo>
                    <a:pt x="567" y="632"/>
                    <a:pt x="566" y="637"/>
                    <a:pt x="563" y="640"/>
                  </a:cubicBezTo>
                  <a:cubicBezTo>
                    <a:pt x="560" y="642"/>
                    <a:pt x="555" y="642"/>
                    <a:pt x="552" y="639"/>
                  </a:cubicBezTo>
                  <a:lnTo>
                    <a:pt x="541" y="627"/>
                  </a:lnTo>
                  <a:cubicBezTo>
                    <a:pt x="538" y="623"/>
                    <a:pt x="539" y="618"/>
                    <a:pt x="542" y="616"/>
                  </a:cubicBezTo>
                  <a:cubicBezTo>
                    <a:pt x="545" y="613"/>
                    <a:pt x="550" y="613"/>
                    <a:pt x="553" y="616"/>
                  </a:cubicBezTo>
                  <a:close/>
                  <a:moveTo>
                    <a:pt x="585" y="652"/>
                  </a:moveTo>
                  <a:lnTo>
                    <a:pt x="596" y="664"/>
                  </a:lnTo>
                  <a:cubicBezTo>
                    <a:pt x="598" y="668"/>
                    <a:pt x="598" y="673"/>
                    <a:pt x="595" y="676"/>
                  </a:cubicBezTo>
                  <a:cubicBezTo>
                    <a:pt x="591" y="679"/>
                    <a:pt x="586" y="678"/>
                    <a:pt x="584" y="675"/>
                  </a:cubicBezTo>
                  <a:lnTo>
                    <a:pt x="573" y="663"/>
                  </a:lnTo>
                  <a:cubicBezTo>
                    <a:pt x="570" y="660"/>
                    <a:pt x="570" y="654"/>
                    <a:pt x="574" y="652"/>
                  </a:cubicBezTo>
                  <a:cubicBezTo>
                    <a:pt x="577" y="649"/>
                    <a:pt x="582" y="649"/>
                    <a:pt x="585" y="652"/>
                  </a:cubicBezTo>
                  <a:close/>
                  <a:moveTo>
                    <a:pt x="617" y="688"/>
                  </a:moveTo>
                  <a:lnTo>
                    <a:pt x="627" y="700"/>
                  </a:lnTo>
                  <a:cubicBezTo>
                    <a:pt x="630" y="704"/>
                    <a:pt x="630" y="709"/>
                    <a:pt x="626" y="712"/>
                  </a:cubicBezTo>
                  <a:cubicBezTo>
                    <a:pt x="623" y="715"/>
                    <a:pt x="618" y="714"/>
                    <a:pt x="615" y="711"/>
                  </a:cubicBezTo>
                  <a:lnTo>
                    <a:pt x="605" y="699"/>
                  </a:lnTo>
                  <a:cubicBezTo>
                    <a:pt x="602" y="696"/>
                    <a:pt x="602" y="691"/>
                    <a:pt x="605" y="688"/>
                  </a:cubicBezTo>
                  <a:cubicBezTo>
                    <a:pt x="609" y="685"/>
                    <a:pt x="614" y="685"/>
                    <a:pt x="617" y="688"/>
                  </a:cubicBezTo>
                  <a:close/>
                  <a:moveTo>
                    <a:pt x="648" y="724"/>
                  </a:moveTo>
                  <a:lnTo>
                    <a:pt x="659" y="736"/>
                  </a:lnTo>
                  <a:cubicBezTo>
                    <a:pt x="662" y="740"/>
                    <a:pt x="661" y="745"/>
                    <a:pt x="658" y="748"/>
                  </a:cubicBezTo>
                  <a:cubicBezTo>
                    <a:pt x="655" y="751"/>
                    <a:pt x="650" y="750"/>
                    <a:pt x="647" y="747"/>
                  </a:cubicBezTo>
                  <a:lnTo>
                    <a:pt x="636" y="735"/>
                  </a:lnTo>
                  <a:cubicBezTo>
                    <a:pt x="633" y="732"/>
                    <a:pt x="634" y="727"/>
                    <a:pt x="637" y="724"/>
                  </a:cubicBezTo>
                  <a:cubicBezTo>
                    <a:pt x="640" y="721"/>
                    <a:pt x="645" y="721"/>
                    <a:pt x="648" y="724"/>
                  </a:cubicBezTo>
                  <a:close/>
                  <a:moveTo>
                    <a:pt x="680" y="760"/>
                  </a:moveTo>
                  <a:lnTo>
                    <a:pt x="691" y="772"/>
                  </a:lnTo>
                  <a:cubicBezTo>
                    <a:pt x="694" y="776"/>
                    <a:pt x="693" y="781"/>
                    <a:pt x="690" y="784"/>
                  </a:cubicBezTo>
                  <a:cubicBezTo>
                    <a:pt x="687" y="787"/>
                    <a:pt x="681" y="786"/>
                    <a:pt x="679" y="783"/>
                  </a:cubicBezTo>
                  <a:lnTo>
                    <a:pt x="668" y="771"/>
                  </a:lnTo>
                  <a:cubicBezTo>
                    <a:pt x="665" y="768"/>
                    <a:pt x="665" y="763"/>
                    <a:pt x="669" y="760"/>
                  </a:cubicBezTo>
                  <a:cubicBezTo>
                    <a:pt x="672" y="757"/>
                    <a:pt x="677" y="757"/>
                    <a:pt x="680" y="760"/>
                  </a:cubicBezTo>
                  <a:close/>
                  <a:moveTo>
                    <a:pt x="712" y="797"/>
                  </a:moveTo>
                  <a:lnTo>
                    <a:pt x="722" y="809"/>
                  </a:lnTo>
                  <a:cubicBezTo>
                    <a:pt x="725" y="812"/>
                    <a:pt x="725" y="817"/>
                    <a:pt x="722" y="820"/>
                  </a:cubicBezTo>
                  <a:cubicBezTo>
                    <a:pt x="718" y="823"/>
                    <a:pt x="713" y="822"/>
                    <a:pt x="710" y="819"/>
                  </a:cubicBezTo>
                  <a:lnTo>
                    <a:pt x="700" y="807"/>
                  </a:lnTo>
                  <a:cubicBezTo>
                    <a:pt x="697" y="804"/>
                    <a:pt x="697" y="799"/>
                    <a:pt x="700" y="796"/>
                  </a:cubicBezTo>
                  <a:cubicBezTo>
                    <a:pt x="704" y="793"/>
                    <a:pt x="709" y="793"/>
                    <a:pt x="712" y="797"/>
                  </a:cubicBezTo>
                  <a:close/>
                  <a:moveTo>
                    <a:pt x="743" y="833"/>
                  </a:moveTo>
                  <a:lnTo>
                    <a:pt x="754" y="845"/>
                  </a:lnTo>
                  <a:cubicBezTo>
                    <a:pt x="757" y="848"/>
                    <a:pt x="757" y="853"/>
                    <a:pt x="753" y="856"/>
                  </a:cubicBezTo>
                  <a:cubicBezTo>
                    <a:pt x="750" y="859"/>
                    <a:pt x="745" y="858"/>
                    <a:pt x="742" y="855"/>
                  </a:cubicBezTo>
                  <a:lnTo>
                    <a:pt x="731" y="843"/>
                  </a:lnTo>
                  <a:cubicBezTo>
                    <a:pt x="728" y="840"/>
                    <a:pt x="729" y="835"/>
                    <a:pt x="732" y="832"/>
                  </a:cubicBezTo>
                  <a:cubicBezTo>
                    <a:pt x="735" y="829"/>
                    <a:pt x="740" y="829"/>
                    <a:pt x="743" y="833"/>
                  </a:cubicBezTo>
                  <a:close/>
                  <a:moveTo>
                    <a:pt x="775" y="869"/>
                  </a:moveTo>
                  <a:lnTo>
                    <a:pt x="786" y="881"/>
                  </a:lnTo>
                  <a:cubicBezTo>
                    <a:pt x="789" y="884"/>
                    <a:pt x="788" y="889"/>
                    <a:pt x="785" y="892"/>
                  </a:cubicBezTo>
                  <a:cubicBezTo>
                    <a:pt x="782" y="895"/>
                    <a:pt x="777" y="895"/>
                    <a:pt x="774" y="891"/>
                  </a:cubicBezTo>
                  <a:lnTo>
                    <a:pt x="763" y="879"/>
                  </a:lnTo>
                  <a:cubicBezTo>
                    <a:pt x="760" y="876"/>
                    <a:pt x="760" y="871"/>
                    <a:pt x="764" y="868"/>
                  </a:cubicBezTo>
                  <a:cubicBezTo>
                    <a:pt x="767" y="865"/>
                    <a:pt x="772" y="865"/>
                    <a:pt x="775" y="869"/>
                  </a:cubicBezTo>
                  <a:close/>
                  <a:moveTo>
                    <a:pt x="807" y="905"/>
                  </a:moveTo>
                  <a:lnTo>
                    <a:pt x="817" y="917"/>
                  </a:lnTo>
                  <a:cubicBezTo>
                    <a:pt x="820" y="920"/>
                    <a:pt x="820" y="925"/>
                    <a:pt x="817" y="928"/>
                  </a:cubicBezTo>
                  <a:cubicBezTo>
                    <a:pt x="813" y="931"/>
                    <a:pt x="808" y="931"/>
                    <a:pt x="805" y="927"/>
                  </a:cubicBezTo>
                  <a:lnTo>
                    <a:pt x="795" y="915"/>
                  </a:lnTo>
                  <a:cubicBezTo>
                    <a:pt x="792" y="912"/>
                    <a:pt x="792" y="907"/>
                    <a:pt x="796" y="904"/>
                  </a:cubicBezTo>
                  <a:cubicBezTo>
                    <a:pt x="799" y="901"/>
                    <a:pt x="804" y="901"/>
                    <a:pt x="807" y="905"/>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5" name="Freeform 12"/>
            <p:cNvSpPr>
              <a:spLocks noEditPoints="1"/>
            </p:cNvSpPr>
            <p:nvPr/>
          </p:nvSpPr>
          <p:spPr bwMode="auto">
            <a:xfrm>
              <a:off x="2056" y="2909"/>
              <a:ext cx="833" cy="15"/>
            </a:xfrm>
            <a:custGeom>
              <a:avLst/>
              <a:gdLst>
                <a:gd name="T0" fmla="*/ 24 w 1664"/>
                <a:gd name="T1" fmla="*/ 16 h 31"/>
                <a:gd name="T2" fmla="*/ 56 w 1664"/>
                <a:gd name="T3" fmla="*/ 0 h 31"/>
                <a:gd name="T4" fmla="*/ 56 w 1664"/>
                <a:gd name="T5" fmla="*/ 16 h 31"/>
                <a:gd name="T6" fmla="*/ 120 w 1664"/>
                <a:gd name="T7" fmla="*/ 1 h 31"/>
                <a:gd name="T8" fmla="*/ 96 w 1664"/>
                <a:gd name="T9" fmla="*/ 8 h 31"/>
                <a:gd name="T10" fmla="*/ 176 w 1664"/>
                <a:gd name="T11" fmla="*/ 9 h 31"/>
                <a:gd name="T12" fmla="*/ 152 w 1664"/>
                <a:gd name="T13" fmla="*/ 1 h 31"/>
                <a:gd name="T14" fmla="*/ 216 w 1664"/>
                <a:gd name="T15" fmla="*/ 17 h 31"/>
                <a:gd name="T16" fmla="*/ 248 w 1664"/>
                <a:gd name="T17" fmla="*/ 2 h 31"/>
                <a:gd name="T18" fmla="*/ 248 w 1664"/>
                <a:gd name="T19" fmla="*/ 18 h 31"/>
                <a:gd name="T20" fmla="*/ 312 w 1664"/>
                <a:gd name="T21" fmla="*/ 2 h 31"/>
                <a:gd name="T22" fmla="*/ 288 w 1664"/>
                <a:gd name="T23" fmla="*/ 10 h 31"/>
                <a:gd name="T24" fmla="*/ 368 w 1664"/>
                <a:gd name="T25" fmla="*/ 11 h 31"/>
                <a:gd name="T26" fmla="*/ 344 w 1664"/>
                <a:gd name="T27" fmla="*/ 3 h 31"/>
                <a:gd name="T28" fmla="*/ 408 w 1664"/>
                <a:gd name="T29" fmla="*/ 19 h 31"/>
                <a:gd name="T30" fmla="*/ 440 w 1664"/>
                <a:gd name="T31" fmla="*/ 4 h 31"/>
                <a:gd name="T32" fmla="*/ 440 w 1664"/>
                <a:gd name="T33" fmla="*/ 20 h 31"/>
                <a:gd name="T34" fmla="*/ 504 w 1664"/>
                <a:gd name="T35" fmla="*/ 4 h 31"/>
                <a:gd name="T36" fmla="*/ 480 w 1664"/>
                <a:gd name="T37" fmla="*/ 12 h 31"/>
                <a:gd name="T38" fmla="*/ 560 w 1664"/>
                <a:gd name="T39" fmla="*/ 13 h 31"/>
                <a:gd name="T40" fmla="*/ 536 w 1664"/>
                <a:gd name="T41" fmla="*/ 4 h 31"/>
                <a:gd name="T42" fmla="*/ 600 w 1664"/>
                <a:gd name="T43" fmla="*/ 21 h 31"/>
                <a:gd name="T44" fmla="*/ 632 w 1664"/>
                <a:gd name="T45" fmla="*/ 5 h 31"/>
                <a:gd name="T46" fmla="*/ 632 w 1664"/>
                <a:gd name="T47" fmla="*/ 21 h 31"/>
                <a:gd name="T48" fmla="*/ 696 w 1664"/>
                <a:gd name="T49" fmla="*/ 6 h 31"/>
                <a:gd name="T50" fmla="*/ 672 w 1664"/>
                <a:gd name="T51" fmla="*/ 14 h 31"/>
                <a:gd name="T52" fmla="*/ 752 w 1664"/>
                <a:gd name="T53" fmla="*/ 14 h 31"/>
                <a:gd name="T54" fmla="*/ 728 w 1664"/>
                <a:gd name="T55" fmla="*/ 6 h 31"/>
                <a:gd name="T56" fmla="*/ 792 w 1664"/>
                <a:gd name="T57" fmla="*/ 23 h 31"/>
                <a:gd name="T58" fmla="*/ 824 w 1664"/>
                <a:gd name="T59" fmla="*/ 7 h 31"/>
                <a:gd name="T60" fmla="*/ 824 w 1664"/>
                <a:gd name="T61" fmla="*/ 23 h 31"/>
                <a:gd name="T62" fmla="*/ 888 w 1664"/>
                <a:gd name="T63" fmla="*/ 8 h 31"/>
                <a:gd name="T64" fmla="*/ 864 w 1664"/>
                <a:gd name="T65" fmla="*/ 15 h 31"/>
                <a:gd name="T66" fmla="*/ 944 w 1664"/>
                <a:gd name="T67" fmla="*/ 16 h 31"/>
                <a:gd name="T68" fmla="*/ 920 w 1664"/>
                <a:gd name="T69" fmla="*/ 8 h 31"/>
                <a:gd name="T70" fmla="*/ 984 w 1664"/>
                <a:gd name="T71" fmla="*/ 24 h 31"/>
                <a:gd name="T72" fmla="*/ 1016 w 1664"/>
                <a:gd name="T73" fmla="*/ 9 h 31"/>
                <a:gd name="T74" fmla="*/ 1016 w 1664"/>
                <a:gd name="T75" fmla="*/ 25 h 31"/>
                <a:gd name="T76" fmla="*/ 1080 w 1664"/>
                <a:gd name="T77" fmla="*/ 9 h 31"/>
                <a:gd name="T78" fmla="*/ 1056 w 1664"/>
                <a:gd name="T79" fmla="*/ 17 h 31"/>
                <a:gd name="T80" fmla="*/ 1136 w 1664"/>
                <a:gd name="T81" fmla="*/ 18 h 31"/>
                <a:gd name="T82" fmla="*/ 1112 w 1664"/>
                <a:gd name="T83" fmla="*/ 10 h 31"/>
                <a:gd name="T84" fmla="*/ 1176 w 1664"/>
                <a:gd name="T85" fmla="*/ 26 h 31"/>
                <a:gd name="T86" fmla="*/ 1208 w 1664"/>
                <a:gd name="T87" fmla="*/ 11 h 31"/>
                <a:gd name="T88" fmla="*/ 1208 w 1664"/>
                <a:gd name="T89" fmla="*/ 27 h 31"/>
                <a:gd name="T90" fmla="*/ 1272 w 1664"/>
                <a:gd name="T91" fmla="*/ 11 h 31"/>
                <a:gd name="T92" fmla="*/ 1248 w 1664"/>
                <a:gd name="T93" fmla="*/ 19 h 31"/>
                <a:gd name="T94" fmla="*/ 1328 w 1664"/>
                <a:gd name="T95" fmla="*/ 20 h 31"/>
                <a:gd name="T96" fmla="*/ 1304 w 1664"/>
                <a:gd name="T97" fmla="*/ 11 h 31"/>
                <a:gd name="T98" fmla="*/ 1368 w 1664"/>
                <a:gd name="T99" fmla="*/ 28 h 31"/>
                <a:gd name="T100" fmla="*/ 1400 w 1664"/>
                <a:gd name="T101" fmla="*/ 12 h 31"/>
                <a:gd name="T102" fmla="*/ 1400 w 1664"/>
                <a:gd name="T103" fmla="*/ 28 h 31"/>
                <a:gd name="T104" fmla="*/ 1464 w 1664"/>
                <a:gd name="T105" fmla="*/ 13 h 31"/>
                <a:gd name="T106" fmla="*/ 1440 w 1664"/>
                <a:gd name="T107" fmla="*/ 21 h 31"/>
                <a:gd name="T108" fmla="*/ 1520 w 1664"/>
                <a:gd name="T109" fmla="*/ 21 h 31"/>
                <a:gd name="T110" fmla="*/ 1496 w 1664"/>
                <a:gd name="T111" fmla="*/ 13 h 31"/>
                <a:gd name="T112" fmla="*/ 1560 w 1664"/>
                <a:gd name="T113" fmla="*/ 30 h 31"/>
                <a:gd name="T114" fmla="*/ 1592 w 1664"/>
                <a:gd name="T115" fmla="*/ 14 h 31"/>
                <a:gd name="T116" fmla="*/ 1592 w 1664"/>
                <a:gd name="T117" fmla="*/ 30 h 31"/>
                <a:gd name="T118" fmla="*/ 1656 w 1664"/>
                <a:gd name="T119" fmla="*/ 15 h 31"/>
                <a:gd name="T120" fmla="*/ 1632 w 1664"/>
                <a:gd name="T121" fmla="*/ 22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64" h="31">
                  <a:moveTo>
                    <a:pt x="8" y="0"/>
                  </a:moveTo>
                  <a:lnTo>
                    <a:pt x="24" y="0"/>
                  </a:lnTo>
                  <a:cubicBezTo>
                    <a:pt x="28" y="0"/>
                    <a:pt x="32" y="3"/>
                    <a:pt x="32" y="8"/>
                  </a:cubicBezTo>
                  <a:cubicBezTo>
                    <a:pt x="32" y="12"/>
                    <a:pt x="28" y="16"/>
                    <a:pt x="24" y="16"/>
                  </a:cubicBezTo>
                  <a:lnTo>
                    <a:pt x="8" y="16"/>
                  </a:lnTo>
                  <a:cubicBezTo>
                    <a:pt x="3" y="16"/>
                    <a:pt x="0" y="12"/>
                    <a:pt x="0" y="7"/>
                  </a:cubicBezTo>
                  <a:cubicBezTo>
                    <a:pt x="0" y="3"/>
                    <a:pt x="3" y="0"/>
                    <a:pt x="8" y="0"/>
                  </a:cubicBezTo>
                  <a:close/>
                  <a:moveTo>
                    <a:pt x="56" y="0"/>
                  </a:moveTo>
                  <a:lnTo>
                    <a:pt x="72" y="0"/>
                  </a:lnTo>
                  <a:cubicBezTo>
                    <a:pt x="76" y="0"/>
                    <a:pt x="80" y="4"/>
                    <a:pt x="80" y="8"/>
                  </a:cubicBezTo>
                  <a:cubicBezTo>
                    <a:pt x="80" y="13"/>
                    <a:pt x="76" y="16"/>
                    <a:pt x="72" y="16"/>
                  </a:cubicBezTo>
                  <a:lnTo>
                    <a:pt x="56" y="16"/>
                  </a:lnTo>
                  <a:cubicBezTo>
                    <a:pt x="51" y="16"/>
                    <a:pt x="48" y="12"/>
                    <a:pt x="48" y="8"/>
                  </a:cubicBezTo>
                  <a:cubicBezTo>
                    <a:pt x="48" y="3"/>
                    <a:pt x="51" y="0"/>
                    <a:pt x="56" y="0"/>
                  </a:cubicBezTo>
                  <a:close/>
                  <a:moveTo>
                    <a:pt x="104" y="0"/>
                  </a:moveTo>
                  <a:lnTo>
                    <a:pt x="120" y="1"/>
                  </a:lnTo>
                  <a:cubicBezTo>
                    <a:pt x="124" y="1"/>
                    <a:pt x="128" y="4"/>
                    <a:pt x="128" y="9"/>
                  </a:cubicBezTo>
                  <a:cubicBezTo>
                    <a:pt x="128" y="13"/>
                    <a:pt x="124" y="17"/>
                    <a:pt x="120" y="17"/>
                  </a:cubicBezTo>
                  <a:lnTo>
                    <a:pt x="104" y="16"/>
                  </a:lnTo>
                  <a:cubicBezTo>
                    <a:pt x="99" y="16"/>
                    <a:pt x="96" y="13"/>
                    <a:pt x="96" y="8"/>
                  </a:cubicBezTo>
                  <a:cubicBezTo>
                    <a:pt x="96" y="4"/>
                    <a:pt x="99" y="0"/>
                    <a:pt x="104" y="0"/>
                  </a:cubicBezTo>
                  <a:close/>
                  <a:moveTo>
                    <a:pt x="152" y="1"/>
                  </a:moveTo>
                  <a:lnTo>
                    <a:pt x="168" y="1"/>
                  </a:lnTo>
                  <a:cubicBezTo>
                    <a:pt x="172" y="1"/>
                    <a:pt x="176" y="5"/>
                    <a:pt x="176" y="9"/>
                  </a:cubicBezTo>
                  <a:cubicBezTo>
                    <a:pt x="176" y="14"/>
                    <a:pt x="172" y="17"/>
                    <a:pt x="168" y="17"/>
                  </a:cubicBezTo>
                  <a:lnTo>
                    <a:pt x="152" y="17"/>
                  </a:lnTo>
                  <a:cubicBezTo>
                    <a:pt x="147" y="17"/>
                    <a:pt x="144" y="13"/>
                    <a:pt x="144" y="9"/>
                  </a:cubicBezTo>
                  <a:cubicBezTo>
                    <a:pt x="144" y="4"/>
                    <a:pt x="147" y="1"/>
                    <a:pt x="152" y="1"/>
                  </a:cubicBezTo>
                  <a:close/>
                  <a:moveTo>
                    <a:pt x="200" y="1"/>
                  </a:moveTo>
                  <a:lnTo>
                    <a:pt x="216" y="1"/>
                  </a:lnTo>
                  <a:cubicBezTo>
                    <a:pt x="220" y="1"/>
                    <a:pt x="224" y="5"/>
                    <a:pt x="224" y="10"/>
                  </a:cubicBezTo>
                  <a:cubicBezTo>
                    <a:pt x="224" y="14"/>
                    <a:pt x="220" y="17"/>
                    <a:pt x="216" y="17"/>
                  </a:cubicBezTo>
                  <a:lnTo>
                    <a:pt x="200" y="17"/>
                  </a:lnTo>
                  <a:cubicBezTo>
                    <a:pt x="195" y="17"/>
                    <a:pt x="192" y="14"/>
                    <a:pt x="192" y="9"/>
                  </a:cubicBezTo>
                  <a:cubicBezTo>
                    <a:pt x="192" y="5"/>
                    <a:pt x="195" y="1"/>
                    <a:pt x="200" y="1"/>
                  </a:cubicBezTo>
                  <a:close/>
                  <a:moveTo>
                    <a:pt x="248" y="2"/>
                  </a:moveTo>
                  <a:lnTo>
                    <a:pt x="264" y="2"/>
                  </a:lnTo>
                  <a:cubicBezTo>
                    <a:pt x="268" y="2"/>
                    <a:pt x="272" y="6"/>
                    <a:pt x="272" y="10"/>
                  </a:cubicBezTo>
                  <a:cubicBezTo>
                    <a:pt x="272" y="14"/>
                    <a:pt x="268" y="18"/>
                    <a:pt x="264" y="18"/>
                  </a:cubicBezTo>
                  <a:lnTo>
                    <a:pt x="248" y="18"/>
                  </a:lnTo>
                  <a:cubicBezTo>
                    <a:pt x="243" y="18"/>
                    <a:pt x="240" y="14"/>
                    <a:pt x="240" y="10"/>
                  </a:cubicBezTo>
                  <a:cubicBezTo>
                    <a:pt x="240" y="5"/>
                    <a:pt x="243" y="2"/>
                    <a:pt x="248" y="2"/>
                  </a:cubicBezTo>
                  <a:close/>
                  <a:moveTo>
                    <a:pt x="296" y="2"/>
                  </a:moveTo>
                  <a:lnTo>
                    <a:pt x="312" y="2"/>
                  </a:lnTo>
                  <a:cubicBezTo>
                    <a:pt x="316" y="2"/>
                    <a:pt x="320" y="6"/>
                    <a:pt x="320" y="10"/>
                  </a:cubicBezTo>
                  <a:cubicBezTo>
                    <a:pt x="320" y="15"/>
                    <a:pt x="316" y="18"/>
                    <a:pt x="312" y="18"/>
                  </a:cubicBezTo>
                  <a:lnTo>
                    <a:pt x="296" y="18"/>
                  </a:lnTo>
                  <a:cubicBezTo>
                    <a:pt x="291" y="18"/>
                    <a:pt x="288" y="15"/>
                    <a:pt x="288" y="10"/>
                  </a:cubicBezTo>
                  <a:cubicBezTo>
                    <a:pt x="288" y="6"/>
                    <a:pt x="291" y="2"/>
                    <a:pt x="296" y="2"/>
                  </a:cubicBezTo>
                  <a:close/>
                  <a:moveTo>
                    <a:pt x="344" y="3"/>
                  </a:moveTo>
                  <a:lnTo>
                    <a:pt x="360" y="3"/>
                  </a:lnTo>
                  <a:cubicBezTo>
                    <a:pt x="364" y="3"/>
                    <a:pt x="368" y="6"/>
                    <a:pt x="368" y="11"/>
                  </a:cubicBezTo>
                  <a:cubicBezTo>
                    <a:pt x="368" y="15"/>
                    <a:pt x="364" y="19"/>
                    <a:pt x="360" y="19"/>
                  </a:cubicBezTo>
                  <a:lnTo>
                    <a:pt x="344" y="19"/>
                  </a:lnTo>
                  <a:cubicBezTo>
                    <a:pt x="339" y="19"/>
                    <a:pt x="336" y="15"/>
                    <a:pt x="336" y="11"/>
                  </a:cubicBezTo>
                  <a:cubicBezTo>
                    <a:pt x="336" y="6"/>
                    <a:pt x="339" y="3"/>
                    <a:pt x="344" y="3"/>
                  </a:cubicBezTo>
                  <a:close/>
                  <a:moveTo>
                    <a:pt x="392" y="3"/>
                  </a:moveTo>
                  <a:lnTo>
                    <a:pt x="408" y="3"/>
                  </a:lnTo>
                  <a:cubicBezTo>
                    <a:pt x="412" y="3"/>
                    <a:pt x="416" y="7"/>
                    <a:pt x="416" y="11"/>
                  </a:cubicBezTo>
                  <a:cubicBezTo>
                    <a:pt x="416" y="16"/>
                    <a:pt x="412" y="19"/>
                    <a:pt x="408" y="19"/>
                  </a:cubicBezTo>
                  <a:lnTo>
                    <a:pt x="392" y="19"/>
                  </a:lnTo>
                  <a:cubicBezTo>
                    <a:pt x="387" y="19"/>
                    <a:pt x="384" y="15"/>
                    <a:pt x="384" y="11"/>
                  </a:cubicBezTo>
                  <a:cubicBezTo>
                    <a:pt x="384" y="7"/>
                    <a:pt x="387" y="3"/>
                    <a:pt x="392" y="3"/>
                  </a:cubicBezTo>
                  <a:close/>
                  <a:moveTo>
                    <a:pt x="440" y="4"/>
                  </a:moveTo>
                  <a:lnTo>
                    <a:pt x="456" y="4"/>
                  </a:lnTo>
                  <a:cubicBezTo>
                    <a:pt x="460" y="4"/>
                    <a:pt x="464" y="7"/>
                    <a:pt x="464" y="12"/>
                  </a:cubicBezTo>
                  <a:cubicBezTo>
                    <a:pt x="464" y="16"/>
                    <a:pt x="460" y="20"/>
                    <a:pt x="456" y="20"/>
                  </a:cubicBezTo>
                  <a:lnTo>
                    <a:pt x="440" y="20"/>
                  </a:lnTo>
                  <a:cubicBezTo>
                    <a:pt x="435" y="19"/>
                    <a:pt x="432" y="16"/>
                    <a:pt x="432" y="11"/>
                  </a:cubicBezTo>
                  <a:cubicBezTo>
                    <a:pt x="432" y="7"/>
                    <a:pt x="435" y="3"/>
                    <a:pt x="440" y="4"/>
                  </a:cubicBezTo>
                  <a:close/>
                  <a:moveTo>
                    <a:pt x="488" y="4"/>
                  </a:moveTo>
                  <a:lnTo>
                    <a:pt x="504" y="4"/>
                  </a:lnTo>
                  <a:cubicBezTo>
                    <a:pt x="508" y="4"/>
                    <a:pt x="512" y="8"/>
                    <a:pt x="512" y="12"/>
                  </a:cubicBezTo>
                  <a:cubicBezTo>
                    <a:pt x="512" y="17"/>
                    <a:pt x="508" y="20"/>
                    <a:pt x="504" y="20"/>
                  </a:cubicBezTo>
                  <a:lnTo>
                    <a:pt x="488" y="20"/>
                  </a:lnTo>
                  <a:cubicBezTo>
                    <a:pt x="483" y="20"/>
                    <a:pt x="480" y="16"/>
                    <a:pt x="480" y="12"/>
                  </a:cubicBezTo>
                  <a:cubicBezTo>
                    <a:pt x="480" y="7"/>
                    <a:pt x="483" y="4"/>
                    <a:pt x="488" y="4"/>
                  </a:cubicBezTo>
                  <a:close/>
                  <a:moveTo>
                    <a:pt x="536" y="4"/>
                  </a:moveTo>
                  <a:lnTo>
                    <a:pt x="552" y="5"/>
                  </a:lnTo>
                  <a:cubicBezTo>
                    <a:pt x="556" y="5"/>
                    <a:pt x="560" y="8"/>
                    <a:pt x="560" y="13"/>
                  </a:cubicBezTo>
                  <a:cubicBezTo>
                    <a:pt x="560" y="17"/>
                    <a:pt x="556" y="21"/>
                    <a:pt x="552" y="21"/>
                  </a:cubicBezTo>
                  <a:lnTo>
                    <a:pt x="536" y="20"/>
                  </a:lnTo>
                  <a:cubicBezTo>
                    <a:pt x="531" y="20"/>
                    <a:pt x="528" y="17"/>
                    <a:pt x="528" y="12"/>
                  </a:cubicBezTo>
                  <a:cubicBezTo>
                    <a:pt x="528" y="8"/>
                    <a:pt x="531" y="4"/>
                    <a:pt x="536" y="4"/>
                  </a:cubicBezTo>
                  <a:close/>
                  <a:moveTo>
                    <a:pt x="584" y="5"/>
                  </a:moveTo>
                  <a:lnTo>
                    <a:pt x="600" y="5"/>
                  </a:lnTo>
                  <a:cubicBezTo>
                    <a:pt x="604" y="5"/>
                    <a:pt x="608" y="9"/>
                    <a:pt x="608" y="13"/>
                  </a:cubicBezTo>
                  <a:cubicBezTo>
                    <a:pt x="608" y="17"/>
                    <a:pt x="604" y="21"/>
                    <a:pt x="600" y="21"/>
                  </a:cubicBezTo>
                  <a:lnTo>
                    <a:pt x="584" y="21"/>
                  </a:lnTo>
                  <a:cubicBezTo>
                    <a:pt x="579" y="21"/>
                    <a:pt x="576" y="17"/>
                    <a:pt x="576" y="13"/>
                  </a:cubicBezTo>
                  <a:cubicBezTo>
                    <a:pt x="576" y="8"/>
                    <a:pt x="579" y="5"/>
                    <a:pt x="584" y="5"/>
                  </a:cubicBezTo>
                  <a:close/>
                  <a:moveTo>
                    <a:pt x="632" y="5"/>
                  </a:moveTo>
                  <a:lnTo>
                    <a:pt x="648" y="5"/>
                  </a:lnTo>
                  <a:cubicBezTo>
                    <a:pt x="652" y="5"/>
                    <a:pt x="656" y="9"/>
                    <a:pt x="656" y="13"/>
                  </a:cubicBezTo>
                  <a:cubicBezTo>
                    <a:pt x="656" y="18"/>
                    <a:pt x="652" y="21"/>
                    <a:pt x="648" y="21"/>
                  </a:cubicBezTo>
                  <a:lnTo>
                    <a:pt x="632" y="21"/>
                  </a:lnTo>
                  <a:cubicBezTo>
                    <a:pt x="627" y="21"/>
                    <a:pt x="624" y="18"/>
                    <a:pt x="624" y="13"/>
                  </a:cubicBezTo>
                  <a:cubicBezTo>
                    <a:pt x="624" y="9"/>
                    <a:pt x="627" y="5"/>
                    <a:pt x="632" y="5"/>
                  </a:cubicBezTo>
                  <a:close/>
                  <a:moveTo>
                    <a:pt x="680" y="6"/>
                  </a:moveTo>
                  <a:lnTo>
                    <a:pt x="696" y="6"/>
                  </a:lnTo>
                  <a:cubicBezTo>
                    <a:pt x="700" y="6"/>
                    <a:pt x="704" y="10"/>
                    <a:pt x="704" y="14"/>
                  </a:cubicBezTo>
                  <a:cubicBezTo>
                    <a:pt x="704" y="18"/>
                    <a:pt x="700" y="22"/>
                    <a:pt x="696" y="22"/>
                  </a:cubicBezTo>
                  <a:lnTo>
                    <a:pt x="680" y="22"/>
                  </a:lnTo>
                  <a:cubicBezTo>
                    <a:pt x="675" y="22"/>
                    <a:pt x="672" y="18"/>
                    <a:pt x="672" y="14"/>
                  </a:cubicBezTo>
                  <a:cubicBezTo>
                    <a:pt x="672" y="9"/>
                    <a:pt x="675" y="6"/>
                    <a:pt x="680" y="6"/>
                  </a:cubicBezTo>
                  <a:close/>
                  <a:moveTo>
                    <a:pt x="728" y="6"/>
                  </a:moveTo>
                  <a:lnTo>
                    <a:pt x="744" y="6"/>
                  </a:lnTo>
                  <a:cubicBezTo>
                    <a:pt x="748" y="6"/>
                    <a:pt x="752" y="10"/>
                    <a:pt x="752" y="14"/>
                  </a:cubicBezTo>
                  <a:cubicBezTo>
                    <a:pt x="752" y="19"/>
                    <a:pt x="748" y="22"/>
                    <a:pt x="744" y="22"/>
                  </a:cubicBezTo>
                  <a:lnTo>
                    <a:pt x="728" y="22"/>
                  </a:lnTo>
                  <a:cubicBezTo>
                    <a:pt x="723" y="22"/>
                    <a:pt x="720" y="18"/>
                    <a:pt x="720" y="14"/>
                  </a:cubicBezTo>
                  <a:cubicBezTo>
                    <a:pt x="720" y="10"/>
                    <a:pt x="723" y="6"/>
                    <a:pt x="728" y="6"/>
                  </a:cubicBezTo>
                  <a:close/>
                  <a:moveTo>
                    <a:pt x="776" y="7"/>
                  </a:moveTo>
                  <a:lnTo>
                    <a:pt x="792" y="7"/>
                  </a:lnTo>
                  <a:cubicBezTo>
                    <a:pt x="796" y="7"/>
                    <a:pt x="800" y="10"/>
                    <a:pt x="800" y="15"/>
                  </a:cubicBezTo>
                  <a:cubicBezTo>
                    <a:pt x="800" y="19"/>
                    <a:pt x="796" y="23"/>
                    <a:pt x="792" y="23"/>
                  </a:cubicBezTo>
                  <a:lnTo>
                    <a:pt x="776" y="23"/>
                  </a:lnTo>
                  <a:cubicBezTo>
                    <a:pt x="771" y="23"/>
                    <a:pt x="768" y="19"/>
                    <a:pt x="768" y="15"/>
                  </a:cubicBezTo>
                  <a:cubicBezTo>
                    <a:pt x="768" y="10"/>
                    <a:pt x="771" y="7"/>
                    <a:pt x="776" y="7"/>
                  </a:cubicBezTo>
                  <a:close/>
                  <a:moveTo>
                    <a:pt x="824" y="7"/>
                  </a:moveTo>
                  <a:lnTo>
                    <a:pt x="840" y="7"/>
                  </a:lnTo>
                  <a:cubicBezTo>
                    <a:pt x="844" y="7"/>
                    <a:pt x="848" y="11"/>
                    <a:pt x="848" y="15"/>
                  </a:cubicBezTo>
                  <a:cubicBezTo>
                    <a:pt x="848" y="20"/>
                    <a:pt x="844" y="23"/>
                    <a:pt x="840" y="23"/>
                  </a:cubicBezTo>
                  <a:lnTo>
                    <a:pt x="824" y="23"/>
                  </a:lnTo>
                  <a:cubicBezTo>
                    <a:pt x="819" y="23"/>
                    <a:pt x="816" y="19"/>
                    <a:pt x="816" y="15"/>
                  </a:cubicBezTo>
                  <a:cubicBezTo>
                    <a:pt x="816" y="11"/>
                    <a:pt x="819" y="7"/>
                    <a:pt x="824" y="7"/>
                  </a:cubicBezTo>
                  <a:close/>
                  <a:moveTo>
                    <a:pt x="872" y="7"/>
                  </a:moveTo>
                  <a:lnTo>
                    <a:pt x="888" y="8"/>
                  </a:lnTo>
                  <a:cubicBezTo>
                    <a:pt x="892" y="8"/>
                    <a:pt x="896" y="11"/>
                    <a:pt x="896" y="16"/>
                  </a:cubicBezTo>
                  <a:cubicBezTo>
                    <a:pt x="896" y="20"/>
                    <a:pt x="892" y="24"/>
                    <a:pt x="888" y="24"/>
                  </a:cubicBezTo>
                  <a:lnTo>
                    <a:pt x="872" y="23"/>
                  </a:lnTo>
                  <a:cubicBezTo>
                    <a:pt x="867" y="23"/>
                    <a:pt x="864" y="20"/>
                    <a:pt x="864" y="15"/>
                  </a:cubicBezTo>
                  <a:cubicBezTo>
                    <a:pt x="864" y="11"/>
                    <a:pt x="867" y="7"/>
                    <a:pt x="872" y="7"/>
                  </a:cubicBezTo>
                  <a:close/>
                  <a:moveTo>
                    <a:pt x="920" y="8"/>
                  </a:moveTo>
                  <a:lnTo>
                    <a:pt x="936" y="8"/>
                  </a:lnTo>
                  <a:cubicBezTo>
                    <a:pt x="940" y="8"/>
                    <a:pt x="944" y="12"/>
                    <a:pt x="944" y="16"/>
                  </a:cubicBezTo>
                  <a:cubicBezTo>
                    <a:pt x="944" y="21"/>
                    <a:pt x="940" y="24"/>
                    <a:pt x="936" y="24"/>
                  </a:cubicBezTo>
                  <a:lnTo>
                    <a:pt x="920" y="24"/>
                  </a:lnTo>
                  <a:cubicBezTo>
                    <a:pt x="915" y="24"/>
                    <a:pt x="912" y="20"/>
                    <a:pt x="912" y="16"/>
                  </a:cubicBezTo>
                  <a:cubicBezTo>
                    <a:pt x="912" y="11"/>
                    <a:pt x="915" y="8"/>
                    <a:pt x="920" y="8"/>
                  </a:cubicBezTo>
                  <a:close/>
                  <a:moveTo>
                    <a:pt x="968" y="8"/>
                  </a:moveTo>
                  <a:lnTo>
                    <a:pt x="984" y="8"/>
                  </a:lnTo>
                  <a:cubicBezTo>
                    <a:pt x="988" y="9"/>
                    <a:pt x="992" y="12"/>
                    <a:pt x="992" y="17"/>
                  </a:cubicBezTo>
                  <a:cubicBezTo>
                    <a:pt x="992" y="21"/>
                    <a:pt x="988" y="25"/>
                    <a:pt x="984" y="24"/>
                  </a:cubicBezTo>
                  <a:lnTo>
                    <a:pt x="968" y="24"/>
                  </a:lnTo>
                  <a:cubicBezTo>
                    <a:pt x="963" y="24"/>
                    <a:pt x="960" y="21"/>
                    <a:pt x="960" y="16"/>
                  </a:cubicBezTo>
                  <a:cubicBezTo>
                    <a:pt x="960" y="12"/>
                    <a:pt x="963" y="8"/>
                    <a:pt x="968" y="8"/>
                  </a:cubicBezTo>
                  <a:close/>
                  <a:moveTo>
                    <a:pt x="1016" y="9"/>
                  </a:moveTo>
                  <a:lnTo>
                    <a:pt x="1032" y="9"/>
                  </a:lnTo>
                  <a:cubicBezTo>
                    <a:pt x="1036" y="9"/>
                    <a:pt x="1040" y="13"/>
                    <a:pt x="1040" y="17"/>
                  </a:cubicBezTo>
                  <a:cubicBezTo>
                    <a:pt x="1040" y="21"/>
                    <a:pt x="1036" y="25"/>
                    <a:pt x="1032" y="25"/>
                  </a:cubicBezTo>
                  <a:lnTo>
                    <a:pt x="1016" y="25"/>
                  </a:lnTo>
                  <a:cubicBezTo>
                    <a:pt x="1011" y="25"/>
                    <a:pt x="1008" y="21"/>
                    <a:pt x="1008" y="17"/>
                  </a:cubicBezTo>
                  <a:cubicBezTo>
                    <a:pt x="1008" y="12"/>
                    <a:pt x="1011" y="9"/>
                    <a:pt x="1016" y="9"/>
                  </a:cubicBezTo>
                  <a:close/>
                  <a:moveTo>
                    <a:pt x="1064" y="9"/>
                  </a:moveTo>
                  <a:lnTo>
                    <a:pt x="1080" y="9"/>
                  </a:lnTo>
                  <a:cubicBezTo>
                    <a:pt x="1084" y="9"/>
                    <a:pt x="1088" y="13"/>
                    <a:pt x="1088" y="17"/>
                  </a:cubicBezTo>
                  <a:cubicBezTo>
                    <a:pt x="1088" y="22"/>
                    <a:pt x="1084" y="25"/>
                    <a:pt x="1080" y="25"/>
                  </a:cubicBezTo>
                  <a:lnTo>
                    <a:pt x="1064" y="25"/>
                  </a:lnTo>
                  <a:cubicBezTo>
                    <a:pt x="1059" y="25"/>
                    <a:pt x="1056" y="22"/>
                    <a:pt x="1056" y="17"/>
                  </a:cubicBezTo>
                  <a:cubicBezTo>
                    <a:pt x="1056" y="13"/>
                    <a:pt x="1059" y="9"/>
                    <a:pt x="1064" y="9"/>
                  </a:cubicBezTo>
                  <a:close/>
                  <a:moveTo>
                    <a:pt x="1112" y="10"/>
                  </a:moveTo>
                  <a:lnTo>
                    <a:pt x="1128" y="10"/>
                  </a:lnTo>
                  <a:cubicBezTo>
                    <a:pt x="1132" y="10"/>
                    <a:pt x="1136" y="13"/>
                    <a:pt x="1136" y="18"/>
                  </a:cubicBezTo>
                  <a:cubicBezTo>
                    <a:pt x="1136" y="22"/>
                    <a:pt x="1132" y="26"/>
                    <a:pt x="1128" y="26"/>
                  </a:cubicBezTo>
                  <a:lnTo>
                    <a:pt x="1112" y="26"/>
                  </a:lnTo>
                  <a:cubicBezTo>
                    <a:pt x="1107" y="26"/>
                    <a:pt x="1104" y="22"/>
                    <a:pt x="1104" y="18"/>
                  </a:cubicBezTo>
                  <a:cubicBezTo>
                    <a:pt x="1104" y="13"/>
                    <a:pt x="1107" y="10"/>
                    <a:pt x="1112" y="10"/>
                  </a:cubicBezTo>
                  <a:close/>
                  <a:moveTo>
                    <a:pt x="1160" y="10"/>
                  </a:moveTo>
                  <a:lnTo>
                    <a:pt x="1176" y="10"/>
                  </a:lnTo>
                  <a:cubicBezTo>
                    <a:pt x="1180" y="10"/>
                    <a:pt x="1184" y="14"/>
                    <a:pt x="1184" y="18"/>
                  </a:cubicBezTo>
                  <a:cubicBezTo>
                    <a:pt x="1184" y="23"/>
                    <a:pt x="1180" y="26"/>
                    <a:pt x="1176" y="26"/>
                  </a:cubicBezTo>
                  <a:lnTo>
                    <a:pt x="1160" y="26"/>
                  </a:lnTo>
                  <a:cubicBezTo>
                    <a:pt x="1155" y="26"/>
                    <a:pt x="1152" y="22"/>
                    <a:pt x="1152" y="18"/>
                  </a:cubicBezTo>
                  <a:cubicBezTo>
                    <a:pt x="1152" y="14"/>
                    <a:pt x="1155" y="10"/>
                    <a:pt x="1160" y="10"/>
                  </a:cubicBezTo>
                  <a:close/>
                  <a:moveTo>
                    <a:pt x="1208" y="11"/>
                  </a:moveTo>
                  <a:lnTo>
                    <a:pt x="1224" y="11"/>
                  </a:lnTo>
                  <a:cubicBezTo>
                    <a:pt x="1228" y="11"/>
                    <a:pt x="1232" y="14"/>
                    <a:pt x="1232" y="19"/>
                  </a:cubicBezTo>
                  <a:cubicBezTo>
                    <a:pt x="1232" y="23"/>
                    <a:pt x="1228" y="27"/>
                    <a:pt x="1224" y="27"/>
                  </a:cubicBezTo>
                  <a:lnTo>
                    <a:pt x="1208" y="27"/>
                  </a:lnTo>
                  <a:cubicBezTo>
                    <a:pt x="1203" y="27"/>
                    <a:pt x="1200" y="23"/>
                    <a:pt x="1200" y="18"/>
                  </a:cubicBezTo>
                  <a:cubicBezTo>
                    <a:pt x="1200" y="14"/>
                    <a:pt x="1203" y="11"/>
                    <a:pt x="1208" y="11"/>
                  </a:cubicBezTo>
                  <a:close/>
                  <a:moveTo>
                    <a:pt x="1256" y="11"/>
                  </a:moveTo>
                  <a:lnTo>
                    <a:pt x="1272" y="11"/>
                  </a:lnTo>
                  <a:cubicBezTo>
                    <a:pt x="1276" y="11"/>
                    <a:pt x="1280" y="15"/>
                    <a:pt x="1280" y="19"/>
                  </a:cubicBezTo>
                  <a:cubicBezTo>
                    <a:pt x="1280" y="24"/>
                    <a:pt x="1276" y="27"/>
                    <a:pt x="1272" y="27"/>
                  </a:cubicBezTo>
                  <a:lnTo>
                    <a:pt x="1256" y="27"/>
                  </a:lnTo>
                  <a:cubicBezTo>
                    <a:pt x="1251" y="27"/>
                    <a:pt x="1248" y="23"/>
                    <a:pt x="1248" y="19"/>
                  </a:cubicBezTo>
                  <a:cubicBezTo>
                    <a:pt x="1248" y="14"/>
                    <a:pt x="1251" y="11"/>
                    <a:pt x="1256" y="11"/>
                  </a:cubicBezTo>
                  <a:close/>
                  <a:moveTo>
                    <a:pt x="1304" y="11"/>
                  </a:moveTo>
                  <a:lnTo>
                    <a:pt x="1320" y="12"/>
                  </a:lnTo>
                  <a:cubicBezTo>
                    <a:pt x="1324" y="12"/>
                    <a:pt x="1328" y="15"/>
                    <a:pt x="1328" y="20"/>
                  </a:cubicBezTo>
                  <a:cubicBezTo>
                    <a:pt x="1328" y="24"/>
                    <a:pt x="1324" y="28"/>
                    <a:pt x="1320" y="28"/>
                  </a:cubicBezTo>
                  <a:lnTo>
                    <a:pt x="1304" y="27"/>
                  </a:lnTo>
                  <a:cubicBezTo>
                    <a:pt x="1299" y="27"/>
                    <a:pt x="1296" y="24"/>
                    <a:pt x="1296" y="19"/>
                  </a:cubicBezTo>
                  <a:cubicBezTo>
                    <a:pt x="1296" y="15"/>
                    <a:pt x="1299" y="11"/>
                    <a:pt x="1304" y="11"/>
                  </a:cubicBezTo>
                  <a:close/>
                  <a:moveTo>
                    <a:pt x="1352" y="12"/>
                  </a:moveTo>
                  <a:lnTo>
                    <a:pt x="1368" y="12"/>
                  </a:lnTo>
                  <a:cubicBezTo>
                    <a:pt x="1372" y="12"/>
                    <a:pt x="1376" y="16"/>
                    <a:pt x="1376" y="20"/>
                  </a:cubicBezTo>
                  <a:cubicBezTo>
                    <a:pt x="1376" y="25"/>
                    <a:pt x="1372" y="28"/>
                    <a:pt x="1368" y="28"/>
                  </a:cubicBezTo>
                  <a:lnTo>
                    <a:pt x="1352" y="28"/>
                  </a:lnTo>
                  <a:cubicBezTo>
                    <a:pt x="1347" y="28"/>
                    <a:pt x="1344" y="24"/>
                    <a:pt x="1344" y="20"/>
                  </a:cubicBezTo>
                  <a:cubicBezTo>
                    <a:pt x="1344" y="15"/>
                    <a:pt x="1347" y="12"/>
                    <a:pt x="1352" y="12"/>
                  </a:cubicBezTo>
                  <a:close/>
                  <a:moveTo>
                    <a:pt x="1400" y="12"/>
                  </a:moveTo>
                  <a:lnTo>
                    <a:pt x="1416" y="12"/>
                  </a:lnTo>
                  <a:cubicBezTo>
                    <a:pt x="1420" y="12"/>
                    <a:pt x="1424" y="16"/>
                    <a:pt x="1424" y="21"/>
                  </a:cubicBezTo>
                  <a:cubicBezTo>
                    <a:pt x="1424" y="25"/>
                    <a:pt x="1420" y="28"/>
                    <a:pt x="1416" y="28"/>
                  </a:cubicBezTo>
                  <a:lnTo>
                    <a:pt x="1400" y="28"/>
                  </a:lnTo>
                  <a:cubicBezTo>
                    <a:pt x="1395" y="28"/>
                    <a:pt x="1392" y="25"/>
                    <a:pt x="1392" y="20"/>
                  </a:cubicBezTo>
                  <a:cubicBezTo>
                    <a:pt x="1392" y="16"/>
                    <a:pt x="1395" y="12"/>
                    <a:pt x="1400" y="12"/>
                  </a:cubicBezTo>
                  <a:close/>
                  <a:moveTo>
                    <a:pt x="1448" y="13"/>
                  </a:moveTo>
                  <a:lnTo>
                    <a:pt x="1464" y="13"/>
                  </a:lnTo>
                  <a:cubicBezTo>
                    <a:pt x="1468" y="13"/>
                    <a:pt x="1472" y="17"/>
                    <a:pt x="1472" y="21"/>
                  </a:cubicBezTo>
                  <a:cubicBezTo>
                    <a:pt x="1472" y="25"/>
                    <a:pt x="1468" y="29"/>
                    <a:pt x="1464" y="29"/>
                  </a:cubicBezTo>
                  <a:lnTo>
                    <a:pt x="1448" y="29"/>
                  </a:lnTo>
                  <a:cubicBezTo>
                    <a:pt x="1443" y="29"/>
                    <a:pt x="1440" y="25"/>
                    <a:pt x="1440" y="21"/>
                  </a:cubicBezTo>
                  <a:cubicBezTo>
                    <a:pt x="1440" y="16"/>
                    <a:pt x="1443" y="13"/>
                    <a:pt x="1448" y="13"/>
                  </a:cubicBezTo>
                  <a:close/>
                  <a:moveTo>
                    <a:pt x="1496" y="13"/>
                  </a:moveTo>
                  <a:lnTo>
                    <a:pt x="1512" y="13"/>
                  </a:lnTo>
                  <a:cubicBezTo>
                    <a:pt x="1516" y="13"/>
                    <a:pt x="1520" y="17"/>
                    <a:pt x="1520" y="21"/>
                  </a:cubicBezTo>
                  <a:cubicBezTo>
                    <a:pt x="1520" y="26"/>
                    <a:pt x="1516" y="29"/>
                    <a:pt x="1512" y="29"/>
                  </a:cubicBezTo>
                  <a:lnTo>
                    <a:pt x="1496" y="29"/>
                  </a:lnTo>
                  <a:cubicBezTo>
                    <a:pt x="1491" y="29"/>
                    <a:pt x="1488" y="26"/>
                    <a:pt x="1488" y="21"/>
                  </a:cubicBezTo>
                  <a:cubicBezTo>
                    <a:pt x="1488" y="17"/>
                    <a:pt x="1491" y="13"/>
                    <a:pt x="1496" y="13"/>
                  </a:cubicBezTo>
                  <a:close/>
                  <a:moveTo>
                    <a:pt x="1544" y="14"/>
                  </a:moveTo>
                  <a:lnTo>
                    <a:pt x="1560" y="14"/>
                  </a:lnTo>
                  <a:cubicBezTo>
                    <a:pt x="1564" y="14"/>
                    <a:pt x="1568" y="17"/>
                    <a:pt x="1568" y="22"/>
                  </a:cubicBezTo>
                  <a:cubicBezTo>
                    <a:pt x="1568" y="26"/>
                    <a:pt x="1564" y="30"/>
                    <a:pt x="1560" y="30"/>
                  </a:cubicBezTo>
                  <a:lnTo>
                    <a:pt x="1544" y="30"/>
                  </a:lnTo>
                  <a:cubicBezTo>
                    <a:pt x="1539" y="30"/>
                    <a:pt x="1536" y="26"/>
                    <a:pt x="1536" y="22"/>
                  </a:cubicBezTo>
                  <a:cubicBezTo>
                    <a:pt x="1536" y="17"/>
                    <a:pt x="1539" y="14"/>
                    <a:pt x="1544" y="14"/>
                  </a:cubicBezTo>
                  <a:close/>
                  <a:moveTo>
                    <a:pt x="1592" y="14"/>
                  </a:moveTo>
                  <a:lnTo>
                    <a:pt x="1608" y="14"/>
                  </a:lnTo>
                  <a:cubicBezTo>
                    <a:pt x="1612" y="14"/>
                    <a:pt x="1616" y="18"/>
                    <a:pt x="1616" y="22"/>
                  </a:cubicBezTo>
                  <a:cubicBezTo>
                    <a:pt x="1616" y="27"/>
                    <a:pt x="1612" y="30"/>
                    <a:pt x="1608" y="30"/>
                  </a:cubicBezTo>
                  <a:lnTo>
                    <a:pt x="1592" y="30"/>
                  </a:lnTo>
                  <a:cubicBezTo>
                    <a:pt x="1587" y="30"/>
                    <a:pt x="1584" y="26"/>
                    <a:pt x="1584" y="22"/>
                  </a:cubicBezTo>
                  <a:cubicBezTo>
                    <a:pt x="1584" y="18"/>
                    <a:pt x="1587" y="14"/>
                    <a:pt x="1592" y="14"/>
                  </a:cubicBezTo>
                  <a:close/>
                  <a:moveTo>
                    <a:pt x="1640" y="15"/>
                  </a:moveTo>
                  <a:lnTo>
                    <a:pt x="1656" y="15"/>
                  </a:lnTo>
                  <a:cubicBezTo>
                    <a:pt x="1660" y="15"/>
                    <a:pt x="1664" y="18"/>
                    <a:pt x="1664" y="23"/>
                  </a:cubicBezTo>
                  <a:cubicBezTo>
                    <a:pt x="1664" y="27"/>
                    <a:pt x="1660" y="31"/>
                    <a:pt x="1656" y="31"/>
                  </a:cubicBezTo>
                  <a:lnTo>
                    <a:pt x="1640" y="31"/>
                  </a:lnTo>
                  <a:cubicBezTo>
                    <a:pt x="1635" y="30"/>
                    <a:pt x="1632" y="27"/>
                    <a:pt x="1632" y="22"/>
                  </a:cubicBezTo>
                  <a:cubicBezTo>
                    <a:pt x="1632" y="18"/>
                    <a:pt x="1635" y="14"/>
                    <a:pt x="1640" y="15"/>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6" name="Freeform 13"/>
            <p:cNvSpPr>
              <a:spLocks noEditPoints="1"/>
            </p:cNvSpPr>
            <p:nvPr/>
          </p:nvSpPr>
          <p:spPr bwMode="auto">
            <a:xfrm>
              <a:off x="2468" y="2444"/>
              <a:ext cx="421" cy="8"/>
            </a:xfrm>
            <a:custGeom>
              <a:avLst/>
              <a:gdLst>
                <a:gd name="T0" fmla="*/ 24 w 840"/>
                <a:gd name="T1" fmla="*/ 0 h 16"/>
                <a:gd name="T2" fmla="*/ 24 w 840"/>
                <a:gd name="T3" fmla="*/ 16 h 16"/>
                <a:gd name="T4" fmla="*/ 0 w 840"/>
                <a:gd name="T5" fmla="*/ 8 h 16"/>
                <a:gd name="T6" fmla="*/ 56 w 840"/>
                <a:gd name="T7" fmla="*/ 0 h 16"/>
                <a:gd name="T8" fmla="*/ 80 w 840"/>
                <a:gd name="T9" fmla="*/ 8 h 16"/>
                <a:gd name="T10" fmla="*/ 56 w 840"/>
                <a:gd name="T11" fmla="*/ 16 h 16"/>
                <a:gd name="T12" fmla="*/ 56 w 840"/>
                <a:gd name="T13" fmla="*/ 0 h 16"/>
                <a:gd name="T14" fmla="*/ 120 w 840"/>
                <a:gd name="T15" fmla="*/ 0 h 16"/>
                <a:gd name="T16" fmla="*/ 120 w 840"/>
                <a:gd name="T17" fmla="*/ 16 h 16"/>
                <a:gd name="T18" fmla="*/ 96 w 840"/>
                <a:gd name="T19" fmla="*/ 8 h 16"/>
                <a:gd name="T20" fmla="*/ 152 w 840"/>
                <a:gd name="T21" fmla="*/ 0 h 16"/>
                <a:gd name="T22" fmla="*/ 176 w 840"/>
                <a:gd name="T23" fmla="*/ 8 h 16"/>
                <a:gd name="T24" fmla="*/ 152 w 840"/>
                <a:gd name="T25" fmla="*/ 16 h 16"/>
                <a:gd name="T26" fmla="*/ 152 w 840"/>
                <a:gd name="T27" fmla="*/ 0 h 16"/>
                <a:gd name="T28" fmla="*/ 216 w 840"/>
                <a:gd name="T29" fmla="*/ 0 h 16"/>
                <a:gd name="T30" fmla="*/ 216 w 840"/>
                <a:gd name="T31" fmla="*/ 16 h 16"/>
                <a:gd name="T32" fmla="*/ 192 w 840"/>
                <a:gd name="T33" fmla="*/ 8 h 16"/>
                <a:gd name="T34" fmla="*/ 248 w 840"/>
                <a:gd name="T35" fmla="*/ 0 h 16"/>
                <a:gd name="T36" fmla="*/ 272 w 840"/>
                <a:gd name="T37" fmla="*/ 8 h 16"/>
                <a:gd name="T38" fmla="*/ 248 w 840"/>
                <a:gd name="T39" fmla="*/ 16 h 16"/>
                <a:gd name="T40" fmla="*/ 248 w 840"/>
                <a:gd name="T41" fmla="*/ 0 h 16"/>
                <a:gd name="T42" fmla="*/ 312 w 840"/>
                <a:gd name="T43" fmla="*/ 0 h 16"/>
                <a:gd name="T44" fmla="*/ 312 w 840"/>
                <a:gd name="T45" fmla="*/ 16 h 16"/>
                <a:gd name="T46" fmla="*/ 288 w 840"/>
                <a:gd name="T47" fmla="*/ 8 h 16"/>
                <a:gd name="T48" fmla="*/ 344 w 840"/>
                <a:gd name="T49" fmla="*/ 0 h 16"/>
                <a:gd name="T50" fmla="*/ 368 w 840"/>
                <a:gd name="T51" fmla="*/ 8 h 16"/>
                <a:gd name="T52" fmla="*/ 344 w 840"/>
                <a:gd name="T53" fmla="*/ 16 h 16"/>
                <a:gd name="T54" fmla="*/ 344 w 840"/>
                <a:gd name="T55" fmla="*/ 0 h 16"/>
                <a:gd name="T56" fmla="*/ 408 w 840"/>
                <a:gd name="T57" fmla="*/ 0 h 16"/>
                <a:gd name="T58" fmla="*/ 408 w 840"/>
                <a:gd name="T59" fmla="*/ 16 h 16"/>
                <a:gd name="T60" fmla="*/ 384 w 840"/>
                <a:gd name="T61" fmla="*/ 8 h 16"/>
                <a:gd name="T62" fmla="*/ 440 w 840"/>
                <a:gd name="T63" fmla="*/ 0 h 16"/>
                <a:gd name="T64" fmla="*/ 464 w 840"/>
                <a:gd name="T65" fmla="*/ 8 h 16"/>
                <a:gd name="T66" fmla="*/ 440 w 840"/>
                <a:gd name="T67" fmla="*/ 16 h 16"/>
                <a:gd name="T68" fmla="*/ 440 w 840"/>
                <a:gd name="T69" fmla="*/ 0 h 16"/>
                <a:gd name="T70" fmla="*/ 504 w 840"/>
                <a:gd name="T71" fmla="*/ 0 h 16"/>
                <a:gd name="T72" fmla="*/ 504 w 840"/>
                <a:gd name="T73" fmla="*/ 16 h 16"/>
                <a:gd name="T74" fmla="*/ 480 w 840"/>
                <a:gd name="T75" fmla="*/ 8 h 16"/>
                <a:gd name="T76" fmla="*/ 536 w 840"/>
                <a:gd name="T77" fmla="*/ 0 h 16"/>
                <a:gd name="T78" fmla="*/ 560 w 840"/>
                <a:gd name="T79" fmla="*/ 8 h 16"/>
                <a:gd name="T80" fmla="*/ 536 w 840"/>
                <a:gd name="T81" fmla="*/ 16 h 16"/>
                <a:gd name="T82" fmla="*/ 536 w 840"/>
                <a:gd name="T83" fmla="*/ 0 h 16"/>
                <a:gd name="T84" fmla="*/ 600 w 840"/>
                <a:gd name="T85" fmla="*/ 0 h 16"/>
                <a:gd name="T86" fmla="*/ 600 w 840"/>
                <a:gd name="T87" fmla="*/ 16 h 16"/>
                <a:gd name="T88" fmla="*/ 576 w 840"/>
                <a:gd name="T89" fmla="*/ 8 h 16"/>
                <a:gd name="T90" fmla="*/ 632 w 840"/>
                <a:gd name="T91" fmla="*/ 0 h 16"/>
                <a:gd name="T92" fmla="*/ 656 w 840"/>
                <a:gd name="T93" fmla="*/ 8 h 16"/>
                <a:gd name="T94" fmla="*/ 632 w 840"/>
                <a:gd name="T95" fmla="*/ 16 h 16"/>
                <a:gd name="T96" fmla="*/ 632 w 840"/>
                <a:gd name="T97" fmla="*/ 0 h 16"/>
                <a:gd name="T98" fmla="*/ 696 w 840"/>
                <a:gd name="T99" fmla="*/ 0 h 16"/>
                <a:gd name="T100" fmla="*/ 696 w 840"/>
                <a:gd name="T101" fmla="*/ 16 h 16"/>
                <a:gd name="T102" fmla="*/ 672 w 840"/>
                <a:gd name="T103" fmla="*/ 8 h 16"/>
                <a:gd name="T104" fmla="*/ 728 w 840"/>
                <a:gd name="T105" fmla="*/ 0 h 16"/>
                <a:gd name="T106" fmla="*/ 752 w 840"/>
                <a:gd name="T107" fmla="*/ 8 h 16"/>
                <a:gd name="T108" fmla="*/ 728 w 840"/>
                <a:gd name="T109" fmla="*/ 16 h 16"/>
                <a:gd name="T110" fmla="*/ 728 w 840"/>
                <a:gd name="T111" fmla="*/ 0 h 16"/>
                <a:gd name="T112" fmla="*/ 792 w 840"/>
                <a:gd name="T113" fmla="*/ 0 h 16"/>
                <a:gd name="T114" fmla="*/ 792 w 840"/>
                <a:gd name="T115" fmla="*/ 16 h 16"/>
                <a:gd name="T116" fmla="*/ 768 w 840"/>
                <a:gd name="T117" fmla="*/ 8 h 16"/>
                <a:gd name="T118" fmla="*/ 824 w 840"/>
                <a:gd name="T119" fmla="*/ 0 h 16"/>
                <a:gd name="T120" fmla="*/ 840 w 840"/>
                <a:gd name="T121" fmla="*/ 8 h 16"/>
                <a:gd name="T122" fmla="*/ 824 w 840"/>
                <a:gd name="T123" fmla="*/ 16 h 16"/>
                <a:gd name="T124" fmla="*/ 824 w 840"/>
                <a:gd name="T125"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40" h="16">
                  <a:moveTo>
                    <a:pt x="8" y="0"/>
                  </a:moveTo>
                  <a:lnTo>
                    <a:pt x="24" y="0"/>
                  </a:lnTo>
                  <a:cubicBezTo>
                    <a:pt x="28" y="0"/>
                    <a:pt x="32" y="4"/>
                    <a:pt x="32" y="8"/>
                  </a:cubicBezTo>
                  <a:cubicBezTo>
                    <a:pt x="32" y="13"/>
                    <a:pt x="28" y="16"/>
                    <a:pt x="24" y="16"/>
                  </a:cubicBezTo>
                  <a:lnTo>
                    <a:pt x="8" y="16"/>
                  </a:lnTo>
                  <a:cubicBezTo>
                    <a:pt x="3" y="16"/>
                    <a:pt x="0" y="13"/>
                    <a:pt x="0" y="8"/>
                  </a:cubicBezTo>
                  <a:cubicBezTo>
                    <a:pt x="0" y="4"/>
                    <a:pt x="3" y="0"/>
                    <a:pt x="8" y="0"/>
                  </a:cubicBezTo>
                  <a:close/>
                  <a:moveTo>
                    <a:pt x="56" y="0"/>
                  </a:moveTo>
                  <a:lnTo>
                    <a:pt x="72" y="0"/>
                  </a:lnTo>
                  <a:cubicBezTo>
                    <a:pt x="76" y="0"/>
                    <a:pt x="80" y="4"/>
                    <a:pt x="80" y="8"/>
                  </a:cubicBezTo>
                  <a:cubicBezTo>
                    <a:pt x="80" y="13"/>
                    <a:pt x="76" y="16"/>
                    <a:pt x="72" y="16"/>
                  </a:cubicBezTo>
                  <a:lnTo>
                    <a:pt x="56" y="16"/>
                  </a:lnTo>
                  <a:cubicBezTo>
                    <a:pt x="51" y="16"/>
                    <a:pt x="48" y="13"/>
                    <a:pt x="48" y="8"/>
                  </a:cubicBezTo>
                  <a:cubicBezTo>
                    <a:pt x="48" y="4"/>
                    <a:pt x="51" y="0"/>
                    <a:pt x="56" y="0"/>
                  </a:cubicBezTo>
                  <a:close/>
                  <a:moveTo>
                    <a:pt x="104" y="0"/>
                  </a:moveTo>
                  <a:lnTo>
                    <a:pt x="120" y="0"/>
                  </a:lnTo>
                  <a:cubicBezTo>
                    <a:pt x="124" y="0"/>
                    <a:pt x="128" y="4"/>
                    <a:pt x="128" y="8"/>
                  </a:cubicBezTo>
                  <a:cubicBezTo>
                    <a:pt x="128" y="13"/>
                    <a:pt x="124" y="16"/>
                    <a:pt x="120" y="16"/>
                  </a:cubicBezTo>
                  <a:lnTo>
                    <a:pt x="104" y="16"/>
                  </a:lnTo>
                  <a:cubicBezTo>
                    <a:pt x="99" y="16"/>
                    <a:pt x="96" y="13"/>
                    <a:pt x="96" y="8"/>
                  </a:cubicBezTo>
                  <a:cubicBezTo>
                    <a:pt x="96" y="4"/>
                    <a:pt x="99" y="0"/>
                    <a:pt x="104" y="0"/>
                  </a:cubicBezTo>
                  <a:close/>
                  <a:moveTo>
                    <a:pt x="152" y="0"/>
                  </a:moveTo>
                  <a:lnTo>
                    <a:pt x="168" y="0"/>
                  </a:lnTo>
                  <a:cubicBezTo>
                    <a:pt x="172" y="0"/>
                    <a:pt x="176" y="4"/>
                    <a:pt x="176" y="8"/>
                  </a:cubicBezTo>
                  <a:cubicBezTo>
                    <a:pt x="176" y="13"/>
                    <a:pt x="172" y="16"/>
                    <a:pt x="168" y="16"/>
                  </a:cubicBezTo>
                  <a:lnTo>
                    <a:pt x="152" y="16"/>
                  </a:lnTo>
                  <a:cubicBezTo>
                    <a:pt x="147" y="16"/>
                    <a:pt x="144" y="13"/>
                    <a:pt x="144" y="8"/>
                  </a:cubicBezTo>
                  <a:cubicBezTo>
                    <a:pt x="144" y="4"/>
                    <a:pt x="147" y="0"/>
                    <a:pt x="152" y="0"/>
                  </a:cubicBezTo>
                  <a:close/>
                  <a:moveTo>
                    <a:pt x="200" y="0"/>
                  </a:moveTo>
                  <a:lnTo>
                    <a:pt x="216" y="0"/>
                  </a:lnTo>
                  <a:cubicBezTo>
                    <a:pt x="220" y="0"/>
                    <a:pt x="224" y="4"/>
                    <a:pt x="224" y="8"/>
                  </a:cubicBezTo>
                  <a:cubicBezTo>
                    <a:pt x="224" y="13"/>
                    <a:pt x="220" y="16"/>
                    <a:pt x="216" y="16"/>
                  </a:cubicBezTo>
                  <a:lnTo>
                    <a:pt x="200" y="16"/>
                  </a:lnTo>
                  <a:cubicBezTo>
                    <a:pt x="195" y="16"/>
                    <a:pt x="192" y="13"/>
                    <a:pt x="192" y="8"/>
                  </a:cubicBezTo>
                  <a:cubicBezTo>
                    <a:pt x="192" y="4"/>
                    <a:pt x="195" y="0"/>
                    <a:pt x="200" y="0"/>
                  </a:cubicBezTo>
                  <a:close/>
                  <a:moveTo>
                    <a:pt x="248" y="0"/>
                  </a:moveTo>
                  <a:lnTo>
                    <a:pt x="264" y="0"/>
                  </a:lnTo>
                  <a:cubicBezTo>
                    <a:pt x="268" y="0"/>
                    <a:pt x="272" y="4"/>
                    <a:pt x="272" y="8"/>
                  </a:cubicBezTo>
                  <a:cubicBezTo>
                    <a:pt x="272" y="13"/>
                    <a:pt x="268" y="16"/>
                    <a:pt x="264" y="16"/>
                  </a:cubicBezTo>
                  <a:lnTo>
                    <a:pt x="248" y="16"/>
                  </a:lnTo>
                  <a:cubicBezTo>
                    <a:pt x="243" y="16"/>
                    <a:pt x="240" y="13"/>
                    <a:pt x="240" y="8"/>
                  </a:cubicBezTo>
                  <a:cubicBezTo>
                    <a:pt x="240" y="4"/>
                    <a:pt x="243" y="0"/>
                    <a:pt x="248" y="0"/>
                  </a:cubicBezTo>
                  <a:close/>
                  <a:moveTo>
                    <a:pt x="296" y="0"/>
                  </a:moveTo>
                  <a:lnTo>
                    <a:pt x="312" y="0"/>
                  </a:lnTo>
                  <a:cubicBezTo>
                    <a:pt x="316" y="0"/>
                    <a:pt x="320" y="4"/>
                    <a:pt x="320" y="8"/>
                  </a:cubicBezTo>
                  <a:cubicBezTo>
                    <a:pt x="320" y="13"/>
                    <a:pt x="316" y="16"/>
                    <a:pt x="312" y="16"/>
                  </a:cubicBezTo>
                  <a:lnTo>
                    <a:pt x="296" y="16"/>
                  </a:lnTo>
                  <a:cubicBezTo>
                    <a:pt x="291" y="16"/>
                    <a:pt x="288" y="13"/>
                    <a:pt x="288" y="8"/>
                  </a:cubicBezTo>
                  <a:cubicBezTo>
                    <a:pt x="288" y="4"/>
                    <a:pt x="291" y="0"/>
                    <a:pt x="296" y="0"/>
                  </a:cubicBezTo>
                  <a:close/>
                  <a:moveTo>
                    <a:pt x="344" y="0"/>
                  </a:moveTo>
                  <a:lnTo>
                    <a:pt x="360" y="0"/>
                  </a:lnTo>
                  <a:cubicBezTo>
                    <a:pt x="364" y="0"/>
                    <a:pt x="368" y="4"/>
                    <a:pt x="368" y="8"/>
                  </a:cubicBezTo>
                  <a:cubicBezTo>
                    <a:pt x="368" y="13"/>
                    <a:pt x="364" y="16"/>
                    <a:pt x="360" y="16"/>
                  </a:cubicBezTo>
                  <a:lnTo>
                    <a:pt x="344" y="16"/>
                  </a:lnTo>
                  <a:cubicBezTo>
                    <a:pt x="339" y="16"/>
                    <a:pt x="336" y="13"/>
                    <a:pt x="336" y="8"/>
                  </a:cubicBezTo>
                  <a:cubicBezTo>
                    <a:pt x="336" y="4"/>
                    <a:pt x="339" y="0"/>
                    <a:pt x="344" y="0"/>
                  </a:cubicBezTo>
                  <a:close/>
                  <a:moveTo>
                    <a:pt x="392" y="0"/>
                  </a:moveTo>
                  <a:lnTo>
                    <a:pt x="408" y="0"/>
                  </a:lnTo>
                  <a:cubicBezTo>
                    <a:pt x="412" y="0"/>
                    <a:pt x="416" y="4"/>
                    <a:pt x="416" y="8"/>
                  </a:cubicBezTo>
                  <a:cubicBezTo>
                    <a:pt x="416" y="13"/>
                    <a:pt x="412" y="16"/>
                    <a:pt x="408" y="16"/>
                  </a:cubicBezTo>
                  <a:lnTo>
                    <a:pt x="392" y="16"/>
                  </a:lnTo>
                  <a:cubicBezTo>
                    <a:pt x="387" y="16"/>
                    <a:pt x="384" y="13"/>
                    <a:pt x="384" y="8"/>
                  </a:cubicBezTo>
                  <a:cubicBezTo>
                    <a:pt x="384" y="4"/>
                    <a:pt x="387" y="0"/>
                    <a:pt x="392" y="0"/>
                  </a:cubicBezTo>
                  <a:close/>
                  <a:moveTo>
                    <a:pt x="440" y="0"/>
                  </a:moveTo>
                  <a:lnTo>
                    <a:pt x="456" y="0"/>
                  </a:lnTo>
                  <a:cubicBezTo>
                    <a:pt x="460" y="0"/>
                    <a:pt x="464" y="4"/>
                    <a:pt x="464" y="8"/>
                  </a:cubicBezTo>
                  <a:cubicBezTo>
                    <a:pt x="464" y="13"/>
                    <a:pt x="460" y="16"/>
                    <a:pt x="456" y="16"/>
                  </a:cubicBezTo>
                  <a:lnTo>
                    <a:pt x="440" y="16"/>
                  </a:lnTo>
                  <a:cubicBezTo>
                    <a:pt x="435" y="16"/>
                    <a:pt x="432" y="13"/>
                    <a:pt x="432" y="8"/>
                  </a:cubicBezTo>
                  <a:cubicBezTo>
                    <a:pt x="432" y="4"/>
                    <a:pt x="435" y="0"/>
                    <a:pt x="440" y="0"/>
                  </a:cubicBezTo>
                  <a:close/>
                  <a:moveTo>
                    <a:pt x="488" y="0"/>
                  </a:moveTo>
                  <a:lnTo>
                    <a:pt x="504" y="0"/>
                  </a:lnTo>
                  <a:cubicBezTo>
                    <a:pt x="508" y="0"/>
                    <a:pt x="512" y="4"/>
                    <a:pt x="512" y="8"/>
                  </a:cubicBezTo>
                  <a:cubicBezTo>
                    <a:pt x="512" y="13"/>
                    <a:pt x="508" y="16"/>
                    <a:pt x="504" y="16"/>
                  </a:cubicBezTo>
                  <a:lnTo>
                    <a:pt x="488" y="16"/>
                  </a:lnTo>
                  <a:cubicBezTo>
                    <a:pt x="483" y="16"/>
                    <a:pt x="480" y="13"/>
                    <a:pt x="480" y="8"/>
                  </a:cubicBezTo>
                  <a:cubicBezTo>
                    <a:pt x="480" y="4"/>
                    <a:pt x="483" y="0"/>
                    <a:pt x="488" y="0"/>
                  </a:cubicBezTo>
                  <a:close/>
                  <a:moveTo>
                    <a:pt x="536" y="0"/>
                  </a:moveTo>
                  <a:lnTo>
                    <a:pt x="552" y="0"/>
                  </a:lnTo>
                  <a:cubicBezTo>
                    <a:pt x="556" y="0"/>
                    <a:pt x="560" y="4"/>
                    <a:pt x="560" y="8"/>
                  </a:cubicBezTo>
                  <a:cubicBezTo>
                    <a:pt x="560" y="13"/>
                    <a:pt x="556" y="16"/>
                    <a:pt x="552" y="16"/>
                  </a:cubicBezTo>
                  <a:lnTo>
                    <a:pt x="536" y="16"/>
                  </a:lnTo>
                  <a:cubicBezTo>
                    <a:pt x="531" y="16"/>
                    <a:pt x="528" y="13"/>
                    <a:pt x="528" y="8"/>
                  </a:cubicBezTo>
                  <a:cubicBezTo>
                    <a:pt x="528" y="4"/>
                    <a:pt x="531" y="0"/>
                    <a:pt x="536" y="0"/>
                  </a:cubicBezTo>
                  <a:close/>
                  <a:moveTo>
                    <a:pt x="584" y="0"/>
                  </a:moveTo>
                  <a:lnTo>
                    <a:pt x="600" y="0"/>
                  </a:lnTo>
                  <a:cubicBezTo>
                    <a:pt x="604" y="0"/>
                    <a:pt x="608" y="4"/>
                    <a:pt x="608" y="8"/>
                  </a:cubicBezTo>
                  <a:cubicBezTo>
                    <a:pt x="608" y="13"/>
                    <a:pt x="604" y="16"/>
                    <a:pt x="600" y="16"/>
                  </a:cubicBezTo>
                  <a:lnTo>
                    <a:pt x="584" y="16"/>
                  </a:lnTo>
                  <a:cubicBezTo>
                    <a:pt x="579" y="16"/>
                    <a:pt x="576" y="13"/>
                    <a:pt x="576" y="8"/>
                  </a:cubicBezTo>
                  <a:cubicBezTo>
                    <a:pt x="576" y="4"/>
                    <a:pt x="579" y="0"/>
                    <a:pt x="584" y="0"/>
                  </a:cubicBezTo>
                  <a:close/>
                  <a:moveTo>
                    <a:pt x="632" y="0"/>
                  </a:moveTo>
                  <a:lnTo>
                    <a:pt x="648" y="0"/>
                  </a:lnTo>
                  <a:cubicBezTo>
                    <a:pt x="652" y="0"/>
                    <a:pt x="656" y="4"/>
                    <a:pt x="656" y="8"/>
                  </a:cubicBezTo>
                  <a:cubicBezTo>
                    <a:pt x="656" y="13"/>
                    <a:pt x="652" y="16"/>
                    <a:pt x="648" y="16"/>
                  </a:cubicBezTo>
                  <a:lnTo>
                    <a:pt x="632" y="16"/>
                  </a:lnTo>
                  <a:cubicBezTo>
                    <a:pt x="627" y="16"/>
                    <a:pt x="624" y="13"/>
                    <a:pt x="624" y="8"/>
                  </a:cubicBezTo>
                  <a:cubicBezTo>
                    <a:pt x="624" y="4"/>
                    <a:pt x="627" y="0"/>
                    <a:pt x="632" y="0"/>
                  </a:cubicBezTo>
                  <a:close/>
                  <a:moveTo>
                    <a:pt x="680" y="0"/>
                  </a:moveTo>
                  <a:lnTo>
                    <a:pt x="696" y="0"/>
                  </a:lnTo>
                  <a:cubicBezTo>
                    <a:pt x="700" y="0"/>
                    <a:pt x="704" y="4"/>
                    <a:pt x="704" y="8"/>
                  </a:cubicBezTo>
                  <a:cubicBezTo>
                    <a:pt x="704" y="13"/>
                    <a:pt x="700" y="16"/>
                    <a:pt x="696" y="16"/>
                  </a:cubicBezTo>
                  <a:lnTo>
                    <a:pt x="680" y="16"/>
                  </a:lnTo>
                  <a:cubicBezTo>
                    <a:pt x="675" y="16"/>
                    <a:pt x="672" y="13"/>
                    <a:pt x="672" y="8"/>
                  </a:cubicBezTo>
                  <a:cubicBezTo>
                    <a:pt x="672" y="4"/>
                    <a:pt x="675" y="0"/>
                    <a:pt x="680" y="0"/>
                  </a:cubicBezTo>
                  <a:close/>
                  <a:moveTo>
                    <a:pt x="728" y="0"/>
                  </a:moveTo>
                  <a:lnTo>
                    <a:pt x="744" y="0"/>
                  </a:lnTo>
                  <a:cubicBezTo>
                    <a:pt x="748" y="0"/>
                    <a:pt x="752" y="4"/>
                    <a:pt x="752" y="8"/>
                  </a:cubicBezTo>
                  <a:cubicBezTo>
                    <a:pt x="752" y="13"/>
                    <a:pt x="748" y="16"/>
                    <a:pt x="744" y="16"/>
                  </a:cubicBezTo>
                  <a:lnTo>
                    <a:pt x="728" y="16"/>
                  </a:lnTo>
                  <a:cubicBezTo>
                    <a:pt x="723" y="16"/>
                    <a:pt x="720" y="13"/>
                    <a:pt x="720" y="8"/>
                  </a:cubicBezTo>
                  <a:cubicBezTo>
                    <a:pt x="720" y="4"/>
                    <a:pt x="723" y="0"/>
                    <a:pt x="728" y="0"/>
                  </a:cubicBezTo>
                  <a:close/>
                  <a:moveTo>
                    <a:pt x="776" y="0"/>
                  </a:moveTo>
                  <a:lnTo>
                    <a:pt x="792" y="0"/>
                  </a:lnTo>
                  <a:cubicBezTo>
                    <a:pt x="796" y="0"/>
                    <a:pt x="800" y="4"/>
                    <a:pt x="800" y="8"/>
                  </a:cubicBezTo>
                  <a:cubicBezTo>
                    <a:pt x="800" y="13"/>
                    <a:pt x="796" y="16"/>
                    <a:pt x="792" y="16"/>
                  </a:cubicBezTo>
                  <a:lnTo>
                    <a:pt x="776" y="16"/>
                  </a:lnTo>
                  <a:cubicBezTo>
                    <a:pt x="771" y="16"/>
                    <a:pt x="768" y="13"/>
                    <a:pt x="768" y="8"/>
                  </a:cubicBezTo>
                  <a:cubicBezTo>
                    <a:pt x="768" y="4"/>
                    <a:pt x="771" y="0"/>
                    <a:pt x="776" y="0"/>
                  </a:cubicBezTo>
                  <a:close/>
                  <a:moveTo>
                    <a:pt x="824" y="0"/>
                  </a:moveTo>
                  <a:lnTo>
                    <a:pt x="832" y="0"/>
                  </a:lnTo>
                  <a:cubicBezTo>
                    <a:pt x="836" y="0"/>
                    <a:pt x="840" y="4"/>
                    <a:pt x="840" y="8"/>
                  </a:cubicBezTo>
                  <a:cubicBezTo>
                    <a:pt x="840" y="13"/>
                    <a:pt x="836" y="16"/>
                    <a:pt x="832" y="16"/>
                  </a:cubicBezTo>
                  <a:lnTo>
                    <a:pt x="824" y="16"/>
                  </a:lnTo>
                  <a:cubicBezTo>
                    <a:pt x="819" y="16"/>
                    <a:pt x="816" y="13"/>
                    <a:pt x="816" y="8"/>
                  </a:cubicBezTo>
                  <a:cubicBezTo>
                    <a:pt x="816" y="4"/>
                    <a:pt x="819" y="0"/>
                    <a:pt x="824"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7" name="Freeform 14"/>
            <p:cNvSpPr>
              <a:spLocks noEditPoints="1"/>
            </p:cNvSpPr>
            <p:nvPr/>
          </p:nvSpPr>
          <p:spPr bwMode="auto">
            <a:xfrm>
              <a:off x="2468" y="1988"/>
              <a:ext cx="415" cy="465"/>
            </a:xfrm>
            <a:custGeom>
              <a:avLst/>
              <a:gdLst>
                <a:gd name="T0" fmla="*/ 25 w 828"/>
                <a:gd name="T1" fmla="*/ 897 h 924"/>
                <a:gd name="T2" fmla="*/ 3 w 828"/>
                <a:gd name="T3" fmla="*/ 921 h 924"/>
                <a:gd name="T4" fmla="*/ 45 w 828"/>
                <a:gd name="T5" fmla="*/ 862 h 924"/>
                <a:gd name="T6" fmla="*/ 47 w 828"/>
                <a:gd name="T7" fmla="*/ 885 h 924"/>
                <a:gd name="T8" fmla="*/ 67 w 828"/>
                <a:gd name="T9" fmla="*/ 838 h 924"/>
                <a:gd name="T10" fmla="*/ 89 w 828"/>
                <a:gd name="T11" fmla="*/ 837 h 924"/>
                <a:gd name="T12" fmla="*/ 67 w 828"/>
                <a:gd name="T13" fmla="*/ 838 h 924"/>
                <a:gd name="T14" fmla="*/ 121 w 828"/>
                <a:gd name="T15" fmla="*/ 790 h 924"/>
                <a:gd name="T16" fmla="*/ 99 w 828"/>
                <a:gd name="T17" fmla="*/ 814 h 924"/>
                <a:gd name="T18" fmla="*/ 141 w 828"/>
                <a:gd name="T19" fmla="*/ 755 h 924"/>
                <a:gd name="T20" fmla="*/ 143 w 828"/>
                <a:gd name="T21" fmla="*/ 777 h 924"/>
                <a:gd name="T22" fmla="*/ 163 w 828"/>
                <a:gd name="T23" fmla="*/ 731 h 924"/>
                <a:gd name="T24" fmla="*/ 185 w 828"/>
                <a:gd name="T25" fmla="*/ 730 h 924"/>
                <a:gd name="T26" fmla="*/ 163 w 828"/>
                <a:gd name="T27" fmla="*/ 731 h 924"/>
                <a:gd name="T28" fmla="*/ 217 w 828"/>
                <a:gd name="T29" fmla="*/ 683 h 924"/>
                <a:gd name="T30" fmla="*/ 195 w 828"/>
                <a:gd name="T31" fmla="*/ 707 h 924"/>
                <a:gd name="T32" fmla="*/ 237 w 828"/>
                <a:gd name="T33" fmla="*/ 648 h 924"/>
                <a:gd name="T34" fmla="*/ 239 w 828"/>
                <a:gd name="T35" fmla="*/ 670 h 924"/>
                <a:gd name="T36" fmla="*/ 259 w 828"/>
                <a:gd name="T37" fmla="*/ 624 h 924"/>
                <a:gd name="T38" fmla="*/ 281 w 828"/>
                <a:gd name="T39" fmla="*/ 622 h 924"/>
                <a:gd name="T40" fmla="*/ 259 w 828"/>
                <a:gd name="T41" fmla="*/ 624 h 924"/>
                <a:gd name="T42" fmla="*/ 313 w 828"/>
                <a:gd name="T43" fmla="*/ 575 h 924"/>
                <a:gd name="T44" fmla="*/ 291 w 828"/>
                <a:gd name="T45" fmla="*/ 599 h 924"/>
                <a:gd name="T46" fmla="*/ 333 w 828"/>
                <a:gd name="T47" fmla="*/ 540 h 924"/>
                <a:gd name="T48" fmla="*/ 334 w 828"/>
                <a:gd name="T49" fmla="*/ 563 h 924"/>
                <a:gd name="T50" fmla="*/ 355 w 828"/>
                <a:gd name="T51" fmla="*/ 516 h 924"/>
                <a:gd name="T52" fmla="*/ 377 w 828"/>
                <a:gd name="T53" fmla="*/ 515 h 924"/>
                <a:gd name="T54" fmla="*/ 355 w 828"/>
                <a:gd name="T55" fmla="*/ 516 h 924"/>
                <a:gd name="T56" fmla="*/ 408 w 828"/>
                <a:gd name="T57" fmla="*/ 468 h 924"/>
                <a:gd name="T58" fmla="*/ 387 w 828"/>
                <a:gd name="T59" fmla="*/ 492 h 924"/>
                <a:gd name="T60" fmla="*/ 429 w 828"/>
                <a:gd name="T61" fmla="*/ 433 h 924"/>
                <a:gd name="T62" fmla="*/ 430 w 828"/>
                <a:gd name="T63" fmla="*/ 455 h 924"/>
                <a:gd name="T64" fmla="*/ 450 w 828"/>
                <a:gd name="T65" fmla="*/ 409 h 924"/>
                <a:gd name="T66" fmla="*/ 473 w 828"/>
                <a:gd name="T67" fmla="*/ 408 h 924"/>
                <a:gd name="T68" fmla="*/ 450 w 828"/>
                <a:gd name="T69" fmla="*/ 409 h 924"/>
                <a:gd name="T70" fmla="*/ 504 w 828"/>
                <a:gd name="T71" fmla="*/ 361 h 924"/>
                <a:gd name="T72" fmla="*/ 483 w 828"/>
                <a:gd name="T73" fmla="*/ 384 h 924"/>
                <a:gd name="T74" fmla="*/ 525 w 828"/>
                <a:gd name="T75" fmla="*/ 325 h 924"/>
                <a:gd name="T76" fmla="*/ 526 w 828"/>
                <a:gd name="T77" fmla="*/ 348 h 924"/>
                <a:gd name="T78" fmla="*/ 546 w 828"/>
                <a:gd name="T79" fmla="*/ 301 h 924"/>
                <a:gd name="T80" fmla="*/ 569 w 828"/>
                <a:gd name="T81" fmla="*/ 300 h 924"/>
                <a:gd name="T82" fmla="*/ 546 w 828"/>
                <a:gd name="T83" fmla="*/ 301 h 924"/>
                <a:gd name="T84" fmla="*/ 600 w 828"/>
                <a:gd name="T85" fmla="*/ 253 h 924"/>
                <a:gd name="T86" fmla="*/ 579 w 828"/>
                <a:gd name="T87" fmla="*/ 277 h 924"/>
                <a:gd name="T88" fmla="*/ 621 w 828"/>
                <a:gd name="T89" fmla="*/ 218 h 924"/>
                <a:gd name="T90" fmla="*/ 622 w 828"/>
                <a:gd name="T91" fmla="*/ 241 h 924"/>
                <a:gd name="T92" fmla="*/ 642 w 828"/>
                <a:gd name="T93" fmla="*/ 194 h 924"/>
                <a:gd name="T94" fmla="*/ 665 w 828"/>
                <a:gd name="T95" fmla="*/ 193 h 924"/>
                <a:gd name="T96" fmla="*/ 642 w 828"/>
                <a:gd name="T97" fmla="*/ 194 h 924"/>
                <a:gd name="T98" fmla="*/ 696 w 828"/>
                <a:gd name="T99" fmla="*/ 146 h 924"/>
                <a:gd name="T100" fmla="*/ 675 w 828"/>
                <a:gd name="T101" fmla="*/ 170 h 924"/>
                <a:gd name="T102" fmla="*/ 717 w 828"/>
                <a:gd name="T103" fmla="*/ 111 h 924"/>
                <a:gd name="T104" fmla="*/ 718 w 828"/>
                <a:gd name="T105" fmla="*/ 133 h 924"/>
                <a:gd name="T106" fmla="*/ 738 w 828"/>
                <a:gd name="T107" fmla="*/ 87 h 924"/>
                <a:gd name="T108" fmla="*/ 761 w 828"/>
                <a:gd name="T109" fmla="*/ 85 h 924"/>
                <a:gd name="T110" fmla="*/ 738 w 828"/>
                <a:gd name="T111" fmla="*/ 87 h 924"/>
                <a:gd name="T112" fmla="*/ 792 w 828"/>
                <a:gd name="T113" fmla="*/ 38 h 924"/>
                <a:gd name="T114" fmla="*/ 771 w 828"/>
                <a:gd name="T115" fmla="*/ 62 h 924"/>
                <a:gd name="T116" fmla="*/ 813 w 828"/>
                <a:gd name="T117" fmla="*/ 3 h 924"/>
                <a:gd name="T118" fmla="*/ 814 w 828"/>
                <a:gd name="T119" fmla="*/ 26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8" h="924">
                  <a:moveTo>
                    <a:pt x="3" y="910"/>
                  </a:moveTo>
                  <a:lnTo>
                    <a:pt x="13" y="898"/>
                  </a:lnTo>
                  <a:cubicBezTo>
                    <a:pt x="16" y="895"/>
                    <a:pt x="21" y="894"/>
                    <a:pt x="25" y="897"/>
                  </a:cubicBezTo>
                  <a:cubicBezTo>
                    <a:pt x="28" y="900"/>
                    <a:pt x="28" y="905"/>
                    <a:pt x="25" y="909"/>
                  </a:cubicBezTo>
                  <a:lnTo>
                    <a:pt x="15" y="921"/>
                  </a:lnTo>
                  <a:cubicBezTo>
                    <a:pt x="12" y="924"/>
                    <a:pt x="7" y="924"/>
                    <a:pt x="3" y="921"/>
                  </a:cubicBezTo>
                  <a:cubicBezTo>
                    <a:pt x="0" y="918"/>
                    <a:pt x="0" y="913"/>
                    <a:pt x="3" y="910"/>
                  </a:cubicBezTo>
                  <a:close/>
                  <a:moveTo>
                    <a:pt x="35" y="874"/>
                  </a:moveTo>
                  <a:lnTo>
                    <a:pt x="45" y="862"/>
                  </a:lnTo>
                  <a:cubicBezTo>
                    <a:pt x="48" y="859"/>
                    <a:pt x="53" y="859"/>
                    <a:pt x="57" y="862"/>
                  </a:cubicBezTo>
                  <a:cubicBezTo>
                    <a:pt x="60" y="865"/>
                    <a:pt x="60" y="870"/>
                    <a:pt x="57" y="873"/>
                  </a:cubicBezTo>
                  <a:lnTo>
                    <a:pt x="47" y="885"/>
                  </a:lnTo>
                  <a:cubicBezTo>
                    <a:pt x="44" y="888"/>
                    <a:pt x="39" y="888"/>
                    <a:pt x="35" y="886"/>
                  </a:cubicBezTo>
                  <a:cubicBezTo>
                    <a:pt x="32" y="883"/>
                    <a:pt x="32" y="878"/>
                    <a:pt x="35" y="874"/>
                  </a:cubicBezTo>
                  <a:close/>
                  <a:moveTo>
                    <a:pt x="67" y="838"/>
                  </a:moveTo>
                  <a:lnTo>
                    <a:pt x="77" y="826"/>
                  </a:lnTo>
                  <a:cubicBezTo>
                    <a:pt x="80" y="823"/>
                    <a:pt x="85" y="823"/>
                    <a:pt x="89" y="826"/>
                  </a:cubicBezTo>
                  <a:cubicBezTo>
                    <a:pt x="92" y="829"/>
                    <a:pt x="92" y="834"/>
                    <a:pt x="89" y="837"/>
                  </a:cubicBezTo>
                  <a:lnTo>
                    <a:pt x="79" y="849"/>
                  </a:lnTo>
                  <a:cubicBezTo>
                    <a:pt x="76" y="852"/>
                    <a:pt x="71" y="853"/>
                    <a:pt x="67" y="850"/>
                  </a:cubicBezTo>
                  <a:cubicBezTo>
                    <a:pt x="64" y="847"/>
                    <a:pt x="64" y="842"/>
                    <a:pt x="67" y="838"/>
                  </a:cubicBezTo>
                  <a:close/>
                  <a:moveTo>
                    <a:pt x="99" y="803"/>
                  </a:moveTo>
                  <a:lnTo>
                    <a:pt x="109" y="791"/>
                  </a:lnTo>
                  <a:cubicBezTo>
                    <a:pt x="112" y="787"/>
                    <a:pt x="117" y="787"/>
                    <a:pt x="121" y="790"/>
                  </a:cubicBezTo>
                  <a:cubicBezTo>
                    <a:pt x="124" y="793"/>
                    <a:pt x="124" y="798"/>
                    <a:pt x="121" y="801"/>
                  </a:cubicBezTo>
                  <a:lnTo>
                    <a:pt x="111" y="813"/>
                  </a:lnTo>
                  <a:cubicBezTo>
                    <a:pt x="108" y="817"/>
                    <a:pt x="103" y="817"/>
                    <a:pt x="99" y="814"/>
                  </a:cubicBezTo>
                  <a:cubicBezTo>
                    <a:pt x="96" y="811"/>
                    <a:pt x="96" y="806"/>
                    <a:pt x="99" y="803"/>
                  </a:cubicBezTo>
                  <a:close/>
                  <a:moveTo>
                    <a:pt x="131" y="767"/>
                  </a:moveTo>
                  <a:lnTo>
                    <a:pt x="141" y="755"/>
                  </a:lnTo>
                  <a:cubicBezTo>
                    <a:pt x="144" y="752"/>
                    <a:pt x="149" y="751"/>
                    <a:pt x="153" y="754"/>
                  </a:cubicBezTo>
                  <a:cubicBezTo>
                    <a:pt x="156" y="757"/>
                    <a:pt x="156" y="762"/>
                    <a:pt x="153" y="766"/>
                  </a:cubicBezTo>
                  <a:lnTo>
                    <a:pt x="143" y="777"/>
                  </a:lnTo>
                  <a:cubicBezTo>
                    <a:pt x="140" y="781"/>
                    <a:pt x="135" y="781"/>
                    <a:pt x="131" y="778"/>
                  </a:cubicBezTo>
                  <a:cubicBezTo>
                    <a:pt x="128" y="775"/>
                    <a:pt x="128" y="770"/>
                    <a:pt x="131" y="767"/>
                  </a:cubicBezTo>
                  <a:close/>
                  <a:moveTo>
                    <a:pt x="163" y="731"/>
                  </a:moveTo>
                  <a:lnTo>
                    <a:pt x="173" y="719"/>
                  </a:lnTo>
                  <a:cubicBezTo>
                    <a:pt x="176" y="716"/>
                    <a:pt x="181" y="716"/>
                    <a:pt x="185" y="718"/>
                  </a:cubicBezTo>
                  <a:cubicBezTo>
                    <a:pt x="188" y="721"/>
                    <a:pt x="188" y="726"/>
                    <a:pt x="185" y="730"/>
                  </a:cubicBezTo>
                  <a:lnTo>
                    <a:pt x="175" y="742"/>
                  </a:lnTo>
                  <a:cubicBezTo>
                    <a:pt x="172" y="745"/>
                    <a:pt x="167" y="745"/>
                    <a:pt x="163" y="742"/>
                  </a:cubicBezTo>
                  <a:cubicBezTo>
                    <a:pt x="160" y="739"/>
                    <a:pt x="160" y="734"/>
                    <a:pt x="163" y="731"/>
                  </a:cubicBezTo>
                  <a:close/>
                  <a:moveTo>
                    <a:pt x="195" y="695"/>
                  </a:moveTo>
                  <a:lnTo>
                    <a:pt x="205" y="683"/>
                  </a:lnTo>
                  <a:cubicBezTo>
                    <a:pt x="208" y="680"/>
                    <a:pt x="213" y="680"/>
                    <a:pt x="217" y="683"/>
                  </a:cubicBezTo>
                  <a:cubicBezTo>
                    <a:pt x="220" y="686"/>
                    <a:pt x="220" y="691"/>
                    <a:pt x="217" y="694"/>
                  </a:cubicBezTo>
                  <a:lnTo>
                    <a:pt x="207" y="706"/>
                  </a:lnTo>
                  <a:cubicBezTo>
                    <a:pt x="204" y="709"/>
                    <a:pt x="199" y="709"/>
                    <a:pt x="195" y="707"/>
                  </a:cubicBezTo>
                  <a:cubicBezTo>
                    <a:pt x="192" y="704"/>
                    <a:pt x="192" y="699"/>
                    <a:pt x="195" y="695"/>
                  </a:cubicBezTo>
                  <a:close/>
                  <a:moveTo>
                    <a:pt x="227" y="659"/>
                  </a:moveTo>
                  <a:lnTo>
                    <a:pt x="237" y="648"/>
                  </a:lnTo>
                  <a:cubicBezTo>
                    <a:pt x="240" y="644"/>
                    <a:pt x="245" y="644"/>
                    <a:pt x="249" y="647"/>
                  </a:cubicBezTo>
                  <a:cubicBezTo>
                    <a:pt x="252" y="650"/>
                    <a:pt x="252" y="655"/>
                    <a:pt x="249" y="658"/>
                  </a:cubicBezTo>
                  <a:lnTo>
                    <a:pt x="239" y="670"/>
                  </a:lnTo>
                  <a:cubicBezTo>
                    <a:pt x="236" y="673"/>
                    <a:pt x="231" y="674"/>
                    <a:pt x="227" y="671"/>
                  </a:cubicBezTo>
                  <a:cubicBezTo>
                    <a:pt x="224" y="668"/>
                    <a:pt x="224" y="663"/>
                    <a:pt x="227" y="659"/>
                  </a:cubicBezTo>
                  <a:close/>
                  <a:moveTo>
                    <a:pt x="259" y="624"/>
                  </a:moveTo>
                  <a:lnTo>
                    <a:pt x="269" y="612"/>
                  </a:lnTo>
                  <a:cubicBezTo>
                    <a:pt x="272" y="608"/>
                    <a:pt x="277" y="608"/>
                    <a:pt x="281" y="611"/>
                  </a:cubicBezTo>
                  <a:cubicBezTo>
                    <a:pt x="284" y="614"/>
                    <a:pt x="284" y="619"/>
                    <a:pt x="281" y="622"/>
                  </a:cubicBezTo>
                  <a:lnTo>
                    <a:pt x="271" y="634"/>
                  </a:lnTo>
                  <a:cubicBezTo>
                    <a:pt x="268" y="638"/>
                    <a:pt x="263" y="638"/>
                    <a:pt x="259" y="635"/>
                  </a:cubicBezTo>
                  <a:cubicBezTo>
                    <a:pt x="256" y="632"/>
                    <a:pt x="256" y="627"/>
                    <a:pt x="259" y="624"/>
                  </a:cubicBezTo>
                  <a:close/>
                  <a:moveTo>
                    <a:pt x="291" y="588"/>
                  </a:moveTo>
                  <a:lnTo>
                    <a:pt x="301" y="576"/>
                  </a:lnTo>
                  <a:cubicBezTo>
                    <a:pt x="304" y="573"/>
                    <a:pt x="309" y="572"/>
                    <a:pt x="313" y="575"/>
                  </a:cubicBezTo>
                  <a:cubicBezTo>
                    <a:pt x="316" y="578"/>
                    <a:pt x="316" y="583"/>
                    <a:pt x="313" y="587"/>
                  </a:cubicBezTo>
                  <a:lnTo>
                    <a:pt x="303" y="599"/>
                  </a:lnTo>
                  <a:cubicBezTo>
                    <a:pt x="300" y="602"/>
                    <a:pt x="294" y="602"/>
                    <a:pt x="291" y="599"/>
                  </a:cubicBezTo>
                  <a:cubicBezTo>
                    <a:pt x="288" y="596"/>
                    <a:pt x="288" y="591"/>
                    <a:pt x="291" y="588"/>
                  </a:cubicBezTo>
                  <a:close/>
                  <a:moveTo>
                    <a:pt x="323" y="552"/>
                  </a:moveTo>
                  <a:lnTo>
                    <a:pt x="333" y="540"/>
                  </a:lnTo>
                  <a:cubicBezTo>
                    <a:pt x="336" y="537"/>
                    <a:pt x="341" y="537"/>
                    <a:pt x="345" y="539"/>
                  </a:cubicBezTo>
                  <a:cubicBezTo>
                    <a:pt x="348" y="542"/>
                    <a:pt x="348" y="547"/>
                    <a:pt x="345" y="551"/>
                  </a:cubicBezTo>
                  <a:lnTo>
                    <a:pt x="334" y="563"/>
                  </a:lnTo>
                  <a:cubicBezTo>
                    <a:pt x="332" y="566"/>
                    <a:pt x="326" y="566"/>
                    <a:pt x="323" y="563"/>
                  </a:cubicBezTo>
                  <a:cubicBezTo>
                    <a:pt x="320" y="560"/>
                    <a:pt x="320" y="555"/>
                    <a:pt x="323" y="552"/>
                  </a:cubicBezTo>
                  <a:close/>
                  <a:moveTo>
                    <a:pt x="355" y="516"/>
                  </a:moveTo>
                  <a:lnTo>
                    <a:pt x="365" y="504"/>
                  </a:lnTo>
                  <a:cubicBezTo>
                    <a:pt x="368" y="501"/>
                    <a:pt x="373" y="501"/>
                    <a:pt x="376" y="504"/>
                  </a:cubicBezTo>
                  <a:cubicBezTo>
                    <a:pt x="380" y="507"/>
                    <a:pt x="380" y="512"/>
                    <a:pt x="377" y="515"/>
                  </a:cubicBezTo>
                  <a:lnTo>
                    <a:pt x="366" y="527"/>
                  </a:lnTo>
                  <a:cubicBezTo>
                    <a:pt x="364" y="530"/>
                    <a:pt x="358" y="531"/>
                    <a:pt x="355" y="528"/>
                  </a:cubicBezTo>
                  <a:cubicBezTo>
                    <a:pt x="352" y="525"/>
                    <a:pt x="352" y="520"/>
                    <a:pt x="355" y="516"/>
                  </a:cubicBezTo>
                  <a:close/>
                  <a:moveTo>
                    <a:pt x="387" y="480"/>
                  </a:moveTo>
                  <a:lnTo>
                    <a:pt x="397" y="469"/>
                  </a:lnTo>
                  <a:cubicBezTo>
                    <a:pt x="400" y="465"/>
                    <a:pt x="405" y="465"/>
                    <a:pt x="408" y="468"/>
                  </a:cubicBezTo>
                  <a:cubicBezTo>
                    <a:pt x="412" y="471"/>
                    <a:pt x="412" y="476"/>
                    <a:pt x="409" y="479"/>
                  </a:cubicBezTo>
                  <a:lnTo>
                    <a:pt x="398" y="491"/>
                  </a:lnTo>
                  <a:cubicBezTo>
                    <a:pt x="395" y="494"/>
                    <a:pt x="390" y="495"/>
                    <a:pt x="387" y="492"/>
                  </a:cubicBezTo>
                  <a:cubicBezTo>
                    <a:pt x="384" y="489"/>
                    <a:pt x="384" y="484"/>
                    <a:pt x="387" y="480"/>
                  </a:cubicBezTo>
                  <a:close/>
                  <a:moveTo>
                    <a:pt x="418" y="445"/>
                  </a:moveTo>
                  <a:lnTo>
                    <a:pt x="429" y="433"/>
                  </a:lnTo>
                  <a:cubicBezTo>
                    <a:pt x="432" y="429"/>
                    <a:pt x="437" y="429"/>
                    <a:pt x="440" y="432"/>
                  </a:cubicBezTo>
                  <a:cubicBezTo>
                    <a:pt x="444" y="435"/>
                    <a:pt x="444" y="440"/>
                    <a:pt x="441" y="443"/>
                  </a:cubicBezTo>
                  <a:lnTo>
                    <a:pt x="430" y="455"/>
                  </a:lnTo>
                  <a:cubicBezTo>
                    <a:pt x="427" y="459"/>
                    <a:pt x="422" y="459"/>
                    <a:pt x="419" y="456"/>
                  </a:cubicBezTo>
                  <a:cubicBezTo>
                    <a:pt x="416" y="453"/>
                    <a:pt x="416" y="448"/>
                    <a:pt x="418" y="445"/>
                  </a:cubicBezTo>
                  <a:close/>
                  <a:moveTo>
                    <a:pt x="450" y="409"/>
                  </a:moveTo>
                  <a:lnTo>
                    <a:pt x="461" y="397"/>
                  </a:lnTo>
                  <a:cubicBezTo>
                    <a:pt x="464" y="394"/>
                    <a:pt x="469" y="393"/>
                    <a:pt x="472" y="396"/>
                  </a:cubicBezTo>
                  <a:cubicBezTo>
                    <a:pt x="476" y="399"/>
                    <a:pt x="476" y="404"/>
                    <a:pt x="473" y="408"/>
                  </a:cubicBezTo>
                  <a:lnTo>
                    <a:pt x="462" y="420"/>
                  </a:lnTo>
                  <a:cubicBezTo>
                    <a:pt x="459" y="423"/>
                    <a:pt x="454" y="423"/>
                    <a:pt x="451" y="420"/>
                  </a:cubicBezTo>
                  <a:cubicBezTo>
                    <a:pt x="448" y="417"/>
                    <a:pt x="448" y="412"/>
                    <a:pt x="450" y="409"/>
                  </a:cubicBezTo>
                  <a:close/>
                  <a:moveTo>
                    <a:pt x="482" y="373"/>
                  </a:moveTo>
                  <a:lnTo>
                    <a:pt x="493" y="361"/>
                  </a:lnTo>
                  <a:cubicBezTo>
                    <a:pt x="496" y="358"/>
                    <a:pt x="501" y="358"/>
                    <a:pt x="504" y="361"/>
                  </a:cubicBezTo>
                  <a:cubicBezTo>
                    <a:pt x="508" y="363"/>
                    <a:pt x="508" y="369"/>
                    <a:pt x="505" y="372"/>
                  </a:cubicBezTo>
                  <a:lnTo>
                    <a:pt x="494" y="384"/>
                  </a:lnTo>
                  <a:cubicBezTo>
                    <a:pt x="491" y="387"/>
                    <a:pt x="486" y="387"/>
                    <a:pt x="483" y="384"/>
                  </a:cubicBezTo>
                  <a:cubicBezTo>
                    <a:pt x="480" y="381"/>
                    <a:pt x="480" y="376"/>
                    <a:pt x="482" y="373"/>
                  </a:cubicBezTo>
                  <a:close/>
                  <a:moveTo>
                    <a:pt x="514" y="337"/>
                  </a:moveTo>
                  <a:lnTo>
                    <a:pt x="525" y="325"/>
                  </a:lnTo>
                  <a:cubicBezTo>
                    <a:pt x="528" y="322"/>
                    <a:pt x="533" y="322"/>
                    <a:pt x="536" y="325"/>
                  </a:cubicBezTo>
                  <a:cubicBezTo>
                    <a:pt x="540" y="328"/>
                    <a:pt x="540" y="333"/>
                    <a:pt x="537" y="336"/>
                  </a:cubicBezTo>
                  <a:lnTo>
                    <a:pt x="526" y="348"/>
                  </a:lnTo>
                  <a:cubicBezTo>
                    <a:pt x="523" y="351"/>
                    <a:pt x="518" y="352"/>
                    <a:pt x="515" y="349"/>
                  </a:cubicBezTo>
                  <a:cubicBezTo>
                    <a:pt x="512" y="346"/>
                    <a:pt x="511" y="341"/>
                    <a:pt x="514" y="337"/>
                  </a:cubicBezTo>
                  <a:close/>
                  <a:moveTo>
                    <a:pt x="546" y="301"/>
                  </a:moveTo>
                  <a:lnTo>
                    <a:pt x="557" y="290"/>
                  </a:lnTo>
                  <a:cubicBezTo>
                    <a:pt x="560" y="286"/>
                    <a:pt x="565" y="286"/>
                    <a:pt x="568" y="289"/>
                  </a:cubicBezTo>
                  <a:cubicBezTo>
                    <a:pt x="572" y="292"/>
                    <a:pt x="572" y="297"/>
                    <a:pt x="569" y="300"/>
                  </a:cubicBezTo>
                  <a:lnTo>
                    <a:pt x="558" y="312"/>
                  </a:lnTo>
                  <a:cubicBezTo>
                    <a:pt x="555" y="315"/>
                    <a:pt x="550" y="316"/>
                    <a:pt x="547" y="313"/>
                  </a:cubicBezTo>
                  <a:cubicBezTo>
                    <a:pt x="544" y="310"/>
                    <a:pt x="543" y="305"/>
                    <a:pt x="546" y="301"/>
                  </a:cubicBezTo>
                  <a:close/>
                  <a:moveTo>
                    <a:pt x="578" y="266"/>
                  </a:moveTo>
                  <a:lnTo>
                    <a:pt x="589" y="254"/>
                  </a:lnTo>
                  <a:cubicBezTo>
                    <a:pt x="592" y="250"/>
                    <a:pt x="597" y="250"/>
                    <a:pt x="600" y="253"/>
                  </a:cubicBezTo>
                  <a:cubicBezTo>
                    <a:pt x="604" y="256"/>
                    <a:pt x="604" y="261"/>
                    <a:pt x="601" y="264"/>
                  </a:cubicBezTo>
                  <a:lnTo>
                    <a:pt x="590" y="276"/>
                  </a:lnTo>
                  <a:cubicBezTo>
                    <a:pt x="587" y="280"/>
                    <a:pt x="582" y="280"/>
                    <a:pt x="579" y="277"/>
                  </a:cubicBezTo>
                  <a:cubicBezTo>
                    <a:pt x="576" y="274"/>
                    <a:pt x="575" y="269"/>
                    <a:pt x="578" y="266"/>
                  </a:cubicBezTo>
                  <a:close/>
                  <a:moveTo>
                    <a:pt x="610" y="230"/>
                  </a:moveTo>
                  <a:lnTo>
                    <a:pt x="621" y="218"/>
                  </a:lnTo>
                  <a:cubicBezTo>
                    <a:pt x="624" y="215"/>
                    <a:pt x="629" y="214"/>
                    <a:pt x="632" y="217"/>
                  </a:cubicBezTo>
                  <a:cubicBezTo>
                    <a:pt x="636" y="220"/>
                    <a:pt x="636" y="225"/>
                    <a:pt x="633" y="229"/>
                  </a:cubicBezTo>
                  <a:lnTo>
                    <a:pt x="622" y="241"/>
                  </a:lnTo>
                  <a:cubicBezTo>
                    <a:pt x="619" y="244"/>
                    <a:pt x="614" y="244"/>
                    <a:pt x="611" y="241"/>
                  </a:cubicBezTo>
                  <a:cubicBezTo>
                    <a:pt x="608" y="238"/>
                    <a:pt x="607" y="233"/>
                    <a:pt x="610" y="230"/>
                  </a:cubicBezTo>
                  <a:close/>
                  <a:moveTo>
                    <a:pt x="642" y="194"/>
                  </a:moveTo>
                  <a:lnTo>
                    <a:pt x="653" y="182"/>
                  </a:lnTo>
                  <a:cubicBezTo>
                    <a:pt x="656" y="179"/>
                    <a:pt x="661" y="179"/>
                    <a:pt x="664" y="182"/>
                  </a:cubicBezTo>
                  <a:cubicBezTo>
                    <a:pt x="668" y="184"/>
                    <a:pt x="668" y="190"/>
                    <a:pt x="665" y="193"/>
                  </a:cubicBezTo>
                  <a:lnTo>
                    <a:pt x="654" y="205"/>
                  </a:lnTo>
                  <a:cubicBezTo>
                    <a:pt x="651" y="208"/>
                    <a:pt x="646" y="208"/>
                    <a:pt x="643" y="205"/>
                  </a:cubicBezTo>
                  <a:cubicBezTo>
                    <a:pt x="640" y="202"/>
                    <a:pt x="639" y="197"/>
                    <a:pt x="642" y="194"/>
                  </a:cubicBezTo>
                  <a:close/>
                  <a:moveTo>
                    <a:pt x="674" y="158"/>
                  </a:moveTo>
                  <a:lnTo>
                    <a:pt x="685" y="146"/>
                  </a:lnTo>
                  <a:cubicBezTo>
                    <a:pt x="688" y="143"/>
                    <a:pt x="693" y="143"/>
                    <a:pt x="696" y="146"/>
                  </a:cubicBezTo>
                  <a:cubicBezTo>
                    <a:pt x="700" y="149"/>
                    <a:pt x="700" y="154"/>
                    <a:pt x="697" y="157"/>
                  </a:cubicBezTo>
                  <a:lnTo>
                    <a:pt x="686" y="169"/>
                  </a:lnTo>
                  <a:cubicBezTo>
                    <a:pt x="683" y="172"/>
                    <a:pt x="678" y="173"/>
                    <a:pt x="675" y="170"/>
                  </a:cubicBezTo>
                  <a:cubicBezTo>
                    <a:pt x="672" y="167"/>
                    <a:pt x="671" y="162"/>
                    <a:pt x="674" y="158"/>
                  </a:cubicBezTo>
                  <a:close/>
                  <a:moveTo>
                    <a:pt x="706" y="123"/>
                  </a:moveTo>
                  <a:lnTo>
                    <a:pt x="717" y="111"/>
                  </a:lnTo>
                  <a:cubicBezTo>
                    <a:pt x="720" y="107"/>
                    <a:pt x="725" y="107"/>
                    <a:pt x="728" y="110"/>
                  </a:cubicBezTo>
                  <a:cubicBezTo>
                    <a:pt x="732" y="113"/>
                    <a:pt x="732" y="118"/>
                    <a:pt x="729" y="121"/>
                  </a:cubicBezTo>
                  <a:lnTo>
                    <a:pt x="718" y="133"/>
                  </a:lnTo>
                  <a:cubicBezTo>
                    <a:pt x="715" y="136"/>
                    <a:pt x="710" y="137"/>
                    <a:pt x="707" y="134"/>
                  </a:cubicBezTo>
                  <a:cubicBezTo>
                    <a:pt x="704" y="131"/>
                    <a:pt x="703" y="126"/>
                    <a:pt x="706" y="123"/>
                  </a:cubicBezTo>
                  <a:close/>
                  <a:moveTo>
                    <a:pt x="738" y="87"/>
                  </a:moveTo>
                  <a:lnTo>
                    <a:pt x="749" y="75"/>
                  </a:lnTo>
                  <a:cubicBezTo>
                    <a:pt x="752" y="72"/>
                    <a:pt x="757" y="71"/>
                    <a:pt x="760" y="74"/>
                  </a:cubicBezTo>
                  <a:cubicBezTo>
                    <a:pt x="764" y="77"/>
                    <a:pt x="764" y="82"/>
                    <a:pt x="761" y="85"/>
                  </a:cubicBezTo>
                  <a:lnTo>
                    <a:pt x="750" y="97"/>
                  </a:lnTo>
                  <a:cubicBezTo>
                    <a:pt x="747" y="101"/>
                    <a:pt x="742" y="101"/>
                    <a:pt x="739" y="98"/>
                  </a:cubicBezTo>
                  <a:cubicBezTo>
                    <a:pt x="736" y="95"/>
                    <a:pt x="735" y="90"/>
                    <a:pt x="738" y="87"/>
                  </a:cubicBezTo>
                  <a:close/>
                  <a:moveTo>
                    <a:pt x="770" y="51"/>
                  </a:moveTo>
                  <a:lnTo>
                    <a:pt x="781" y="39"/>
                  </a:lnTo>
                  <a:cubicBezTo>
                    <a:pt x="784" y="36"/>
                    <a:pt x="789" y="35"/>
                    <a:pt x="792" y="38"/>
                  </a:cubicBezTo>
                  <a:cubicBezTo>
                    <a:pt x="796" y="41"/>
                    <a:pt x="796" y="46"/>
                    <a:pt x="793" y="50"/>
                  </a:cubicBezTo>
                  <a:lnTo>
                    <a:pt x="782" y="62"/>
                  </a:lnTo>
                  <a:cubicBezTo>
                    <a:pt x="779" y="65"/>
                    <a:pt x="774" y="65"/>
                    <a:pt x="771" y="62"/>
                  </a:cubicBezTo>
                  <a:cubicBezTo>
                    <a:pt x="768" y="59"/>
                    <a:pt x="767" y="54"/>
                    <a:pt x="770" y="51"/>
                  </a:cubicBezTo>
                  <a:close/>
                  <a:moveTo>
                    <a:pt x="802" y="15"/>
                  </a:moveTo>
                  <a:lnTo>
                    <a:pt x="813" y="3"/>
                  </a:lnTo>
                  <a:cubicBezTo>
                    <a:pt x="816" y="0"/>
                    <a:pt x="821" y="0"/>
                    <a:pt x="824" y="3"/>
                  </a:cubicBezTo>
                  <a:cubicBezTo>
                    <a:pt x="828" y="6"/>
                    <a:pt x="828" y="11"/>
                    <a:pt x="825" y="14"/>
                  </a:cubicBezTo>
                  <a:lnTo>
                    <a:pt x="814" y="26"/>
                  </a:lnTo>
                  <a:cubicBezTo>
                    <a:pt x="811" y="29"/>
                    <a:pt x="806" y="29"/>
                    <a:pt x="803" y="26"/>
                  </a:cubicBezTo>
                  <a:cubicBezTo>
                    <a:pt x="800" y="23"/>
                    <a:pt x="799" y="18"/>
                    <a:pt x="802" y="15"/>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8" name="Freeform 15"/>
            <p:cNvSpPr>
              <a:spLocks noEditPoints="1"/>
            </p:cNvSpPr>
            <p:nvPr/>
          </p:nvSpPr>
          <p:spPr bwMode="auto">
            <a:xfrm>
              <a:off x="3706" y="2916"/>
              <a:ext cx="8" cy="472"/>
            </a:xfrm>
            <a:custGeom>
              <a:avLst/>
              <a:gdLst>
                <a:gd name="T0" fmla="*/ 8 w 16"/>
                <a:gd name="T1" fmla="*/ 906 h 938"/>
                <a:gd name="T2" fmla="*/ 8 w 16"/>
                <a:gd name="T3" fmla="*/ 938 h 938"/>
                <a:gd name="T4" fmla="*/ 0 w 16"/>
                <a:gd name="T5" fmla="*/ 866 h 938"/>
                <a:gd name="T6" fmla="*/ 16 w 16"/>
                <a:gd name="T7" fmla="*/ 882 h 938"/>
                <a:gd name="T8" fmla="*/ 0 w 16"/>
                <a:gd name="T9" fmla="*/ 834 h 938"/>
                <a:gd name="T10" fmla="*/ 16 w 16"/>
                <a:gd name="T11" fmla="*/ 818 h 938"/>
                <a:gd name="T12" fmla="*/ 0 w 16"/>
                <a:gd name="T13" fmla="*/ 834 h 938"/>
                <a:gd name="T14" fmla="*/ 8 w 16"/>
                <a:gd name="T15" fmla="*/ 762 h 938"/>
                <a:gd name="T16" fmla="*/ 8 w 16"/>
                <a:gd name="T17" fmla="*/ 794 h 938"/>
                <a:gd name="T18" fmla="*/ 0 w 16"/>
                <a:gd name="T19" fmla="*/ 722 h 938"/>
                <a:gd name="T20" fmla="*/ 16 w 16"/>
                <a:gd name="T21" fmla="*/ 738 h 938"/>
                <a:gd name="T22" fmla="*/ 0 w 16"/>
                <a:gd name="T23" fmla="*/ 690 h 938"/>
                <a:gd name="T24" fmla="*/ 16 w 16"/>
                <a:gd name="T25" fmla="*/ 674 h 938"/>
                <a:gd name="T26" fmla="*/ 0 w 16"/>
                <a:gd name="T27" fmla="*/ 690 h 938"/>
                <a:gd name="T28" fmla="*/ 8 w 16"/>
                <a:gd name="T29" fmla="*/ 618 h 938"/>
                <a:gd name="T30" fmla="*/ 8 w 16"/>
                <a:gd name="T31" fmla="*/ 650 h 938"/>
                <a:gd name="T32" fmla="*/ 0 w 16"/>
                <a:gd name="T33" fmla="*/ 578 h 938"/>
                <a:gd name="T34" fmla="*/ 16 w 16"/>
                <a:gd name="T35" fmla="*/ 594 h 938"/>
                <a:gd name="T36" fmla="*/ 0 w 16"/>
                <a:gd name="T37" fmla="*/ 546 h 938"/>
                <a:gd name="T38" fmla="*/ 16 w 16"/>
                <a:gd name="T39" fmla="*/ 530 h 938"/>
                <a:gd name="T40" fmla="*/ 0 w 16"/>
                <a:gd name="T41" fmla="*/ 546 h 938"/>
                <a:gd name="T42" fmla="*/ 8 w 16"/>
                <a:gd name="T43" fmla="*/ 474 h 938"/>
                <a:gd name="T44" fmla="*/ 8 w 16"/>
                <a:gd name="T45" fmla="*/ 506 h 938"/>
                <a:gd name="T46" fmla="*/ 0 w 16"/>
                <a:gd name="T47" fmla="*/ 434 h 938"/>
                <a:gd name="T48" fmla="*/ 16 w 16"/>
                <a:gd name="T49" fmla="*/ 450 h 938"/>
                <a:gd name="T50" fmla="*/ 0 w 16"/>
                <a:gd name="T51" fmla="*/ 402 h 938"/>
                <a:gd name="T52" fmla="*/ 16 w 16"/>
                <a:gd name="T53" fmla="*/ 386 h 938"/>
                <a:gd name="T54" fmla="*/ 0 w 16"/>
                <a:gd name="T55" fmla="*/ 402 h 938"/>
                <a:gd name="T56" fmla="*/ 8 w 16"/>
                <a:gd name="T57" fmla="*/ 330 h 938"/>
                <a:gd name="T58" fmla="*/ 8 w 16"/>
                <a:gd name="T59" fmla="*/ 362 h 938"/>
                <a:gd name="T60" fmla="*/ 0 w 16"/>
                <a:gd name="T61" fmla="*/ 290 h 938"/>
                <a:gd name="T62" fmla="*/ 16 w 16"/>
                <a:gd name="T63" fmla="*/ 306 h 938"/>
                <a:gd name="T64" fmla="*/ 0 w 16"/>
                <a:gd name="T65" fmla="*/ 258 h 938"/>
                <a:gd name="T66" fmla="*/ 16 w 16"/>
                <a:gd name="T67" fmla="*/ 242 h 938"/>
                <a:gd name="T68" fmla="*/ 0 w 16"/>
                <a:gd name="T69" fmla="*/ 258 h 938"/>
                <a:gd name="T70" fmla="*/ 8 w 16"/>
                <a:gd name="T71" fmla="*/ 186 h 938"/>
                <a:gd name="T72" fmla="*/ 8 w 16"/>
                <a:gd name="T73" fmla="*/ 218 h 938"/>
                <a:gd name="T74" fmla="*/ 0 w 16"/>
                <a:gd name="T75" fmla="*/ 146 h 938"/>
                <a:gd name="T76" fmla="*/ 16 w 16"/>
                <a:gd name="T77" fmla="*/ 162 h 938"/>
                <a:gd name="T78" fmla="*/ 0 w 16"/>
                <a:gd name="T79" fmla="*/ 114 h 938"/>
                <a:gd name="T80" fmla="*/ 16 w 16"/>
                <a:gd name="T81" fmla="*/ 98 h 938"/>
                <a:gd name="T82" fmla="*/ 0 w 16"/>
                <a:gd name="T83" fmla="*/ 114 h 938"/>
                <a:gd name="T84" fmla="*/ 8 w 16"/>
                <a:gd name="T85" fmla="*/ 42 h 938"/>
                <a:gd name="T86" fmla="*/ 8 w 16"/>
                <a:gd name="T87" fmla="*/ 74 h 938"/>
                <a:gd name="T88" fmla="*/ 0 w 16"/>
                <a:gd name="T89" fmla="*/ 8 h 938"/>
                <a:gd name="T90" fmla="*/ 16 w 16"/>
                <a:gd name="T91" fmla="*/ 18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938">
                  <a:moveTo>
                    <a:pt x="0" y="930"/>
                  </a:moveTo>
                  <a:lnTo>
                    <a:pt x="0" y="914"/>
                  </a:lnTo>
                  <a:cubicBezTo>
                    <a:pt x="0" y="909"/>
                    <a:pt x="3" y="906"/>
                    <a:pt x="8" y="906"/>
                  </a:cubicBezTo>
                  <a:cubicBezTo>
                    <a:pt x="12" y="906"/>
                    <a:pt x="16" y="909"/>
                    <a:pt x="16" y="914"/>
                  </a:cubicBezTo>
                  <a:lnTo>
                    <a:pt x="16" y="930"/>
                  </a:lnTo>
                  <a:cubicBezTo>
                    <a:pt x="16" y="934"/>
                    <a:pt x="12" y="938"/>
                    <a:pt x="8" y="938"/>
                  </a:cubicBezTo>
                  <a:cubicBezTo>
                    <a:pt x="3" y="938"/>
                    <a:pt x="0" y="934"/>
                    <a:pt x="0" y="930"/>
                  </a:cubicBezTo>
                  <a:close/>
                  <a:moveTo>
                    <a:pt x="0" y="882"/>
                  </a:moveTo>
                  <a:lnTo>
                    <a:pt x="0" y="866"/>
                  </a:lnTo>
                  <a:cubicBezTo>
                    <a:pt x="0" y="861"/>
                    <a:pt x="3" y="858"/>
                    <a:pt x="8" y="858"/>
                  </a:cubicBezTo>
                  <a:cubicBezTo>
                    <a:pt x="12" y="858"/>
                    <a:pt x="16" y="861"/>
                    <a:pt x="16" y="866"/>
                  </a:cubicBezTo>
                  <a:lnTo>
                    <a:pt x="16" y="882"/>
                  </a:lnTo>
                  <a:cubicBezTo>
                    <a:pt x="16" y="886"/>
                    <a:pt x="12" y="890"/>
                    <a:pt x="8" y="890"/>
                  </a:cubicBezTo>
                  <a:cubicBezTo>
                    <a:pt x="3" y="890"/>
                    <a:pt x="0" y="886"/>
                    <a:pt x="0" y="882"/>
                  </a:cubicBezTo>
                  <a:close/>
                  <a:moveTo>
                    <a:pt x="0" y="834"/>
                  </a:moveTo>
                  <a:lnTo>
                    <a:pt x="0" y="818"/>
                  </a:lnTo>
                  <a:cubicBezTo>
                    <a:pt x="0" y="813"/>
                    <a:pt x="3" y="810"/>
                    <a:pt x="8" y="810"/>
                  </a:cubicBezTo>
                  <a:cubicBezTo>
                    <a:pt x="12" y="810"/>
                    <a:pt x="16" y="813"/>
                    <a:pt x="16" y="818"/>
                  </a:cubicBezTo>
                  <a:lnTo>
                    <a:pt x="16" y="834"/>
                  </a:lnTo>
                  <a:cubicBezTo>
                    <a:pt x="16" y="838"/>
                    <a:pt x="12" y="842"/>
                    <a:pt x="8" y="842"/>
                  </a:cubicBezTo>
                  <a:cubicBezTo>
                    <a:pt x="3" y="842"/>
                    <a:pt x="0" y="838"/>
                    <a:pt x="0" y="834"/>
                  </a:cubicBezTo>
                  <a:close/>
                  <a:moveTo>
                    <a:pt x="0" y="786"/>
                  </a:moveTo>
                  <a:lnTo>
                    <a:pt x="0" y="770"/>
                  </a:lnTo>
                  <a:cubicBezTo>
                    <a:pt x="0" y="765"/>
                    <a:pt x="3" y="762"/>
                    <a:pt x="8" y="762"/>
                  </a:cubicBezTo>
                  <a:cubicBezTo>
                    <a:pt x="12" y="762"/>
                    <a:pt x="16" y="765"/>
                    <a:pt x="16" y="770"/>
                  </a:cubicBezTo>
                  <a:lnTo>
                    <a:pt x="16" y="786"/>
                  </a:lnTo>
                  <a:cubicBezTo>
                    <a:pt x="16" y="790"/>
                    <a:pt x="12" y="794"/>
                    <a:pt x="8" y="794"/>
                  </a:cubicBezTo>
                  <a:cubicBezTo>
                    <a:pt x="3" y="794"/>
                    <a:pt x="0" y="790"/>
                    <a:pt x="0" y="786"/>
                  </a:cubicBezTo>
                  <a:close/>
                  <a:moveTo>
                    <a:pt x="0" y="738"/>
                  </a:moveTo>
                  <a:lnTo>
                    <a:pt x="0" y="722"/>
                  </a:lnTo>
                  <a:cubicBezTo>
                    <a:pt x="0" y="717"/>
                    <a:pt x="3" y="714"/>
                    <a:pt x="8" y="714"/>
                  </a:cubicBezTo>
                  <a:cubicBezTo>
                    <a:pt x="12" y="714"/>
                    <a:pt x="16" y="717"/>
                    <a:pt x="16" y="722"/>
                  </a:cubicBezTo>
                  <a:lnTo>
                    <a:pt x="16" y="738"/>
                  </a:lnTo>
                  <a:cubicBezTo>
                    <a:pt x="16" y="742"/>
                    <a:pt x="12" y="746"/>
                    <a:pt x="8" y="746"/>
                  </a:cubicBezTo>
                  <a:cubicBezTo>
                    <a:pt x="3" y="746"/>
                    <a:pt x="0" y="742"/>
                    <a:pt x="0" y="738"/>
                  </a:cubicBezTo>
                  <a:close/>
                  <a:moveTo>
                    <a:pt x="0" y="690"/>
                  </a:moveTo>
                  <a:lnTo>
                    <a:pt x="0" y="674"/>
                  </a:lnTo>
                  <a:cubicBezTo>
                    <a:pt x="0" y="669"/>
                    <a:pt x="3" y="666"/>
                    <a:pt x="8" y="666"/>
                  </a:cubicBezTo>
                  <a:cubicBezTo>
                    <a:pt x="12" y="666"/>
                    <a:pt x="16" y="669"/>
                    <a:pt x="16" y="674"/>
                  </a:cubicBezTo>
                  <a:lnTo>
                    <a:pt x="16" y="690"/>
                  </a:lnTo>
                  <a:cubicBezTo>
                    <a:pt x="16" y="694"/>
                    <a:pt x="12" y="698"/>
                    <a:pt x="8" y="698"/>
                  </a:cubicBezTo>
                  <a:cubicBezTo>
                    <a:pt x="3" y="698"/>
                    <a:pt x="0" y="694"/>
                    <a:pt x="0" y="690"/>
                  </a:cubicBezTo>
                  <a:close/>
                  <a:moveTo>
                    <a:pt x="0" y="642"/>
                  </a:moveTo>
                  <a:lnTo>
                    <a:pt x="0" y="626"/>
                  </a:lnTo>
                  <a:cubicBezTo>
                    <a:pt x="0" y="621"/>
                    <a:pt x="3" y="618"/>
                    <a:pt x="8" y="618"/>
                  </a:cubicBezTo>
                  <a:cubicBezTo>
                    <a:pt x="12" y="618"/>
                    <a:pt x="16" y="621"/>
                    <a:pt x="16" y="626"/>
                  </a:cubicBezTo>
                  <a:lnTo>
                    <a:pt x="16" y="642"/>
                  </a:lnTo>
                  <a:cubicBezTo>
                    <a:pt x="16" y="646"/>
                    <a:pt x="12" y="650"/>
                    <a:pt x="8" y="650"/>
                  </a:cubicBezTo>
                  <a:cubicBezTo>
                    <a:pt x="3" y="650"/>
                    <a:pt x="0" y="646"/>
                    <a:pt x="0" y="642"/>
                  </a:cubicBezTo>
                  <a:close/>
                  <a:moveTo>
                    <a:pt x="0" y="594"/>
                  </a:moveTo>
                  <a:lnTo>
                    <a:pt x="0" y="578"/>
                  </a:lnTo>
                  <a:cubicBezTo>
                    <a:pt x="0" y="573"/>
                    <a:pt x="3" y="570"/>
                    <a:pt x="8" y="570"/>
                  </a:cubicBezTo>
                  <a:cubicBezTo>
                    <a:pt x="12" y="570"/>
                    <a:pt x="16" y="573"/>
                    <a:pt x="16" y="578"/>
                  </a:cubicBezTo>
                  <a:lnTo>
                    <a:pt x="16" y="594"/>
                  </a:lnTo>
                  <a:cubicBezTo>
                    <a:pt x="16" y="598"/>
                    <a:pt x="12" y="602"/>
                    <a:pt x="8" y="602"/>
                  </a:cubicBezTo>
                  <a:cubicBezTo>
                    <a:pt x="3" y="602"/>
                    <a:pt x="0" y="598"/>
                    <a:pt x="0" y="594"/>
                  </a:cubicBezTo>
                  <a:close/>
                  <a:moveTo>
                    <a:pt x="0" y="546"/>
                  </a:moveTo>
                  <a:lnTo>
                    <a:pt x="0" y="530"/>
                  </a:lnTo>
                  <a:cubicBezTo>
                    <a:pt x="0" y="525"/>
                    <a:pt x="3" y="522"/>
                    <a:pt x="8" y="522"/>
                  </a:cubicBezTo>
                  <a:cubicBezTo>
                    <a:pt x="12" y="522"/>
                    <a:pt x="16" y="525"/>
                    <a:pt x="16" y="530"/>
                  </a:cubicBezTo>
                  <a:lnTo>
                    <a:pt x="16" y="546"/>
                  </a:lnTo>
                  <a:cubicBezTo>
                    <a:pt x="16" y="550"/>
                    <a:pt x="12" y="554"/>
                    <a:pt x="8" y="554"/>
                  </a:cubicBezTo>
                  <a:cubicBezTo>
                    <a:pt x="3" y="554"/>
                    <a:pt x="0" y="550"/>
                    <a:pt x="0" y="546"/>
                  </a:cubicBezTo>
                  <a:close/>
                  <a:moveTo>
                    <a:pt x="0" y="498"/>
                  </a:moveTo>
                  <a:lnTo>
                    <a:pt x="0" y="482"/>
                  </a:lnTo>
                  <a:cubicBezTo>
                    <a:pt x="0" y="477"/>
                    <a:pt x="3" y="474"/>
                    <a:pt x="8" y="474"/>
                  </a:cubicBezTo>
                  <a:cubicBezTo>
                    <a:pt x="12" y="474"/>
                    <a:pt x="16" y="477"/>
                    <a:pt x="16" y="482"/>
                  </a:cubicBezTo>
                  <a:lnTo>
                    <a:pt x="16" y="498"/>
                  </a:lnTo>
                  <a:cubicBezTo>
                    <a:pt x="16" y="502"/>
                    <a:pt x="12" y="506"/>
                    <a:pt x="8" y="506"/>
                  </a:cubicBezTo>
                  <a:cubicBezTo>
                    <a:pt x="3" y="506"/>
                    <a:pt x="0" y="502"/>
                    <a:pt x="0" y="498"/>
                  </a:cubicBezTo>
                  <a:close/>
                  <a:moveTo>
                    <a:pt x="0" y="450"/>
                  </a:moveTo>
                  <a:lnTo>
                    <a:pt x="0" y="434"/>
                  </a:lnTo>
                  <a:cubicBezTo>
                    <a:pt x="0" y="429"/>
                    <a:pt x="3" y="426"/>
                    <a:pt x="8" y="426"/>
                  </a:cubicBezTo>
                  <a:cubicBezTo>
                    <a:pt x="12" y="426"/>
                    <a:pt x="16" y="429"/>
                    <a:pt x="16" y="434"/>
                  </a:cubicBezTo>
                  <a:lnTo>
                    <a:pt x="16" y="450"/>
                  </a:lnTo>
                  <a:cubicBezTo>
                    <a:pt x="16" y="454"/>
                    <a:pt x="12" y="458"/>
                    <a:pt x="8" y="458"/>
                  </a:cubicBezTo>
                  <a:cubicBezTo>
                    <a:pt x="3" y="458"/>
                    <a:pt x="0" y="454"/>
                    <a:pt x="0" y="450"/>
                  </a:cubicBezTo>
                  <a:close/>
                  <a:moveTo>
                    <a:pt x="0" y="402"/>
                  </a:moveTo>
                  <a:lnTo>
                    <a:pt x="0" y="386"/>
                  </a:lnTo>
                  <a:cubicBezTo>
                    <a:pt x="0" y="381"/>
                    <a:pt x="3" y="378"/>
                    <a:pt x="8" y="378"/>
                  </a:cubicBezTo>
                  <a:cubicBezTo>
                    <a:pt x="12" y="378"/>
                    <a:pt x="16" y="381"/>
                    <a:pt x="16" y="386"/>
                  </a:cubicBezTo>
                  <a:lnTo>
                    <a:pt x="16" y="402"/>
                  </a:lnTo>
                  <a:cubicBezTo>
                    <a:pt x="16" y="406"/>
                    <a:pt x="12" y="410"/>
                    <a:pt x="8" y="410"/>
                  </a:cubicBezTo>
                  <a:cubicBezTo>
                    <a:pt x="3" y="410"/>
                    <a:pt x="0" y="406"/>
                    <a:pt x="0" y="402"/>
                  </a:cubicBezTo>
                  <a:close/>
                  <a:moveTo>
                    <a:pt x="0" y="354"/>
                  </a:moveTo>
                  <a:lnTo>
                    <a:pt x="0" y="338"/>
                  </a:lnTo>
                  <a:cubicBezTo>
                    <a:pt x="0" y="333"/>
                    <a:pt x="3" y="330"/>
                    <a:pt x="8" y="330"/>
                  </a:cubicBezTo>
                  <a:cubicBezTo>
                    <a:pt x="12" y="330"/>
                    <a:pt x="16" y="333"/>
                    <a:pt x="16" y="338"/>
                  </a:cubicBezTo>
                  <a:lnTo>
                    <a:pt x="16" y="354"/>
                  </a:lnTo>
                  <a:cubicBezTo>
                    <a:pt x="16" y="358"/>
                    <a:pt x="12" y="362"/>
                    <a:pt x="8" y="362"/>
                  </a:cubicBezTo>
                  <a:cubicBezTo>
                    <a:pt x="3" y="362"/>
                    <a:pt x="0" y="358"/>
                    <a:pt x="0" y="354"/>
                  </a:cubicBezTo>
                  <a:close/>
                  <a:moveTo>
                    <a:pt x="0" y="306"/>
                  </a:moveTo>
                  <a:lnTo>
                    <a:pt x="0" y="290"/>
                  </a:lnTo>
                  <a:cubicBezTo>
                    <a:pt x="0" y="285"/>
                    <a:pt x="3" y="282"/>
                    <a:pt x="8" y="282"/>
                  </a:cubicBezTo>
                  <a:cubicBezTo>
                    <a:pt x="12" y="282"/>
                    <a:pt x="16" y="285"/>
                    <a:pt x="16" y="290"/>
                  </a:cubicBezTo>
                  <a:lnTo>
                    <a:pt x="16" y="306"/>
                  </a:lnTo>
                  <a:cubicBezTo>
                    <a:pt x="16" y="310"/>
                    <a:pt x="12" y="314"/>
                    <a:pt x="8" y="314"/>
                  </a:cubicBezTo>
                  <a:cubicBezTo>
                    <a:pt x="3" y="314"/>
                    <a:pt x="0" y="310"/>
                    <a:pt x="0" y="306"/>
                  </a:cubicBezTo>
                  <a:close/>
                  <a:moveTo>
                    <a:pt x="0" y="258"/>
                  </a:moveTo>
                  <a:lnTo>
                    <a:pt x="0" y="242"/>
                  </a:lnTo>
                  <a:cubicBezTo>
                    <a:pt x="0" y="237"/>
                    <a:pt x="3" y="234"/>
                    <a:pt x="8" y="234"/>
                  </a:cubicBezTo>
                  <a:cubicBezTo>
                    <a:pt x="12" y="234"/>
                    <a:pt x="16" y="237"/>
                    <a:pt x="16" y="242"/>
                  </a:cubicBezTo>
                  <a:lnTo>
                    <a:pt x="16" y="258"/>
                  </a:lnTo>
                  <a:cubicBezTo>
                    <a:pt x="16" y="262"/>
                    <a:pt x="12" y="266"/>
                    <a:pt x="8" y="266"/>
                  </a:cubicBezTo>
                  <a:cubicBezTo>
                    <a:pt x="3" y="266"/>
                    <a:pt x="0" y="262"/>
                    <a:pt x="0" y="258"/>
                  </a:cubicBezTo>
                  <a:close/>
                  <a:moveTo>
                    <a:pt x="0" y="210"/>
                  </a:moveTo>
                  <a:lnTo>
                    <a:pt x="0" y="194"/>
                  </a:lnTo>
                  <a:cubicBezTo>
                    <a:pt x="0" y="189"/>
                    <a:pt x="3" y="186"/>
                    <a:pt x="8" y="186"/>
                  </a:cubicBezTo>
                  <a:cubicBezTo>
                    <a:pt x="12" y="186"/>
                    <a:pt x="16" y="189"/>
                    <a:pt x="16" y="194"/>
                  </a:cubicBezTo>
                  <a:lnTo>
                    <a:pt x="16" y="210"/>
                  </a:lnTo>
                  <a:cubicBezTo>
                    <a:pt x="16" y="214"/>
                    <a:pt x="12" y="218"/>
                    <a:pt x="8" y="218"/>
                  </a:cubicBezTo>
                  <a:cubicBezTo>
                    <a:pt x="3" y="218"/>
                    <a:pt x="0" y="214"/>
                    <a:pt x="0" y="210"/>
                  </a:cubicBezTo>
                  <a:close/>
                  <a:moveTo>
                    <a:pt x="0" y="162"/>
                  </a:moveTo>
                  <a:lnTo>
                    <a:pt x="0" y="146"/>
                  </a:lnTo>
                  <a:cubicBezTo>
                    <a:pt x="0" y="141"/>
                    <a:pt x="3" y="138"/>
                    <a:pt x="8" y="138"/>
                  </a:cubicBezTo>
                  <a:cubicBezTo>
                    <a:pt x="12" y="138"/>
                    <a:pt x="16" y="141"/>
                    <a:pt x="16" y="146"/>
                  </a:cubicBezTo>
                  <a:lnTo>
                    <a:pt x="16" y="162"/>
                  </a:lnTo>
                  <a:cubicBezTo>
                    <a:pt x="16" y="166"/>
                    <a:pt x="12" y="170"/>
                    <a:pt x="8" y="170"/>
                  </a:cubicBezTo>
                  <a:cubicBezTo>
                    <a:pt x="3" y="170"/>
                    <a:pt x="0" y="166"/>
                    <a:pt x="0" y="162"/>
                  </a:cubicBezTo>
                  <a:close/>
                  <a:moveTo>
                    <a:pt x="0" y="114"/>
                  </a:moveTo>
                  <a:lnTo>
                    <a:pt x="0" y="98"/>
                  </a:lnTo>
                  <a:cubicBezTo>
                    <a:pt x="0" y="93"/>
                    <a:pt x="3" y="90"/>
                    <a:pt x="8" y="90"/>
                  </a:cubicBezTo>
                  <a:cubicBezTo>
                    <a:pt x="12" y="90"/>
                    <a:pt x="16" y="93"/>
                    <a:pt x="16" y="98"/>
                  </a:cubicBezTo>
                  <a:lnTo>
                    <a:pt x="16" y="114"/>
                  </a:lnTo>
                  <a:cubicBezTo>
                    <a:pt x="16" y="118"/>
                    <a:pt x="12" y="122"/>
                    <a:pt x="8" y="122"/>
                  </a:cubicBezTo>
                  <a:cubicBezTo>
                    <a:pt x="3" y="122"/>
                    <a:pt x="0" y="118"/>
                    <a:pt x="0" y="114"/>
                  </a:cubicBezTo>
                  <a:close/>
                  <a:moveTo>
                    <a:pt x="0" y="66"/>
                  </a:moveTo>
                  <a:lnTo>
                    <a:pt x="0" y="50"/>
                  </a:lnTo>
                  <a:cubicBezTo>
                    <a:pt x="0" y="45"/>
                    <a:pt x="3" y="42"/>
                    <a:pt x="8" y="42"/>
                  </a:cubicBezTo>
                  <a:cubicBezTo>
                    <a:pt x="12" y="42"/>
                    <a:pt x="16" y="45"/>
                    <a:pt x="16" y="50"/>
                  </a:cubicBezTo>
                  <a:lnTo>
                    <a:pt x="16" y="66"/>
                  </a:lnTo>
                  <a:cubicBezTo>
                    <a:pt x="16" y="70"/>
                    <a:pt x="12" y="74"/>
                    <a:pt x="8" y="74"/>
                  </a:cubicBezTo>
                  <a:cubicBezTo>
                    <a:pt x="3" y="74"/>
                    <a:pt x="0" y="70"/>
                    <a:pt x="0" y="66"/>
                  </a:cubicBezTo>
                  <a:close/>
                  <a:moveTo>
                    <a:pt x="0" y="18"/>
                  </a:moveTo>
                  <a:lnTo>
                    <a:pt x="0" y="8"/>
                  </a:lnTo>
                  <a:cubicBezTo>
                    <a:pt x="0" y="3"/>
                    <a:pt x="3" y="0"/>
                    <a:pt x="8" y="0"/>
                  </a:cubicBezTo>
                  <a:cubicBezTo>
                    <a:pt x="12" y="0"/>
                    <a:pt x="16" y="3"/>
                    <a:pt x="16" y="8"/>
                  </a:cubicBezTo>
                  <a:lnTo>
                    <a:pt x="16" y="18"/>
                  </a:lnTo>
                  <a:cubicBezTo>
                    <a:pt x="16" y="22"/>
                    <a:pt x="12" y="26"/>
                    <a:pt x="8" y="26"/>
                  </a:cubicBezTo>
                  <a:cubicBezTo>
                    <a:pt x="3" y="26"/>
                    <a:pt x="0" y="22"/>
                    <a:pt x="0" y="18"/>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9" name="Freeform 16"/>
            <p:cNvSpPr>
              <a:spLocks noEditPoints="1"/>
            </p:cNvSpPr>
            <p:nvPr/>
          </p:nvSpPr>
          <p:spPr bwMode="auto">
            <a:xfrm>
              <a:off x="3294" y="2930"/>
              <a:ext cx="8" cy="450"/>
            </a:xfrm>
            <a:custGeom>
              <a:avLst/>
              <a:gdLst>
                <a:gd name="T0" fmla="*/ 8 w 16"/>
                <a:gd name="T1" fmla="*/ 864 h 896"/>
                <a:gd name="T2" fmla="*/ 8 w 16"/>
                <a:gd name="T3" fmla="*/ 896 h 896"/>
                <a:gd name="T4" fmla="*/ 0 w 16"/>
                <a:gd name="T5" fmla="*/ 824 h 896"/>
                <a:gd name="T6" fmla="*/ 16 w 16"/>
                <a:gd name="T7" fmla="*/ 840 h 896"/>
                <a:gd name="T8" fmla="*/ 0 w 16"/>
                <a:gd name="T9" fmla="*/ 792 h 896"/>
                <a:gd name="T10" fmla="*/ 16 w 16"/>
                <a:gd name="T11" fmla="*/ 776 h 896"/>
                <a:gd name="T12" fmla="*/ 0 w 16"/>
                <a:gd name="T13" fmla="*/ 792 h 896"/>
                <a:gd name="T14" fmla="*/ 8 w 16"/>
                <a:gd name="T15" fmla="*/ 720 h 896"/>
                <a:gd name="T16" fmla="*/ 8 w 16"/>
                <a:gd name="T17" fmla="*/ 752 h 896"/>
                <a:gd name="T18" fmla="*/ 0 w 16"/>
                <a:gd name="T19" fmla="*/ 680 h 896"/>
                <a:gd name="T20" fmla="*/ 16 w 16"/>
                <a:gd name="T21" fmla="*/ 696 h 896"/>
                <a:gd name="T22" fmla="*/ 0 w 16"/>
                <a:gd name="T23" fmla="*/ 648 h 896"/>
                <a:gd name="T24" fmla="*/ 16 w 16"/>
                <a:gd name="T25" fmla="*/ 632 h 896"/>
                <a:gd name="T26" fmla="*/ 0 w 16"/>
                <a:gd name="T27" fmla="*/ 648 h 896"/>
                <a:gd name="T28" fmla="*/ 8 w 16"/>
                <a:gd name="T29" fmla="*/ 576 h 896"/>
                <a:gd name="T30" fmla="*/ 8 w 16"/>
                <a:gd name="T31" fmla="*/ 608 h 896"/>
                <a:gd name="T32" fmla="*/ 0 w 16"/>
                <a:gd name="T33" fmla="*/ 536 h 896"/>
                <a:gd name="T34" fmla="*/ 16 w 16"/>
                <a:gd name="T35" fmla="*/ 552 h 896"/>
                <a:gd name="T36" fmla="*/ 0 w 16"/>
                <a:gd name="T37" fmla="*/ 504 h 896"/>
                <a:gd name="T38" fmla="*/ 16 w 16"/>
                <a:gd name="T39" fmla="*/ 488 h 896"/>
                <a:gd name="T40" fmla="*/ 0 w 16"/>
                <a:gd name="T41" fmla="*/ 504 h 896"/>
                <a:gd name="T42" fmla="*/ 8 w 16"/>
                <a:gd name="T43" fmla="*/ 432 h 896"/>
                <a:gd name="T44" fmla="*/ 8 w 16"/>
                <a:gd name="T45" fmla="*/ 464 h 896"/>
                <a:gd name="T46" fmla="*/ 0 w 16"/>
                <a:gd name="T47" fmla="*/ 392 h 896"/>
                <a:gd name="T48" fmla="*/ 16 w 16"/>
                <a:gd name="T49" fmla="*/ 408 h 896"/>
                <a:gd name="T50" fmla="*/ 0 w 16"/>
                <a:gd name="T51" fmla="*/ 360 h 896"/>
                <a:gd name="T52" fmla="*/ 16 w 16"/>
                <a:gd name="T53" fmla="*/ 344 h 896"/>
                <a:gd name="T54" fmla="*/ 0 w 16"/>
                <a:gd name="T55" fmla="*/ 360 h 896"/>
                <a:gd name="T56" fmla="*/ 8 w 16"/>
                <a:gd name="T57" fmla="*/ 288 h 896"/>
                <a:gd name="T58" fmla="*/ 8 w 16"/>
                <a:gd name="T59" fmla="*/ 320 h 896"/>
                <a:gd name="T60" fmla="*/ 0 w 16"/>
                <a:gd name="T61" fmla="*/ 248 h 896"/>
                <a:gd name="T62" fmla="*/ 16 w 16"/>
                <a:gd name="T63" fmla="*/ 264 h 896"/>
                <a:gd name="T64" fmla="*/ 0 w 16"/>
                <a:gd name="T65" fmla="*/ 216 h 896"/>
                <a:gd name="T66" fmla="*/ 16 w 16"/>
                <a:gd name="T67" fmla="*/ 200 h 896"/>
                <a:gd name="T68" fmla="*/ 0 w 16"/>
                <a:gd name="T69" fmla="*/ 216 h 896"/>
                <a:gd name="T70" fmla="*/ 8 w 16"/>
                <a:gd name="T71" fmla="*/ 144 h 896"/>
                <a:gd name="T72" fmla="*/ 8 w 16"/>
                <a:gd name="T73" fmla="*/ 176 h 896"/>
                <a:gd name="T74" fmla="*/ 0 w 16"/>
                <a:gd name="T75" fmla="*/ 104 h 896"/>
                <a:gd name="T76" fmla="*/ 16 w 16"/>
                <a:gd name="T77" fmla="*/ 120 h 896"/>
                <a:gd name="T78" fmla="*/ 0 w 16"/>
                <a:gd name="T79" fmla="*/ 72 h 896"/>
                <a:gd name="T80" fmla="*/ 16 w 16"/>
                <a:gd name="T81" fmla="*/ 56 h 896"/>
                <a:gd name="T82" fmla="*/ 0 w 16"/>
                <a:gd name="T83" fmla="*/ 72 h 896"/>
                <a:gd name="T84" fmla="*/ 8 w 16"/>
                <a:gd name="T85" fmla="*/ 0 h 896"/>
                <a:gd name="T86" fmla="*/ 8 w 16"/>
                <a:gd name="T87" fmla="*/ 32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 h="896">
                  <a:moveTo>
                    <a:pt x="0" y="888"/>
                  </a:moveTo>
                  <a:lnTo>
                    <a:pt x="0" y="872"/>
                  </a:lnTo>
                  <a:cubicBezTo>
                    <a:pt x="0" y="867"/>
                    <a:pt x="3" y="864"/>
                    <a:pt x="8" y="864"/>
                  </a:cubicBezTo>
                  <a:cubicBezTo>
                    <a:pt x="12" y="864"/>
                    <a:pt x="16" y="867"/>
                    <a:pt x="16" y="872"/>
                  </a:cubicBezTo>
                  <a:lnTo>
                    <a:pt x="16" y="888"/>
                  </a:lnTo>
                  <a:cubicBezTo>
                    <a:pt x="16" y="892"/>
                    <a:pt x="12" y="896"/>
                    <a:pt x="8" y="896"/>
                  </a:cubicBezTo>
                  <a:cubicBezTo>
                    <a:pt x="3" y="896"/>
                    <a:pt x="0" y="892"/>
                    <a:pt x="0" y="888"/>
                  </a:cubicBezTo>
                  <a:close/>
                  <a:moveTo>
                    <a:pt x="0" y="840"/>
                  </a:moveTo>
                  <a:lnTo>
                    <a:pt x="0" y="824"/>
                  </a:lnTo>
                  <a:cubicBezTo>
                    <a:pt x="0" y="819"/>
                    <a:pt x="3" y="816"/>
                    <a:pt x="8" y="816"/>
                  </a:cubicBezTo>
                  <a:cubicBezTo>
                    <a:pt x="12" y="816"/>
                    <a:pt x="16" y="819"/>
                    <a:pt x="16" y="824"/>
                  </a:cubicBezTo>
                  <a:lnTo>
                    <a:pt x="16" y="840"/>
                  </a:lnTo>
                  <a:cubicBezTo>
                    <a:pt x="16" y="844"/>
                    <a:pt x="12" y="848"/>
                    <a:pt x="8" y="848"/>
                  </a:cubicBezTo>
                  <a:cubicBezTo>
                    <a:pt x="3" y="848"/>
                    <a:pt x="0" y="844"/>
                    <a:pt x="0" y="840"/>
                  </a:cubicBezTo>
                  <a:close/>
                  <a:moveTo>
                    <a:pt x="0" y="792"/>
                  </a:moveTo>
                  <a:lnTo>
                    <a:pt x="0" y="776"/>
                  </a:lnTo>
                  <a:cubicBezTo>
                    <a:pt x="0" y="771"/>
                    <a:pt x="3" y="768"/>
                    <a:pt x="8" y="768"/>
                  </a:cubicBezTo>
                  <a:cubicBezTo>
                    <a:pt x="12" y="768"/>
                    <a:pt x="16" y="771"/>
                    <a:pt x="16" y="776"/>
                  </a:cubicBezTo>
                  <a:lnTo>
                    <a:pt x="16" y="792"/>
                  </a:lnTo>
                  <a:cubicBezTo>
                    <a:pt x="16" y="796"/>
                    <a:pt x="12" y="800"/>
                    <a:pt x="8" y="800"/>
                  </a:cubicBezTo>
                  <a:cubicBezTo>
                    <a:pt x="3" y="800"/>
                    <a:pt x="0" y="796"/>
                    <a:pt x="0" y="792"/>
                  </a:cubicBezTo>
                  <a:close/>
                  <a:moveTo>
                    <a:pt x="0" y="744"/>
                  </a:moveTo>
                  <a:lnTo>
                    <a:pt x="0" y="728"/>
                  </a:lnTo>
                  <a:cubicBezTo>
                    <a:pt x="0" y="723"/>
                    <a:pt x="3" y="720"/>
                    <a:pt x="8" y="720"/>
                  </a:cubicBezTo>
                  <a:cubicBezTo>
                    <a:pt x="12" y="720"/>
                    <a:pt x="16" y="723"/>
                    <a:pt x="16" y="728"/>
                  </a:cubicBezTo>
                  <a:lnTo>
                    <a:pt x="16" y="744"/>
                  </a:lnTo>
                  <a:cubicBezTo>
                    <a:pt x="16" y="748"/>
                    <a:pt x="12" y="752"/>
                    <a:pt x="8" y="752"/>
                  </a:cubicBezTo>
                  <a:cubicBezTo>
                    <a:pt x="3" y="752"/>
                    <a:pt x="0" y="748"/>
                    <a:pt x="0" y="744"/>
                  </a:cubicBezTo>
                  <a:close/>
                  <a:moveTo>
                    <a:pt x="0" y="696"/>
                  </a:moveTo>
                  <a:lnTo>
                    <a:pt x="0" y="680"/>
                  </a:lnTo>
                  <a:cubicBezTo>
                    <a:pt x="0" y="675"/>
                    <a:pt x="3" y="672"/>
                    <a:pt x="8" y="672"/>
                  </a:cubicBezTo>
                  <a:cubicBezTo>
                    <a:pt x="12" y="672"/>
                    <a:pt x="16" y="675"/>
                    <a:pt x="16" y="680"/>
                  </a:cubicBezTo>
                  <a:lnTo>
                    <a:pt x="16" y="696"/>
                  </a:lnTo>
                  <a:cubicBezTo>
                    <a:pt x="16" y="700"/>
                    <a:pt x="12" y="704"/>
                    <a:pt x="8" y="704"/>
                  </a:cubicBezTo>
                  <a:cubicBezTo>
                    <a:pt x="3" y="704"/>
                    <a:pt x="0" y="700"/>
                    <a:pt x="0" y="696"/>
                  </a:cubicBezTo>
                  <a:close/>
                  <a:moveTo>
                    <a:pt x="0" y="648"/>
                  </a:moveTo>
                  <a:lnTo>
                    <a:pt x="0" y="632"/>
                  </a:lnTo>
                  <a:cubicBezTo>
                    <a:pt x="0" y="627"/>
                    <a:pt x="3" y="624"/>
                    <a:pt x="8" y="624"/>
                  </a:cubicBezTo>
                  <a:cubicBezTo>
                    <a:pt x="12" y="624"/>
                    <a:pt x="16" y="627"/>
                    <a:pt x="16" y="632"/>
                  </a:cubicBezTo>
                  <a:lnTo>
                    <a:pt x="16" y="648"/>
                  </a:lnTo>
                  <a:cubicBezTo>
                    <a:pt x="16" y="652"/>
                    <a:pt x="12" y="656"/>
                    <a:pt x="8" y="656"/>
                  </a:cubicBezTo>
                  <a:cubicBezTo>
                    <a:pt x="3" y="656"/>
                    <a:pt x="0" y="652"/>
                    <a:pt x="0" y="648"/>
                  </a:cubicBezTo>
                  <a:close/>
                  <a:moveTo>
                    <a:pt x="0" y="600"/>
                  </a:moveTo>
                  <a:lnTo>
                    <a:pt x="0" y="584"/>
                  </a:lnTo>
                  <a:cubicBezTo>
                    <a:pt x="0" y="579"/>
                    <a:pt x="3" y="576"/>
                    <a:pt x="8" y="576"/>
                  </a:cubicBezTo>
                  <a:cubicBezTo>
                    <a:pt x="12" y="576"/>
                    <a:pt x="16" y="579"/>
                    <a:pt x="16" y="584"/>
                  </a:cubicBezTo>
                  <a:lnTo>
                    <a:pt x="16" y="600"/>
                  </a:lnTo>
                  <a:cubicBezTo>
                    <a:pt x="16" y="604"/>
                    <a:pt x="12" y="608"/>
                    <a:pt x="8" y="608"/>
                  </a:cubicBezTo>
                  <a:cubicBezTo>
                    <a:pt x="3" y="608"/>
                    <a:pt x="0" y="604"/>
                    <a:pt x="0" y="600"/>
                  </a:cubicBezTo>
                  <a:close/>
                  <a:moveTo>
                    <a:pt x="0" y="552"/>
                  </a:moveTo>
                  <a:lnTo>
                    <a:pt x="0" y="536"/>
                  </a:lnTo>
                  <a:cubicBezTo>
                    <a:pt x="0" y="531"/>
                    <a:pt x="3" y="528"/>
                    <a:pt x="8" y="528"/>
                  </a:cubicBezTo>
                  <a:cubicBezTo>
                    <a:pt x="12" y="528"/>
                    <a:pt x="16" y="531"/>
                    <a:pt x="16" y="536"/>
                  </a:cubicBezTo>
                  <a:lnTo>
                    <a:pt x="16" y="552"/>
                  </a:lnTo>
                  <a:cubicBezTo>
                    <a:pt x="16" y="556"/>
                    <a:pt x="12" y="560"/>
                    <a:pt x="8" y="560"/>
                  </a:cubicBezTo>
                  <a:cubicBezTo>
                    <a:pt x="3" y="560"/>
                    <a:pt x="0" y="556"/>
                    <a:pt x="0" y="552"/>
                  </a:cubicBezTo>
                  <a:close/>
                  <a:moveTo>
                    <a:pt x="0" y="504"/>
                  </a:moveTo>
                  <a:lnTo>
                    <a:pt x="0" y="488"/>
                  </a:lnTo>
                  <a:cubicBezTo>
                    <a:pt x="0" y="483"/>
                    <a:pt x="3" y="480"/>
                    <a:pt x="8" y="480"/>
                  </a:cubicBezTo>
                  <a:cubicBezTo>
                    <a:pt x="12" y="480"/>
                    <a:pt x="16" y="483"/>
                    <a:pt x="16" y="488"/>
                  </a:cubicBezTo>
                  <a:lnTo>
                    <a:pt x="16" y="504"/>
                  </a:lnTo>
                  <a:cubicBezTo>
                    <a:pt x="16" y="508"/>
                    <a:pt x="12" y="512"/>
                    <a:pt x="8" y="512"/>
                  </a:cubicBezTo>
                  <a:cubicBezTo>
                    <a:pt x="3" y="512"/>
                    <a:pt x="0" y="508"/>
                    <a:pt x="0" y="504"/>
                  </a:cubicBezTo>
                  <a:close/>
                  <a:moveTo>
                    <a:pt x="0" y="456"/>
                  </a:moveTo>
                  <a:lnTo>
                    <a:pt x="0" y="440"/>
                  </a:lnTo>
                  <a:cubicBezTo>
                    <a:pt x="0" y="435"/>
                    <a:pt x="3" y="432"/>
                    <a:pt x="8" y="432"/>
                  </a:cubicBezTo>
                  <a:cubicBezTo>
                    <a:pt x="12" y="432"/>
                    <a:pt x="16" y="435"/>
                    <a:pt x="16" y="440"/>
                  </a:cubicBezTo>
                  <a:lnTo>
                    <a:pt x="16" y="456"/>
                  </a:lnTo>
                  <a:cubicBezTo>
                    <a:pt x="16" y="460"/>
                    <a:pt x="12" y="464"/>
                    <a:pt x="8" y="464"/>
                  </a:cubicBezTo>
                  <a:cubicBezTo>
                    <a:pt x="3" y="464"/>
                    <a:pt x="0" y="460"/>
                    <a:pt x="0" y="456"/>
                  </a:cubicBezTo>
                  <a:close/>
                  <a:moveTo>
                    <a:pt x="0" y="408"/>
                  </a:moveTo>
                  <a:lnTo>
                    <a:pt x="0" y="392"/>
                  </a:lnTo>
                  <a:cubicBezTo>
                    <a:pt x="0" y="387"/>
                    <a:pt x="3" y="384"/>
                    <a:pt x="8" y="384"/>
                  </a:cubicBezTo>
                  <a:cubicBezTo>
                    <a:pt x="12" y="384"/>
                    <a:pt x="16" y="387"/>
                    <a:pt x="16" y="392"/>
                  </a:cubicBezTo>
                  <a:lnTo>
                    <a:pt x="16" y="408"/>
                  </a:lnTo>
                  <a:cubicBezTo>
                    <a:pt x="16" y="412"/>
                    <a:pt x="12" y="416"/>
                    <a:pt x="8" y="416"/>
                  </a:cubicBezTo>
                  <a:cubicBezTo>
                    <a:pt x="3" y="416"/>
                    <a:pt x="0" y="412"/>
                    <a:pt x="0" y="408"/>
                  </a:cubicBezTo>
                  <a:close/>
                  <a:moveTo>
                    <a:pt x="0" y="360"/>
                  </a:moveTo>
                  <a:lnTo>
                    <a:pt x="0" y="344"/>
                  </a:lnTo>
                  <a:cubicBezTo>
                    <a:pt x="0" y="339"/>
                    <a:pt x="3" y="336"/>
                    <a:pt x="8" y="336"/>
                  </a:cubicBezTo>
                  <a:cubicBezTo>
                    <a:pt x="12" y="336"/>
                    <a:pt x="16" y="339"/>
                    <a:pt x="16" y="344"/>
                  </a:cubicBezTo>
                  <a:lnTo>
                    <a:pt x="16" y="360"/>
                  </a:lnTo>
                  <a:cubicBezTo>
                    <a:pt x="16" y="364"/>
                    <a:pt x="12" y="368"/>
                    <a:pt x="8" y="368"/>
                  </a:cubicBezTo>
                  <a:cubicBezTo>
                    <a:pt x="3" y="368"/>
                    <a:pt x="0" y="364"/>
                    <a:pt x="0" y="360"/>
                  </a:cubicBezTo>
                  <a:close/>
                  <a:moveTo>
                    <a:pt x="0" y="312"/>
                  </a:moveTo>
                  <a:lnTo>
                    <a:pt x="0" y="296"/>
                  </a:lnTo>
                  <a:cubicBezTo>
                    <a:pt x="0" y="291"/>
                    <a:pt x="3" y="288"/>
                    <a:pt x="8" y="288"/>
                  </a:cubicBezTo>
                  <a:cubicBezTo>
                    <a:pt x="12" y="288"/>
                    <a:pt x="16" y="291"/>
                    <a:pt x="16" y="296"/>
                  </a:cubicBezTo>
                  <a:lnTo>
                    <a:pt x="16" y="312"/>
                  </a:lnTo>
                  <a:cubicBezTo>
                    <a:pt x="16" y="316"/>
                    <a:pt x="12" y="320"/>
                    <a:pt x="8" y="320"/>
                  </a:cubicBezTo>
                  <a:cubicBezTo>
                    <a:pt x="3" y="320"/>
                    <a:pt x="0" y="316"/>
                    <a:pt x="0" y="312"/>
                  </a:cubicBezTo>
                  <a:close/>
                  <a:moveTo>
                    <a:pt x="0" y="264"/>
                  </a:moveTo>
                  <a:lnTo>
                    <a:pt x="0" y="248"/>
                  </a:lnTo>
                  <a:cubicBezTo>
                    <a:pt x="0" y="243"/>
                    <a:pt x="3" y="240"/>
                    <a:pt x="8" y="240"/>
                  </a:cubicBezTo>
                  <a:cubicBezTo>
                    <a:pt x="12" y="240"/>
                    <a:pt x="16" y="243"/>
                    <a:pt x="16" y="248"/>
                  </a:cubicBezTo>
                  <a:lnTo>
                    <a:pt x="16" y="264"/>
                  </a:lnTo>
                  <a:cubicBezTo>
                    <a:pt x="16" y="268"/>
                    <a:pt x="12" y="272"/>
                    <a:pt x="8" y="272"/>
                  </a:cubicBezTo>
                  <a:cubicBezTo>
                    <a:pt x="3" y="272"/>
                    <a:pt x="0" y="268"/>
                    <a:pt x="0" y="264"/>
                  </a:cubicBezTo>
                  <a:close/>
                  <a:moveTo>
                    <a:pt x="0" y="216"/>
                  </a:moveTo>
                  <a:lnTo>
                    <a:pt x="0" y="200"/>
                  </a:lnTo>
                  <a:cubicBezTo>
                    <a:pt x="0" y="195"/>
                    <a:pt x="3" y="192"/>
                    <a:pt x="8" y="192"/>
                  </a:cubicBezTo>
                  <a:cubicBezTo>
                    <a:pt x="12" y="192"/>
                    <a:pt x="16" y="195"/>
                    <a:pt x="16" y="200"/>
                  </a:cubicBezTo>
                  <a:lnTo>
                    <a:pt x="16" y="216"/>
                  </a:lnTo>
                  <a:cubicBezTo>
                    <a:pt x="16" y="220"/>
                    <a:pt x="12" y="224"/>
                    <a:pt x="8" y="224"/>
                  </a:cubicBezTo>
                  <a:cubicBezTo>
                    <a:pt x="3" y="224"/>
                    <a:pt x="0" y="220"/>
                    <a:pt x="0" y="216"/>
                  </a:cubicBezTo>
                  <a:close/>
                  <a:moveTo>
                    <a:pt x="0" y="168"/>
                  </a:moveTo>
                  <a:lnTo>
                    <a:pt x="0" y="152"/>
                  </a:lnTo>
                  <a:cubicBezTo>
                    <a:pt x="0" y="147"/>
                    <a:pt x="3" y="144"/>
                    <a:pt x="8" y="144"/>
                  </a:cubicBezTo>
                  <a:cubicBezTo>
                    <a:pt x="12" y="144"/>
                    <a:pt x="16" y="147"/>
                    <a:pt x="16" y="152"/>
                  </a:cubicBezTo>
                  <a:lnTo>
                    <a:pt x="16" y="168"/>
                  </a:lnTo>
                  <a:cubicBezTo>
                    <a:pt x="16" y="172"/>
                    <a:pt x="12" y="176"/>
                    <a:pt x="8" y="176"/>
                  </a:cubicBezTo>
                  <a:cubicBezTo>
                    <a:pt x="3" y="176"/>
                    <a:pt x="0" y="172"/>
                    <a:pt x="0" y="168"/>
                  </a:cubicBezTo>
                  <a:close/>
                  <a:moveTo>
                    <a:pt x="0" y="120"/>
                  </a:moveTo>
                  <a:lnTo>
                    <a:pt x="0" y="104"/>
                  </a:lnTo>
                  <a:cubicBezTo>
                    <a:pt x="0" y="99"/>
                    <a:pt x="3" y="96"/>
                    <a:pt x="8" y="96"/>
                  </a:cubicBezTo>
                  <a:cubicBezTo>
                    <a:pt x="12" y="96"/>
                    <a:pt x="16" y="99"/>
                    <a:pt x="16" y="104"/>
                  </a:cubicBezTo>
                  <a:lnTo>
                    <a:pt x="16" y="120"/>
                  </a:lnTo>
                  <a:cubicBezTo>
                    <a:pt x="16" y="124"/>
                    <a:pt x="12" y="128"/>
                    <a:pt x="8" y="128"/>
                  </a:cubicBezTo>
                  <a:cubicBezTo>
                    <a:pt x="3" y="128"/>
                    <a:pt x="0" y="124"/>
                    <a:pt x="0" y="120"/>
                  </a:cubicBezTo>
                  <a:close/>
                  <a:moveTo>
                    <a:pt x="0" y="72"/>
                  </a:moveTo>
                  <a:lnTo>
                    <a:pt x="0" y="56"/>
                  </a:lnTo>
                  <a:cubicBezTo>
                    <a:pt x="0" y="51"/>
                    <a:pt x="3" y="48"/>
                    <a:pt x="8" y="48"/>
                  </a:cubicBezTo>
                  <a:cubicBezTo>
                    <a:pt x="12" y="48"/>
                    <a:pt x="16" y="51"/>
                    <a:pt x="16" y="56"/>
                  </a:cubicBezTo>
                  <a:lnTo>
                    <a:pt x="16" y="72"/>
                  </a:lnTo>
                  <a:cubicBezTo>
                    <a:pt x="16" y="76"/>
                    <a:pt x="12" y="80"/>
                    <a:pt x="8" y="80"/>
                  </a:cubicBezTo>
                  <a:cubicBezTo>
                    <a:pt x="3" y="80"/>
                    <a:pt x="0" y="76"/>
                    <a:pt x="0" y="72"/>
                  </a:cubicBezTo>
                  <a:close/>
                  <a:moveTo>
                    <a:pt x="0" y="24"/>
                  </a:moveTo>
                  <a:lnTo>
                    <a:pt x="0" y="8"/>
                  </a:lnTo>
                  <a:cubicBezTo>
                    <a:pt x="0" y="3"/>
                    <a:pt x="3" y="0"/>
                    <a:pt x="8" y="0"/>
                  </a:cubicBezTo>
                  <a:cubicBezTo>
                    <a:pt x="12" y="0"/>
                    <a:pt x="16" y="3"/>
                    <a:pt x="16" y="8"/>
                  </a:cubicBezTo>
                  <a:lnTo>
                    <a:pt x="16" y="24"/>
                  </a:lnTo>
                  <a:cubicBezTo>
                    <a:pt x="16" y="28"/>
                    <a:pt x="12" y="32"/>
                    <a:pt x="8" y="32"/>
                  </a:cubicBezTo>
                  <a:cubicBezTo>
                    <a:pt x="3" y="32"/>
                    <a:pt x="0" y="28"/>
                    <a:pt x="0" y="24"/>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0" name="Freeform 17"/>
            <p:cNvSpPr>
              <a:spLocks noEditPoints="1"/>
            </p:cNvSpPr>
            <p:nvPr/>
          </p:nvSpPr>
          <p:spPr bwMode="auto">
            <a:xfrm>
              <a:off x="2881" y="2916"/>
              <a:ext cx="421" cy="8"/>
            </a:xfrm>
            <a:custGeom>
              <a:avLst/>
              <a:gdLst>
                <a:gd name="T0" fmla="*/ 24 w 840"/>
                <a:gd name="T1" fmla="*/ 0 h 16"/>
                <a:gd name="T2" fmla="*/ 24 w 840"/>
                <a:gd name="T3" fmla="*/ 16 h 16"/>
                <a:gd name="T4" fmla="*/ 0 w 840"/>
                <a:gd name="T5" fmla="*/ 8 h 16"/>
                <a:gd name="T6" fmla="*/ 56 w 840"/>
                <a:gd name="T7" fmla="*/ 0 h 16"/>
                <a:gd name="T8" fmla="*/ 80 w 840"/>
                <a:gd name="T9" fmla="*/ 8 h 16"/>
                <a:gd name="T10" fmla="*/ 56 w 840"/>
                <a:gd name="T11" fmla="*/ 16 h 16"/>
                <a:gd name="T12" fmla="*/ 56 w 840"/>
                <a:gd name="T13" fmla="*/ 0 h 16"/>
                <a:gd name="T14" fmla="*/ 120 w 840"/>
                <a:gd name="T15" fmla="*/ 0 h 16"/>
                <a:gd name="T16" fmla="*/ 120 w 840"/>
                <a:gd name="T17" fmla="*/ 16 h 16"/>
                <a:gd name="T18" fmla="*/ 96 w 840"/>
                <a:gd name="T19" fmla="*/ 8 h 16"/>
                <a:gd name="T20" fmla="*/ 152 w 840"/>
                <a:gd name="T21" fmla="*/ 0 h 16"/>
                <a:gd name="T22" fmla="*/ 176 w 840"/>
                <a:gd name="T23" fmla="*/ 8 h 16"/>
                <a:gd name="T24" fmla="*/ 152 w 840"/>
                <a:gd name="T25" fmla="*/ 16 h 16"/>
                <a:gd name="T26" fmla="*/ 152 w 840"/>
                <a:gd name="T27" fmla="*/ 0 h 16"/>
                <a:gd name="T28" fmla="*/ 216 w 840"/>
                <a:gd name="T29" fmla="*/ 0 h 16"/>
                <a:gd name="T30" fmla="*/ 216 w 840"/>
                <a:gd name="T31" fmla="*/ 16 h 16"/>
                <a:gd name="T32" fmla="*/ 192 w 840"/>
                <a:gd name="T33" fmla="*/ 8 h 16"/>
                <a:gd name="T34" fmla="*/ 248 w 840"/>
                <a:gd name="T35" fmla="*/ 0 h 16"/>
                <a:gd name="T36" fmla="*/ 272 w 840"/>
                <a:gd name="T37" fmla="*/ 8 h 16"/>
                <a:gd name="T38" fmla="*/ 248 w 840"/>
                <a:gd name="T39" fmla="*/ 16 h 16"/>
                <a:gd name="T40" fmla="*/ 248 w 840"/>
                <a:gd name="T41" fmla="*/ 0 h 16"/>
                <a:gd name="T42" fmla="*/ 312 w 840"/>
                <a:gd name="T43" fmla="*/ 0 h 16"/>
                <a:gd name="T44" fmla="*/ 312 w 840"/>
                <a:gd name="T45" fmla="*/ 16 h 16"/>
                <a:gd name="T46" fmla="*/ 288 w 840"/>
                <a:gd name="T47" fmla="*/ 8 h 16"/>
                <a:gd name="T48" fmla="*/ 344 w 840"/>
                <a:gd name="T49" fmla="*/ 0 h 16"/>
                <a:gd name="T50" fmla="*/ 368 w 840"/>
                <a:gd name="T51" fmla="*/ 8 h 16"/>
                <a:gd name="T52" fmla="*/ 344 w 840"/>
                <a:gd name="T53" fmla="*/ 16 h 16"/>
                <a:gd name="T54" fmla="*/ 344 w 840"/>
                <a:gd name="T55" fmla="*/ 0 h 16"/>
                <a:gd name="T56" fmla="*/ 408 w 840"/>
                <a:gd name="T57" fmla="*/ 0 h 16"/>
                <a:gd name="T58" fmla="*/ 408 w 840"/>
                <a:gd name="T59" fmla="*/ 16 h 16"/>
                <a:gd name="T60" fmla="*/ 384 w 840"/>
                <a:gd name="T61" fmla="*/ 8 h 16"/>
                <a:gd name="T62" fmla="*/ 440 w 840"/>
                <a:gd name="T63" fmla="*/ 0 h 16"/>
                <a:gd name="T64" fmla="*/ 464 w 840"/>
                <a:gd name="T65" fmla="*/ 8 h 16"/>
                <a:gd name="T66" fmla="*/ 440 w 840"/>
                <a:gd name="T67" fmla="*/ 16 h 16"/>
                <a:gd name="T68" fmla="*/ 440 w 840"/>
                <a:gd name="T69" fmla="*/ 0 h 16"/>
                <a:gd name="T70" fmla="*/ 504 w 840"/>
                <a:gd name="T71" fmla="*/ 0 h 16"/>
                <a:gd name="T72" fmla="*/ 504 w 840"/>
                <a:gd name="T73" fmla="*/ 16 h 16"/>
                <a:gd name="T74" fmla="*/ 480 w 840"/>
                <a:gd name="T75" fmla="*/ 8 h 16"/>
                <a:gd name="T76" fmla="*/ 536 w 840"/>
                <a:gd name="T77" fmla="*/ 0 h 16"/>
                <a:gd name="T78" fmla="*/ 560 w 840"/>
                <a:gd name="T79" fmla="*/ 8 h 16"/>
                <a:gd name="T80" fmla="*/ 536 w 840"/>
                <a:gd name="T81" fmla="*/ 16 h 16"/>
                <a:gd name="T82" fmla="*/ 536 w 840"/>
                <a:gd name="T83" fmla="*/ 0 h 16"/>
                <a:gd name="T84" fmla="*/ 600 w 840"/>
                <a:gd name="T85" fmla="*/ 0 h 16"/>
                <a:gd name="T86" fmla="*/ 600 w 840"/>
                <a:gd name="T87" fmla="*/ 16 h 16"/>
                <a:gd name="T88" fmla="*/ 576 w 840"/>
                <a:gd name="T89" fmla="*/ 8 h 16"/>
                <a:gd name="T90" fmla="*/ 632 w 840"/>
                <a:gd name="T91" fmla="*/ 0 h 16"/>
                <a:gd name="T92" fmla="*/ 656 w 840"/>
                <a:gd name="T93" fmla="*/ 8 h 16"/>
                <a:gd name="T94" fmla="*/ 632 w 840"/>
                <a:gd name="T95" fmla="*/ 16 h 16"/>
                <a:gd name="T96" fmla="*/ 632 w 840"/>
                <a:gd name="T97" fmla="*/ 0 h 16"/>
                <a:gd name="T98" fmla="*/ 696 w 840"/>
                <a:gd name="T99" fmla="*/ 0 h 16"/>
                <a:gd name="T100" fmla="*/ 696 w 840"/>
                <a:gd name="T101" fmla="*/ 16 h 16"/>
                <a:gd name="T102" fmla="*/ 672 w 840"/>
                <a:gd name="T103" fmla="*/ 8 h 16"/>
                <a:gd name="T104" fmla="*/ 728 w 840"/>
                <a:gd name="T105" fmla="*/ 0 h 16"/>
                <a:gd name="T106" fmla="*/ 752 w 840"/>
                <a:gd name="T107" fmla="*/ 8 h 16"/>
                <a:gd name="T108" fmla="*/ 728 w 840"/>
                <a:gd name="T109" fmla="*/ 16 h 16"/>
                <a:gd name="T110" fmla="*/ 728 w 840"/>
                <a:gd name="T111" fmla="*/ 0 h 16"/>
                <a:gd name="T112" fmla="*/ 792 w 840"/>
                <a:gd name="T113" fmla="*/ 0 h 16"/>
                <a:gd name="T114" fmla="*/ 792 w 840"/>
                <a:gd name="T115" fmla="*/ 16 h 16"/>
                <a:gd name="T116" fmla="*/ 768 w 840"/>
                <a:gd name="T117" fmla="*/ 8 h 16"/>
                <a:gd name="T118" fmla="*/ 824 w 840"/>
                <a:gd name="T119" fmla="*/ 0 h 16"/>
                <a:gd name="T120" fmla="*/ 840 w 840"/>
                <a:gd name="T121" fmla="*/ 8 h 16"/>
                <a:gd name="T122" fmla="*/ 824 w 840"/>
                <a:gd name="T123" fmla="*/ 16 h 16"/>
                <a:gd name="T124" fmla="*/ 824 w 840"/>
                <a:gd name="T125"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40" h="16">
                  <a:moveTo>
                    <a:pt x="8" y="0"/>
                  </a:moveTo>
                  <a:lnTo>
                    <a:pt x="24" y="0"/>
                  </a:lnTo>
                  <a:cubicBezTo>
                    <a:pt x="28" y="0"/>
                    <a:pt x="32" y="3"/>
                    <a:pt x="32" y="8"/>
                  </a:cubicBezTo>
                  <a:cubicBezTo>
                    <a:pt x="32" y="12"/>
                    <a:pt x="28" y="16"/>
                    <a:pt x="24" y="16"/>
                  </a:cubicBezTo>
                  <a:lnTo>
                    <a:pt x="8" y="16"/>
                  </a:lnTo>
                  <a:cubicBezTo>
                    <a:pt x="3" y="16"/>
                    <a:pt x="0" y="12"/>
                    <a:pt x="0" y="8"/>
                  </a:cubicBezTo>
                  <a:cubicBezTo>
                    <a:pt x="0" y="3"/>
                    <a:pt x="3" y="0"/>
                    <a:pt x="8" y="0"/>
                  </a:cubicBezTo>
                  <a:close/>
                  <a:moveTo>
                    <a:pt x="56" y="0"/>
                  </a:moveTo>
                  <a:lnTo>
                    <a:pt x="72" y="0"/>
                  </a:lnTo>
                  <a:cubicBezTo>
                    <a:pt x="76" y="0"/>
                    <a:pt x="80" y="3"/>
                    <a:pt x="80" y="8"/>
                  </a:cubicBezTo>
                  <a:cubicBezTo>
                    <a:pt x="80" y="12"/>
                    <a:pt x="76" y="16"/>
                    <a:pt x="72" y="16"/>
                  </a:cubicBezTo>
                  <a:lnTo>
                    <a:pt x="56" y="16"/>
                  </a:lnTo>
                  <a:cubicBezTo>
                    <a:pt x="51" y="16"/>
                    <a:pt x="48" y="12"/>
                    <a:pt x="48" y="8"/>
                  </a:cubicBezTo>
                  <a:cubicBezTo>
                    <a:pt x="48" y="3"/>
                    <a:pt x="51" y="0"/>
                    <a:pt x="56" y="0"/>
                  </a:cubicBezTo>
                  <a:close/>
                  <a:moveTo>
                    <a:pt x="104" y="0"/>
                  </a:moveTo>
                  <a:lnTo>
                    <a:pt x="120" y="0"/>
                  </a:lnTo>
                  <a:cubicBezTo>
                    <a:pt x="124" y="0"/>
                    <a:pt x="128" y="3"/>
                    <a:pt x="128" y="8"/>
                  </a:cubicBezTo>
                  <a:cubicBezTo>
                    <a:pt x="128" y="12"/>
                    <a:pt x="124" y="16"/>
                    <a:pt x="120" y="16"/>
                  </a:cubicBezTo>
                  <a:lnTo>
                    <a:pt x="104" y="16"/>
                  </a:lnTo>
                  <a:cubicBezTo>
                    <a:pt x="99" y="16"/>
                    <a:pt x="96" y="12"/>
                    <a:pt x="96" y="8"/>
                  </a:cubicBezTo>
                  <a:cubicBezTo>
                    <a:pt x="96" y="3"/>
                    <a:pt x="99" y="0"/>
                    <a:pt x="104" y="0"/>
                  </a:cubicBezTo>
                  <a:close/>
                  <a:moveTo>
                    <a:pt x="152" y="0"/>
                  </a:moveTo>
                  <a:lnTo>
                    <a:pt x="168" y="0"/>
                  </a:lnTo>
                  <a:cubicBezTo>
                    <a:pt x="172" y="0"/>
                    <a:pt x="176" y="3"/>
                    <a:pt x="176" y="8"/>
                  </a:cubicBezTo>
                  <a:cubicBezTo>
                    <a:pt x="176" y="12"/>
                    <a:pt x="172" y="16"/>
                    <a:pt x="168" y="16"/>
                  </a:cubicBezTo>
                  <a:lnTo>
                    <a:pt x="152" y="16"/>
                  </a:lnTo>
                  <a:cubicBezTo>
                    <a:pt x="147" y="16"/>
                    <a:pt x="144" y="12"/>
                    <a:pt x="144" y="8"/>
                  </a:cubicBezTo>
                  <a:cubicBezTo>
                    <a:pt x="144" y="3"/>
                    <a:pt x="147" y="0"/>
                    <a:pt x="152" y="0"/>
                  </a:cubicBezTo>
                  <a:close/>
                  <a:moveTo>
                    <a:pt x="200" y="0"/>
                  </a:moveTo>
                  <a:lnTo>
                    <a:pt x="216" y="0"/>
                  </a:lnTo>
                  <a:cubicBezTo>
                    <a:pt x="220" y="0"/>
                    <a:pt x="224" y="3"/>
                    <a:pt x="224" y="8"/>
                  </a:cubicBezTo>
                  <a:cubicBezTo>
                    <a:pt x="224" y="12"/>
                    <a:pt x="220" y="16"/>
                    <a:pt x="216" y="16"/>
                  </a:cubicBezTo>
                  <a:lnTo>
                    <a:pt x="200" y="16"/>
                  </a:lnTo>
                  <a:cubicBezTo>
                    <a:pt x="195" y="16"/>
                    <a:pt x="192" y="12"/>
                    <a:pt x="192" y="8"/>
                  </a:cubicBezTo>
                  <a:cubicBezTo>
                    <a:pt x="192" y="3"/>
                    <a:pt x="195" y="0"/>
                    <a:pt x="200" y="0"/>
                  </a:cubicBezTo>
                  <a:close/>
                  <a:moveTo>
                    <a:pt x="248" y="0"/>
                  </a:moveTo>
                  <a:lnTo>
                    <a:pt x="264" y="0"/>
                  </a:lnTo>
                  <a:cubicBezTo>
                    <a:pt x="268" y="0"/>
                    <a:pt x="272" y="3"/>
                    <a:pt x="272" y="8"/>
                  </a:cubicBezTo>
                  <a:cubicBezTo>
                    <a:pt x="272" y="12"/>
                    <a:pt x="268" y="16"/>
                    <a:pt x="264" y="16"/>
                  </a:cubicBezTo>
                  <a:lnTo>
                    <a:pt x="248" y="16"/>
                  </a:lnTo>
                  <a:cubicBezTo>
                    <a:pt x="243" y="16"/>
                    <a:pt x="240" y="12"/>
                    <a:pt x="240" y="8"/>
                  </a:cubicBezTo>
                  <a:cubicBezTo>
                    <a:pt x="240" y="3"/>
                    <a:pt x="243" y="0"/>
                    <a:pt x="248" y="0"/>
                  </a:cubicBezTo>
                  <a:close/>
                  <a:moveTo>
                    <a:pt x="296" y="0"/>
                  </a:moveTo>
                  <a:lnTo>
                    <a:pt x="312" y="0"/>
                  </a:lnTo>
                  <a:cubicBezTo>
                    <a:pt x="316" y="0"/>
                    <a:pt x="320" y="3"/>
                    <a:pt x="320" y="8"/>
                  </a:cubicBezTo>
                  <a:cubicBezTo>
                    <a:pt x="320" y="12"/>
                    <a:pt x="316" y="16"/>
                    <a:pt x="312" y="16"/>
                  </a:cubicBezTo>
                  <a:lnTo>
                    <a:pt x="296" y="16"/>
                  </a:lnTo>
                  <a:cubicBezTo>
                    <a:pt x="291" y="16"/>
                    <a:pt x="288" y="12"/>
                    <a:pt x="288" y="8"/>
                  </a:cubicBezTo>
                  <a:cubicBezTo>
                    <a:pt x="288" y="3"/>
                    <a:pt x="291" y="0"/>
                    <a:pt x="296" y="0"/>
                  </a:cubicBezTo>
                  <a:close/>
                  <a:moveTo>
                    <a:pt x="344" y="0"/>
                  </a:moveTo>
                  <a:lnTo>
                    <a:pt x="360" y="0"/>
                  </a:lnTo>
                  <a:cubicBezTo>
                    <a:pt x="364" y="0"/>
                    <a:pt x="368" y="3"/>
                    <a:pt x="368" y="8"/>
                  </a:cubicBezTo>
                  <a:cubicBezTo>
                    <a:pt x="368" y="12"/>
                    <a:pt x="364" y="16"/>
                    <a:pt x="360" y="16"/>
                  </a:cubicBezTo>
                  <a:lnTo>
                    <a:pt x="344" y="16"/>
                  </a:lnTo>
                  <a:cubicBezTo>
                    <a:pt x="339" y="16"/>
                    <a:pt x="336" y="12"/>
                    <a:pt x="336" y="8"/>
                  </a:cubicBezTo>
                  <a:cubicBezTo>
                    <a:pt x="336" y="3"/>
                    <a:pt x="339" y="0"/>
                    <a:pt x="344" y="0"/>
                  </a:cubicBezTo>
                  <a:close/>
                  <a:moveTo>
                    <a:pt x="392" y="0"/>
                  </a:moveTo>
                  <a:lnTo>
                    <a:pt x="408" y="0"/>
                  </a:lnTo>
                  <a:cubicBezTo>
                    <a:pt x="412" y="0"/>
                    <a:pt x="416" y="3"/>
                    <a:pt x="416" y="8"/>
                  </a:cubicBezTo>
                  <a:cubicBezTo>
                    <a:pt x="416" y="12"/>
                    <a:pt x="412" y="16"/>
                    <a:pt x="408" y="16"/>
                  </a:cubicBezTo>
                  <a:lnTo>
                    <a:pt x="392" y="16"/>
                  </a:lnTo>
                  <a:cubicBezTo>
                    <a:pt x="387" y="16"/>
                    <a:pt x="384" y="12"/>
                    <a:pt x="384" y="8"/>
                  </a:cubicBezTo>
                  <a:cubicBezTo>
                    <a:pt x="384" y="3"/>
                    <a:pt x="387" y="0"/>
                    <a:pt x="392" y="0"/>
                  </a:cubicBezTo>
                  <a:close/>
                  <a:moveTo>
                    <a:pt x="440" y="0"/>
                  </a:moveTo>
                  <a:lnTo>
                    <a:pt x="456" y="0"/>
                  </a:lnTo>
                  <a:cubicBezTo>
                    <a:pt x="460" y="0"/>
                    <a:pt x="464" y="3"/>
                    <a:pt x="464" y="8"/>
                  </a:cubicBezTo>
                  <a:cubicBezTo>
                    <a:pt x="464" y="12"/>
                    <a:pt x="460" y="16"/>
                    <a:pt x="456" y="16"/>
                  </a:cubicBezTo>
                  <a:lnTo>
                    <a:pt x="440" y="16"/>
                  </a:lnTo>
                  <a:cubicBezTo>
                    <a:pt x="435" y="16"/>
                    <a:pt x="432" y="12"/>
                    <a:pt x="432" y="8"/>
                  </a:cubicBezTo>
                  <a:cubicBezTo>
                    <a:pt x="432" y="3"/>
                    <a:pt x="435" y="0"/>
                    <a:pt x="440" y="0"/>
                  </a:cubicBezTo>
                  <a:close/>
                  <a:moveTo>
                    <a:pt x="488" y="0"/>
                  </a:moveTo>
                  <a:lnTo>
                    <a:pt x="504" y="0"/>
                  </a:lnTo>
                  <a:cubicBezTo>
                    <a:pt x="508" y="0"/>
                    <a:pt x="512" y="3"/>
                    <a:pt x="512" y="8"/>
                  </a:cubicBezTo>
                  <a:cubicBezTo>
                    <a:pt x="512" y="12"/>
                    <a:pt x="508" y="16"/>
                    <a:pt x="504" y="16"/>
                  </a:cubicBezTo>
                  <a:lnTo>
                    <a:pt x="488" y="16"/>
                  </a:lnTo>
                  <a:cubicBezTo>
                    <a:pt x="483" y="16"/>
                    <a:pt x="480" y="12"/>
                    <a:pt x="480" y="8"/>
                  </a:cubicBezTo>
                  <a:cubicBezTo>
                    <a:pt x="480" y="3"/>
                    <a:pt x="483" y="0"/>
                    <a:pt x="488" y="0"/>
                  </a:cubicBezTo>
                  <a:close/>
                  <a:moveTo>
                    <a:pt x="536" y="0"/>
                  </a:moveTo>
                  <a:lnTo>
                    <a:pt x="552" y="0"/>
                  </a:lnTo>
                  <a:cubicBezTo>
                    <a:pt x="556" y="0"/>
                    <a:pt x="560" y="3"/>
                    <a:pt x="560" y="8"/>
                  </a:cubicBezTo>
                  <a:cubicBezTo>
                    <a:pt x="560" y="12"/>
                    <a:pt x="556" y="16"/>
                    <a:pt x="552" y="16"/>
                  </a:cubicBezTo>
                  <a:lnTo>
                    <a:pt x="536" y="16"/>
                  </a:lnTo>
                  <a:cubicBezTo>
                    <a:pt x="531" y="16"/>
                    <a:pt x="528" y="12"/>
                    <a:pt x="528" y="8"/>
                  </a:cubicBezTo>
                  <a:cubicBezTo>
                    <a:pt x="528" y="3"/>
                    <a:pt x="531" y="0"/>
                    <a:pt x="536" y="0"/>
                  </a:cubicBezTo>
                  <a:close/>
                  <a:moveTo>
                    <a:pt x="584" y="0"/>
                  </a:moveTo>
                  <a:lnTo>
                    <a:pt x="600" y="0"/>
                  </a:lnTo>
                  <a:cubicBezTo>
                    <a:pt x="604" y="0"/>
                    <a:pt x="608" y="3"/>
                    <a:pt x="608" y="8"/>
                  </a:cubicBezTo>
                  <a:cubicBezTo>
                    <a:pt x="608" y="12"/>
                    <a:pt x="604" y="16"/>
                    <a:pt x="600" y="16"/>
                  </a:cubicBezTo>
                  <a:lnTo>
                    <a:pt x="584" y="16"/>
                  </a:lnTo>
                  <a:cubicBezTo>
                    <a:pt x="579" y="16"/>
                    <a:pt x="576" y="12"/>
                    <a:pt x="576" y="8"/>
                  </a:cubicBezTo>
                  <a:cubicBezTo>
                    <a:pt x="576" y="3"/>
                    <a:pt x="579" y="0"/>
                    <a:pt x="584" y="0"/>
                  </a:cubicBezTo>
                  <a:close/>
                  <a:moveTo>
                    <a:pt x="632" y="0"/>
                  </a:moveTo>
                  <a:lnTo>
                    <a:pt x="648" y="0"/>
                  </a:lnTo>
                  <a:cubicBezTo>
                    <a:pt x="652" y="0"/>
                    <a:pt x="656" y="3"/>
                    <a:pt x="656" y="8"/>
                  </a:cubicBezTo>
                  <a:cubicBezTo>
                    <a:pt x="656" y="12"/>
                    <a:pt x="652" y="16"/>
                    <a:pt x="648" y="16"/>
                  </a:cubicBezTo>
                  <a:lnTo>
                    <a:pt x="632" y="16"/>
                  </a:lnTo>
                  <a:cubicBezTo>
                    <a:pt x="627" y="16"/>
                    <a:pt x="624" y="12"/>
                    <a:pt x="624" y="8"/>
                  </a:cubicBezTo>
                  <a:cubicBezTo>
                    <a:pt x="624" y="3"/>
                    <a:pt x="627" y="0"/>
                    <a:pt x="632" y="0"/>
                  </a:cubicBezTo>
                  <a:close/>
                  <a:moveTo>
                    <a:pt x="680" y="0"/>
                  </a:moveTo>
                  <a:lnTo>
                    <a:pt x="696" y="0"/>
                  </a:lnTo>
                  <a:cubicBezTo>
                    <a:pt x="700" y="0"/>
                    <a:pt x="704" y="3"/>
                    <a:pt x="704" y="8"/>
                  </a:cubicBezTo>
                  <a:cubicBezTo>
                    <a:pt x="704" y="12"/>
                    <a:pt x="700" y="16"/>
                    <a:pt x="696" y="16"/>
                  </a:cubicBezTo>
                  <a:lnTo>
                    <a:pt x="680" y="16"/>
                  </a:lnTo>
                  <a:cubicBezTo>
                    <a:pt x="675" y="16"/>
                    <a:pt x="672" y="12"/>
                    <a:pt x="672" y="8"/>
                  </a:cubicBezTo>
                  <a:cubicBezTo>
                    <a:pt x="672" y="3"/>
                    <a:pt x="675" y="0"/>
                    <a:pt x="680" y="0"/>
                  </a:cubicBezTo>
                  <a:close/>
                  <a:moveTo>
                    <a:pt x="728" y="0"/>
                  </a:moveTo>
                  <a:lnTo>
                    <a:pt x="744" y="0"/>
                  </a:lnTo>
                  <a:cubicBezTo>
                    <a:pt x="748" y="0"/>
                    <a:pt x="752" y="3"/>
                    <a:pt x="752" y="8"/>
                  </a:cubicBezTo>
                  <a:cubicBezTo>
                    <a:pt x="752" y="12"/>
                    <a:pt x="748" y="16"/>
                    <a:pt x="744" y="16"/>
                  </a:cubicBezTo>
                  <a:lnTo>
                    <a:pt x="728" y="16"/>
                  </a:lnTo>
                  <a:cubicBezTo>
                    <a:pt x="723" y="16"/>
                    <a:pt x="720" y="12"/>
                    <a:pt x="720" y="8"/>
                  </a:cubicBezTo>
                  <a:cubicBezTo>
                    <a:pt x="720" y="3"/>
                    <a:pt x="723" y="0"/>
                    <a:pt x="728" y="0"/>
                  </a:cubicBezTo>
                  <a:close/>
                  <a:moveTo>
                    <a:pt x="776" y="0"/>
                  </a:moveTo>
                  <a:lnTo>
                    <a:pt x="792" y="0"/>
                  </a:lnTo>
                  <a:cubicBezTo>
                    <a:pt x="796" y="0"/>
                    <a:pt x="800" y="3"/>
                    <a:pt x="800" y="8"/>
                  </a:cubicBezTo>
                  <a:cubicBezTo>
                    <a:pt x="800" y="12"/>
                    <a:pt x="796" y="16"/>
                    <a:pt x="792" y="16"/>
                  </a:cubicBezTo>
                  <a:lnTo>
                    <a:pt x="776" y="16"/>
                  </a:lnTo>
                  <a:cubicBezTo>
                    <a:pt x="771" y="16"/>
                    <a:pt x="768" y="12"/>
                    <a:pt x="768" y="8"/>
                  </a:cubicBezTo>
                  <a:cubicBezTo>
                    <a:pt x="768" y="3"/>
                    <a:pt x="771" y="0"/>
                    <a:pt x="776" y="0"/>
                  </a:cubicBezTo>
                  <a:close/>
                  <a:moveTo>
                    <a:pt x="824" y="0"/>
                  </a:moveTo>
                  <a:lnTo>
                    <a:pt x="832" y="0"/>
                  </a:lnTo>
                  <a:cubicBezTo>
                    <a:pt x="836" y="0"/>
                    <a:pt x="840" y="3"/>
                    <a:pt x="840" y="8"/>
                  </a:cubicBezTo>
                  <a:cubicBezTo>
                    <a:pt x="840" y="12"/>
                    <a:pt x="836" y="16"/>
                    <a:pt x="832" y="16"/>
                  </a:cubicBezTo>
                  <a:lnTo>
                    <a:pt x="824" y="16"/>
                  </a:lnTo>
                  <a:cubicBezTo>
                    <a:pt x="819" y="16"/>
                    <a:pt x="816" y="12"/>
                    <a:pt x="816" y="8"/>
                  </a:cubicBezTo>
                  <a:cubicBezTo>
                    <a:pt x="816" y="3"/>
                    <a:pt x="819" y="0"/>
                    <a:pt x="824"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1" name="Freeform 18"/>
            <p:cNvSpPr>
              <a:spLocks noEditPoints="1"/>
            </p:cNvSpPr>
            <p:nvPr/>
          </p:nvSpPr>
          <p:spPr bwMode="auto">
            <a:xfrm>
              <a:off x="1643" y="3372"/>
              <a:ext cx="2468" cy="16"/>
            </a:xfrm>
            <a:custGeom>
              <a:avLst/>
              <a:gdLst>
                <a:gd name="T0" fmla="*/ 56 w 4928"/>
                <a:gd name="T1" fmla="*/ 16 h 31"/>
                <a:gd name="T2" fmla="*/ 176 w 4928"/>
                <a:gd name="T3" fmla="*/ 8 h 31"/>
                <a:gd name="T4" fmla="*/ 248 w 4928"/>
                <a:gd name="T5" fmla="*/ 0 h 31"/>
                <a:gd name="T6" fmla="*/ 288 w 4928"/>
                <a:gd name="T7" fmla="*/ 9 h 31"/>
                <a:gd name="T8" fmla="*/ 408 w 4928"/>
                <a:gd name="T9" fmla="*/ 17 h 31"/>
                <a:gd name="T10" fmla="*/ 504 w 4928"/>
                <a:gd name="T11" fmla="*/ 1 h 31"/>
                <a:gd name="T12" fmla="*/ 536 w 4928"/>
                <a:gd name="T13" fmla="*/ 1 h 31"/>
                <a:gd name="T14" fmla="*/ 632 w 4928"/>
                <a:gd name="T15" fmla="*/ 18 h 31"/>
                <a:gd name="T16" fmla="*/ 752 w 4928"/>
                <a:gd name="T17" fmla="*/ 10 h 31"/>
                <a:gd name="T18" fmla="*/ 824 w 4928"/>
                <a:gd name="T19" fmla="*/ 2 h 31"/>
                <a:gd name="T20" fmla="*/ 864 w 4928"/>
                <a:gd name="T21" fmla="*/ 10 h 31"/>
                <a:gd name="T22" fmla="*/ 984 w 4928"/>
                <a:gd name="T23" fmla="*/ 19 h 31"/>
                <a:gd name="T24" fmla="*/ 1080 w 4928"/>
                <a:gd name="T25" fmla="*/ 3 h 31"/>
                <a:gd name="T26" fmla="*/ 1112 w 4928"/>
                <a:gd name="T27" fmla="*/ 3 h 31"/>
                <a:gd name="T28" fmla="*/ 1208 w 4928"/>
                <a:gd name="T29" fmla="*/ 19 h 31"/>
                <a:gd name="T30" fmla="*/ 1328 w 4928"/>
                <a:gd name="T31" fmla="*/ 12 h 31"/>
                <a:gd name="T32" fmla="*/ 1400 w 4928"/>
                <a:gd name="T33" fmla="*/ 4 h 31"/>
                <a:gd name="T34" fmla="*/ 1440 w 4928"/>
                <a:gd name="T35" fmla="*/ 12 h 31"/>
                <a:gd name="T36" fmla="*/ 1560 w 4928"/>
                <a:gd name="T37" fmla="*/ 20 h 31"/>
                <a:gd name="T38" fmla="*/ 1656 w 4928"/>
                <a:gd name="T39" fmla="*/ 5 h 31"/>
                <a:gd name="T40" fmla="*/ 1688 w 4928"/>
                <a:gd name="T41" fmla="*/ 5 h 31"/>
                <a:gd name="T42" fmla="*/ 1784 w 4928"/>
                <a:gd name="T43" fmla="*/ 21 h 31"/>
                <a:gd name="T44" fmla="*/ 1904 w 4928"/>
                <a:gd name="T45" fmla="*/ 14 h 31"/>
                <a:gd name="T46" fmla="*/ 1976 w 4928"/>
                <a:gd name="T47" fmla="*/ 6 h 31"/>
                <a:gd name="T48" fmla="*/ 2016 w 4928"/>
                <a:gd name="T49" fmla="*/ 14 h 31"/>
                <a:gd name="T50" fmla="*/ 2136 w 4928"/>
                <a:gd name="T51" fmla="*/ 22 h 31"/>
                <a:gd name="T52" fmla="*/ 2232 w 4928"/>
                <a:gd name="T53" fmla="*/ 7 h 31"/>
                <a:gd name="T54" fmla="*/ 2264 w 4928"/>
                <a:gd name="T55" fmla="*/ 7 h 31"/>
                <a:gd name="T56" fmla="*/ 2360 w 4928"/>
                <a:gd name="T57" fmla="*/ 23 h 31"/>
                <a:gd name="T58" fmla="*/ 2480 w 4928"/>
                <a:gd name="T59" fmla="*/ 15 h 31"/>
                <a:gd name="T60" fmla="*/ 2552 w 4928"/>
                <a:gd name="T61" fmla="*/ 8 h 31"/>
                <a:gd name="T62" fmla="*/ 2592 w 4928"/>
                <a:gd name="T63" fmla="*/ 16 h 31"/>
                <a:gd name="T64" fmla="*/ 2712 w 4928"/>
                <a:gd name="T65" fmla="*/ 24 h 31"/>
                <a:gd name="T66" fmla="*/ 2808 w 4928"/>
                <a:gd name="T67" fmla="*/ 8 h 31"/>
                <a:gd name="T68" fmla="*/ 2840 w 4928"/>
                <a:gd name="T69" fmla="*/ 8 h 31"/>
                <a:gd name="T70" fmla="*/ 2936 w 4928"/>
                <a:gd name="T71" fmla="*/ 25 h 31"/>
                <a:gd name="T72" fmla="*/ 3056 w 4928"/>
                <a:gd name="T73" fmla="*/ 17 h 31"/>
                <a:gd name="T74" fmla="*/ 3128 w 4928"/>
                <a:gd name="T75" fmla="*/ 9 h 31"/>
                <a:gd name="T76" fmla="*/ 3168 w 4928"/>
                <a:gd name="T77" fmla="*/ 17 h 31"/>
                <a:gd name="T78" fmla="*/ 3288 w 4928"/>
                <a:gd name="T79" fmla="*/ 26 h 31"/>
                <a:gd name="T80" fmla="*/ 3384 w 4928"/>
                <a:gd name="T81" fmla="*/ 10 h 31"/>
                <a:gd name="T82" fmla="*/ 3416 w 4928"/>
                <a:gd name="T83" fmla="*/ 10 h 31"/>
                <a:gd name="T84" fmla="*/ 3512 w 4928"/>
                <a:gd name="T85" fmla="*/ 26 h 31"/>
                <a:gd name="T86" fmla="*/ 3632 w 4928"/>
                <a:gd name="T87" fmla="*/ 19 h 31"/>
                <a:gd name="T88" fmla="*/ 3704 w 4928"/>
                <a:gd name="T89" fmla="*/ 11 h 31"/>
                <a:gd name="T90" fmla="*/ 3744 w 4928"/>
                <a:gd name="T91" fmla="*/ 19 h 31"/>
                <a:gd name="T92" fmla="*/ 3864 w 4928"/>
                <a:gd name="T93" fmla="*/ 28 h 31"/>
                <a:gd name="T94" fmla="*/ 3960 w 4928"/>
                <a:gd name="T95" fmla="*/ 12 h 31"/>
                <a:gd name="T96" fmla="*/ 3992 w 4928"/>
                <a:gd name="T97" fmla="*/ 12 h 31"/>
                <a:gd name="T98" fmla="*/ 4088 w 4928"/>
                <a:gd name="T99" fmla="*/ 28 h 31"/>
                <a:gd name="T100" fmla="*/ 4208 w 4928"/>
                <a:gd name="T101" fmla="*/ 21 h 31"/>
                <a:gd name="T102" fmla="*/ 4280 w 4928"/>
                <a:gd name="T103" fmla="*/ 13 h 31"/>
                <a:gd name="T104" fmla="*/ 4320 w 4928"/>
                <a:gd name="T105" fmla="*/ 21 h 31"/>
                <a:gd name="T106" fmla="*/ 4440 w 4928"/>
                <a:gd name="T107" fmla="*/ 29 h 31"/>
                <a:gd name="T108" fmla="*/ 4536 w 4928"/>
                <a:gd name="T109" fmla="*/ 14 h 31"/>
                <a:gd name="T110" fmla="*/ 4568 w 4928"/>
                <a:gd name="T111" fmla="*/ 14 h 31"/>
                <a:gd name="T112" fmla="*/ 4664 w 4928"/>
                <a:gd name="T113" fmla="*/ 30 h 31"/>
                <a:gd name="T114" fmla="*/ 4784 w 4928"/>
                <a:gd name="T115" fmla="*/ 22 h 31"/>
                <a:gd name="T116" fmla="*/ 4856 w 4928"/>
                <a:gd name="T117" fmla="*/ 15 h 31"/>
                <a:gd name="T118" fmla="*/ 4896 w 4928"/>
                <a:gd name="T11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928" h="31">
                  <a:moveTo>
                    <a:pt x="8" y="0"/>
                  </a:moveTo>
                  <a:lnTo>
                    <a:pt x="24" y="0"/>
                  </a:lnTo>
                  <a:cubicBezTo>
                    <a:pt x="28" y="0"/>
                    <a:pt x="32" y="3"/>
                    <a:pt x="32" y="8"/>
                  </a:cubicBezTo>
                  <a:cubicBezTo>
                    <a:pt x="32" y="12"/>
                    <a:pt x="28" y="16"/>
                    <a:pt x="24" y="16"/>
                  </a:cubicBezTo>
                  <a:lnTo>
                    <a:pt x="8" y="16"/>
                  </a:lnTo>
                  <a:cubicBezTo>
                    <a:pt x="3" y="16"/>
                    <a:pt x="0" y="12"/>
                    <a:pt x="0" y="8"/>
                  </a:cubicBezTo>
                  <a:cubicBezTo>
                    <a:pt x="0" y="3"/>
                    <a:pt x="3" y="0"/>
                    <a:pt x="8" y="0"/>
                  </a:cubicBezTo>
                  <a:close/>
                  <a:moveTo>
                    <a:pt x="56" y="0"/>
                  </a:moveTo>
                  <a:lnTo>
                    <a:pt x="72" y="0"/>
                  </a:lnTo>
                  <a:cubicBezTo>
                    <a:pt x="76" y="0"/>
                    <a:pt x="80" y="4"/>
                    <a:pt x="80" y="8"/>
                  </a:cubicBezTo>
                  <a:cubicBezTo>
                    <a:pt x="80" y="12"/>
                    <a:pt x="76" y="16"/>
                    <a:pt x="72" y="16"/>
                  </a:cubicBezTo>
                  <a:lnTo>
                    <a:pt x="56" y="16"/>
                  </a:lnTo>
                  <a:cubicBezTo>
                    <a:pt x="51" y="16"/>
                    <a:pt x="48" y="12"/>
                    <a:pt x="48" y="8"/>
                  </a:cubicBezTo>
                  <a:cubicBezTo>
                    <a:pt x="48" y="3"/>
                    <a:pt x="51" y="0"/>
                    <a:pt x="56" y="0"/>
                  </a:cubicBezTo>
                  <a:close/>
                  <a:moveTo>
                    <a:pt x="104" y="0"/>
                  </a:moveTo>
                  <a:lnTo>
                    <a:pt x="120" y="0"/>
                  </a:lnTo>
                  <a:cubicBezTo>
                    <a:pt x="124" y="0"/>
                    <a:pt x="128" y="4"/>
                    <a:pt x="128" y="8"/>
                  </a:cubicBezTo>
                  <a:cubicBezTo>
                    <a:pt x="128" y="13"/>
                    <a:pt x="124" y="16"/>
                    <a:pt x="120" y="16"/>
                  </a:cubicBezTo>
                  <a:lnTo>
                    <a:pt x="104" y="16"/>
                  </a:lnTo>
                  <a:cubicBezTo>
                    <a:pt x="99" y="16"/>
                    <a:pt x="96" y="12"/>
                    <a:pt x="96" y="8"/>
                  </a:cubicBezTo>
                  <a:cubicBezTo>
                    <a:pt x="96" y="4"/>
                    <a:pt x="99" y="0"/>
                    <a:pt x="104" y="0"/>
                  </a:cubicBezTo>
                  <a:close/>
                  <a:moveTo>
                    <a:pt x="152" y="0"/>
                  </a:moveTo>
                  <a:lnTo>
                    <a:pt x="168" y="0"/>
                  </a:lnTo>
                  <a:cubicBezTo>
                    <a:pt x="172" y="0"/>
                    <a:pt x="176" y="4"/>
                    <a:pt x="176" y="8"/>
                  </a:cubicBezTo>
                  <a:cubicBezTo>
                    <a:pt x="176" y="13"/>
                    <a:pt x="172" y="16"/>
                    <a:pt x="168" y="16"/>
                  </a:cubicBezTo>
                  <a:lnTo>
                    <a:pt x="152" y="16"/>
                  </a:lnTo>
                  <a:cubicBezTo>
                    <a:pt x="147" y="16"/>
                    <a:pt x="144" y="13"/>
                    <a:pt x="144" y="8"/>
                  </a:cubicBezTo>
                  <a:cubicBezTo>
                    <a:pt x="144" y="4"/>
                    <a:pt x="147" y="0"/>
                    <a:pt x="152" y="0"/>
                  </a:cubicBezTo>
                  <a:close/>
                  <a:moveTo>
                    <a:pt x="200" y="0"/>
                  </a:moveTo>
                  <a:lnTo>
                    <a:pt x="216" y="0"/>
                  </a:lnTo>
                  <a:cubicBezTo>
                    <a:pt x="220" y="0"/>
                    <a:pt x="224" y="4"/>
                    <a:pt x="224" y="8"/>
                  </a:cubicBezTo>
                  <a:cubicBezTo>
                    <a:pt x="224" y="13"/>
                    <a:pt x="220" y="16"/>
                    <a:pt x="216" y="16"/>
                  </a:cubicBezTo>
                  <a:lnTo>
                    <a:pt x="200" y="16"/>
                  </a:lnTo>
                  <a:cubicBezTo>
                    <a:pt x="195" y="16"/>
                    <a:pt x="192" y="13"/>
                    <a:pt x="192" y="8"/>
                  </a:cubicBezTo>
                  <a:cubicBezTo>
                    <a:pt x="192" y="4"/>
                    <a:pt x="195" y="0"/>
                    <a:pt x="200" y="0"/>
                  </a:cubicBezTo>
                  <a:close/>
                  <a:moveTo>
                    <a:pt x="248" y="0"/>
                  </a:moveTo>
                  <a:lnTo>
                    <a:pt x="264" y="1"/>
                  </a:lnTo>
                  <a:cubicBezTo>
                    <a:pt x="268" y="1"/>
                    <a:pt x="272" y="4"/>
                    <a:pt x="272" y="9"/>
                  </a:cubicBezTo>
                  <a:cubicBezTo>
                    <a:pt x="272" y="13"/>
                    <a:pt x="268" y="17"/>
                    <a:pt x="264" y="17"/>
                  </a:cubicBezTo>
                  <a:lnTo>
                    <a:pt x="248" y="16"/>
                  </a:lnTo>
                  <a:cubicBezTo>
                    <a:pt x="243" y="16"/>
                    <a:pt x="240" y="13"/>
                    <a:pt x="240" y="8"/>
                  </a:cubicBezTo>
                  <a:cubicBezTo>
                    <a:pt x="240" y="4"/>
                    <a:pt x="243" y="0"/>
                    <a:pt x="248" y="0"/>
                  </a:cubicBezTo>
                  <a:close/>
                  <a:moveTo>
                    <a:pt x="296" y="1"/>
                  </a:moveTo>
                  <a:lnTo>
                    <a:pt x="312" y="1"/>
                  </a:lnTo>
                  <a:cubicBezTo>
                    <a:pt x="316" y="1"/>
                    <a:pt x="320" y="4"/>
                    <a:pt x="320" y="9"/>
                  </a:cubicBezTo>
                  <a:cubicBezTo>
                    <a:pt x="320" y="13"/>
                    <a:pt x="316" y="17"/>
                    <a:pt x="312" y="17"/>
                  </a:cubicBezTo>
                  <a:lnTo>
                    <a:pt x="296" y="17"/>
                  </a:lnTo>
                  <a:cubicBezTo>
                    <a:pt x="291" y="17"/>
                    <a:pt x="288" y="13"/>
                    <a:pt x="288" y="9"/>
                  </a:cubicBezTo>
                  <a:cubicBezTo>
                    <a:pt x="288" y="4"/>
                    <a:pt x="291" y="1"/>
                    <a:pt x="296" y="1"/>
                  </a:cubicBezTo>
                  <a:close/>
                  <a:moveTo>
                    <a:pt x="344" y="1"/>
                  </a:moveTo>
                  <a:lnTo>
                    <a:pt x="360" y="1"/>
                  </a:lnTo>
                  <a:cubicBezTo>
                    <a:pt x="364" y="1"/>
                    <a:pt x="368" y="4"/>
                    <a:pt x="368" y="9"/>
                  </a:cubicBezTo>
                  <a:cubicBezTo>
                    <a:pt x="368" y="13"/>
                    <a:pt x="364" y="17"/>
                    <a:pt x="360" y="17"/>
                  </a:cubicBezTo>
                  <a:lnTo>
                    <a:pt x="344" y="17"/>
                  </a:lnTo>
                  <a:cubicBezTo>
                    <a:pt x="339" y="17"/>
                    <a:pt x="336" y="13"/>
                    <a:pt x="336" y="9"/>
                  </a:cubicBezTo>
                  <a:cubicBezTo>
                    <a:pt x="336" y="4"/>
                    <a:pt x="339" y="1"/>
                    <a:pt x="344" y="1"/>
                  </a:cubicBezTo>
                  <a:close/>
                  <a:moveTo>
                    <a:pt x="392" y="1"/>
                  </a:moveTo>
                  <a:lnTo>
                    <a:pt x="408" y="1"/>
                  </a:lnTo>
                  <a:cubicBezTo>
                    <a:pt x="412" y="1"/>
                    <a:pt x="416" y="5"/>
                    <a:pt x="416" y="9"/>
                  </a:cubicBezTo>
                  <a:cubicBezTo>
                    <a:pt x="416" y="13"/>
                    <a:pt x="412" y="17"/>
                    <a:pt x="408" y="17"/>
                  </a:cubicBezTo>
                  <a:lnTo>
                    <a:pt x="392" y="17"/>
                  </a:lnTo>
                  <a:cubicBezTo>
                    <a:pt x="387" y="17"/>
                    <a:pt x="384" y="13"/>
                    <a:pt x="384" y="9"/>
                  </a:cubicBezTo>
                  <a:cubicBezTo>
                    <a:pt x="384" y="4"/>
                    <a:pt x="387" y="1"/>
                    <a:pt x="392" y="1"/>
                  </a:cubicBezTo>
                  <a:close/>
                  <a:moveTo>
                    <a:pt x="440" y="1"/>
                  </a:moveTo>
                  <a:lnTo>
                    <a:pt x="456" y="1"/>
                  </a:lnTo>
                  <a:cubicBezTo>
                    <a:pt x="460" y="1"/>
                    <a:pt x="464" y="5"/>
                    <a:pt x="464" y="9"/>
                  </a:cubicBezTo>
                  <a:cubicBezTo>
                    <a:pt x="464" y="14"/>
                    <a:pt x="460" y="17"/>
                    <a:pt x="456" y="17"/>
                  </a:cubicBezTo>
                  <a:lnTo>
                    <a:pt x="440" y="17"/>
                  </a:lnTo>
                  <a:cubicBezTo>
                    <a:pt x="435" y="17"/>
                    <a:pt x="432" y="13"/>
                    <a:pt x="432" y="9"/>
                  </a:cubicBezTo>
                  <a:cubicBezTo>
                    <a:pt x="432" y="5"/>
                    <a:pt x="435" y="1"/>
                    <a:pt x="440" y="1"/>
                  </a:cubicBezTo>
                  <a:close/>
                  <a:moveTo>
                    <a:pt x="488" y="1"/>
                  </a:moveTo>
                  <a:lnTo>
                    <a:pt x="504" y="1"/>
                  </a:lnTo>
                  <a:cubicBezTo>
                    <a:pt x="508" y="1"/>
                    <a:pt x="512" y="5"/>
                    <a:pt x="512" y="9"/>
                  </a:cubicBezTo>
                  <a:cubicBezTo>
                    <a:pt x="512" y="14"/>
                    <a:pt x="508" y="17"/>
                    <a:pt x="504" y="17"/>
                  </a:cubicBezTo>
                  <a:lnTo>
                    <a:pt x="488" y="17"/>
                  </a:lnTo>
                  <a:cubicBezTo>
                    <a:pt x="483" y="17"/>
                    <a:pt x="480" y="14"/>
                    <a:pt x="480" y="9"/>
                  </a:cubicBezTo>
                  <a:cubicBezTo>
                    <a:pt x="480" y="5"/>
                    <a:pt x="483" y="1"/>
                    <a:pt x="488" y="1"/>
                  </a:cubicBezTo>
                  <a:close/>
                  <a:moveTo>
                    <a:pt x="536" y="1"/>
                  </a:moveTo>
                  <a:lnTo>
                    <a:pt x="552" y="1"/>
                  </a:lnTo>
                  <a:cubicBezTo>
                    <a:pt x="556" y="1"/>
                    <a:pt x="560" y="5"/>
                    <a:pt x="560" y="9"/>
                  </a:cubicBezTo>
                  <a:cubicBezTo>
                    <a:pt x="560" y="14"/>
                    <a:pt x="556" y="17"/>
                    <a:pt x="552" y="17"/>
                  </a:cubicBezTo>
                  <a:lnTo>
                    <a:pt x="536" y="17"/>
                  </a:lnTo>
                  <a:cubicBezTo>
                    <a:pt x="531" y="17"/>
                    <a:pt x="528" y="14"/>
                    <a:pt x="528" y="9"/>
                  </a:cubicBezTo>
                  <a:cubicBezTo>
                    <a:pt x="528" y="5"/>
                    <a:pt x="531" y="1"/>
                    <a:pt x="536" y="1"/>
                  </a:cubicBezTo>
                  <a:close/>
                  <a:moveTo>
                    <a:pt x="584" y="2"/>
                  </a:moveTo>
                  <a:lnTo>
                    <a:pt x="600" y="2"/>
                  </a:lnTo>
                  <a:cubicBezTo>
                    <a:pt x="604" y="2"/>
                    <a:pt x="608" y="5"/>
                    <a:pt x="608" y="10"/>
                  </a:cubicBezTo>
                  <a:cubicBezTo>
                    <a:pt x="608" y="14"/>
                    <a:pt x="604" y="18"/>
                    <a:pt x="600" y="18"/>
                  </a:cubicBezTo>
                  <a:lnTo>
                    <a:pt x="584" y="18"/>
                  </a:lnTo>
                  <a:cubicBezTo>
                    <a:pt x="579" y="17"/>
                    <a:pt x="576" y="14"/>
                    <a:pt x="576" y="9"/>
                  </a:cubicBezTo>
                  <a:cubicBezTo>
                    <a:pt x="576" y="5"/>
                    <a:pt x="579" y="1"/>
                    <a:pt x="584" y="2"/>
                  </a:cubicBezTo>
                  <a:close/>
                  <a:moveTo>
                    <a:pt x="632" y="2"/>
                  </a:moveTo>
                  <a:lnTo>
                    <a:pt x="648" y="2"/>
                  </a:lnTo>
                  <a:cubicBezTo>
                    <a:pt x="652" y="2"/>
                    <a:pt x="656" y="5"/>
                    <a:pt x="656" y="10"/>
                  </a:cubicBezTo>
                  <a:cubicBezTo>
                    <a:pt x="656" y="14"/>
                    <a:pt x="652" y="18"/>
                    <a:pt x="648" y="18"/>
                  </a:cubicBezTo>
                  <a:lnTo>
                    <a:pt x="632" y="18"/>
                  </a:lnTo>
                  <a:cubicBezTo>
                    <a:pt x="627" y="18"/>
                    <a:pt x="624" y="14"/>
                    <a:pt x="624" y="10"/>
                  </a:cubicBezTo>
                  <a:cubicBezTo>
                    <a:pt x="624" y="5"/>
                    <a:pt x="627" y="2"/>
                    <a:pt x="632" y="2"/>
                  </a:cubicBezTo>
                  <a:close/>
                  <a:moveTo>
                    <a:pt x="680" y="2"/>
                  </a:moveTo>
                  <a:lnTo>
                    <a:pt x="696" y="2"/>
                  </a:lnTo>
                  <a:cubicBezTo>
                    <a:pt x="700" y="2"/>
                    <a:pt x="704" y="5"/>
                    <a:pt x="704" y="10"/>
                  </a:cubicBezTo>
                  <a:cubicBezTo>
                    <a:pt x="704" y="14"/>
                    <a:pt x="700" y="18"/>
                    <a:pt x="696" y="18"/>
                  </a:cubicBezTo>
                  <a:lnTo>
                    <a:pt x="680" y="18"/>
                  </a:lnTo>
                  <a:cubicBezTo>
                    <a:pt x="675" y="18"/>
                    <a:pt x="672" y="14"/>
                    <a:pt x="672" y="10"/>
                  </a:cubicBezTo>
                  <a:cubicBezTo>
                    <a:pt x="672" y="5"/>
                    <a:pt x="675" y="2"/>
                    <a:pt x="680" y="2"/>
                  </a:cubicBezTo>
                  <a:close/>
                  <a:moveTo>
                    <a:pt x="728" y="2"/>
                  </a:moveTo>
                  <a:lnTo>
                    <a:pt x="744" y="2"/>
                  </a:lnTo>
                  <a:cubicBezTo>
                    <a:pt x="748" y="2"/>
                    <a:pt x="752" y="6"/>
                    <a:pt x="752" y="10"/>
                  </a:cubicBezTo>
                  <a:cubicBezTo>
                    <a:pt x="752" y="14"/>
                    <a:pt x="748" y="18"/>
                    <a:pt x="744" y="18"/>
                  </a:cubicBezTo>
                  <a:lnTo>
                    <a:pt x="728" y="18"/>
                  </a:lnTo>
                  <a:cubicBezTo>
                    <a:pt x="723" y="18"/>
                    <a:pt x="720" y="14"/>
                    <a:pt x="720" y="10"/>
                  </a:cubicBezTo>
                  <a:cubicBezTo>
                    <a:pt x="720" y="6"/>
                    <a:pt x="723" y="2"/>
                    <a:pt x="728" y="2"/>
                  </a:cubicBezTo>
                  <a:close/>
                  <a:moveTo>
                    <a:pt x="776" y="2"/>
                  </a:moveTo>
                  <a:lnTo>
                    <a:pt x="792" y="2"/>
                  </a:lnTo>
                  <a:cubicBezTo>
                    <a:pt x="796" y="2"/>
                    <a:pt x="800" y="6"/>
                    <a:pt x="800" y="10"/>
                  </a:cubicBezTo>
                  <a:cubicBezTo>
                    <a:pt x="800" y="15"/>
                    <a:pt x="796" y="18"/>
                    <a:pt x="792" y="18"/>
                  </a:cubicBezTo>
                  <a:lnTo>
                    <a:pt x="776" y="18"/>
                  </a:lnTo>
                  <a:cubicBezTo>
                    <a:pt x="771" y="18"/>
                    <a:pt x="768" y="14"/>
                    <a:pt x="768" y="10"/>
                  </a:cubicBezTo>
                  <a:cubicBezTo>
                    <a:pt x="768" y="6"/>
                    <a:pt x="771" y="2"/>
                    <a:pt x="776" y="2"/>
                  </a:cubicBezTo>
                  <a:close/>
                  <a:moveTo>
                    <a:pt x="824" y="2"/>
                  </a:moveTo>
                  <a:lnTo>
                    <a:pt x="840" y="2"/>
                  </a:lnTo>
                  <a:cubicBezTo>
                    <a:pt x="844" y="2"/>
                    <a:pt x="848" y="6"/>
                    <a:pt x="848" y="10"/>
                  </a:cubicBezTo>
                  <a:cubicBezTo>
                    <a:pt x="848" y="15"/>
                    <a:pt x="844" y="18"/>
                    <a:pt x="840" y="18"/>
                  </a:cubicBezTo>
                  <a:lnTo>
                    <a:pt x="824" y="18"/>
                  </a:lnTo>
                  <a:cubicBezTo>
                    <a:pt x="819" y="18"/>
                    <a:pt x="816" y="15"/>
                    <a:pt x="816" y="10"/>
                  </a:cubicBezTo>
                  <a:cubicBezTo>
                    <a:pt x="816" y="6"/>
                    <a:pt x="819" y="2"/>
                    <a:pt x="824" y="2"/>
                  </a:cubicBezTo>
                  <a:close/>
                  <a:moveTo>
                    <a:pt x="872" y="2"/>
                  </a:moveTo>
                  <a:lnTo>
                    <a:pt x="888" y="2"/>
                  </a:lnTo>
                  <a:cubicBezTo>
                    <a:pt x="892" y="2"/>
                    <a:pt x="896" y="6"/>
                    <a:pt x="896" y="10"/>
                  </a:cubicBezTo>
                  <a:cubicBezTo>
                    <a:pt x="896" y="15"/>
                    <a:pt x="892" y="18"/>
                    <a:pt x="888" y="18"/>
                  </a:cubicBezTo>
                  <a:lnTo>
                    <a:pt x="872" y="18"/>
                  </a:lnTo>
                  <a:cubicBezTo>
                    <a:pt x="867" y="18"/>
                    <a:pt x="864" y="15"/>
                    <a:pt x="864" y="10"/>
                  </a:cubicBezTo>
                  <a:cubicBezTo>
                    <a:pt x="864" y="6"/>
                    <a:pt x="867" y="2"/>
                    <a:pt x="872" y="2"/>
                  </a:cubicBezTo>
                  <a:close/>
                  <a:moveTo>
                    <a:pt x="920" y="3"/>
                  </a:moveTo>
                  <a:lnTo>
                    <a:pt x="936" y="3"/>
                  </a:lnTo>
                  <a:cubicBezTo>
                    <a:pt x="940" y="3"/>
                    <a:pt x="944" y="6"/>
                    <a:pt x="944" y="11"/>
                  </a:cubicBezTo>
                  <a:cubicBezTo>
                    <a:pt x="944" y="15"/>
                    <a:pt x="940" y="19"/>
                    <a:pt x="936" y="19"/>
                  </a:cubicBezTo>
                  <a:lnTo>
                    <a:pt x="920" y="19"/>
                  </a:lnTo>
                  <a:cubicBezTo>
                    <a:pt x="915" y="19"/>
                    <a:pt x="912" y="15"/>
                    <a:pt x="912" y="11"/>
                  </a:cubicBezTo>
                  <a:cubicBezTo>
                    <a:pt x="912" y="6"/>
                    <a:pt x="915" y="3"/>
                    <a:pt x="920" y="3"/>
                  </a:cubicBezTo>
                  <a:close/>
                  <a:moveTo>
                    <a:pt x="968" y="3"/>
                  </a:moveTo>
                  <a:lnTo>
                    <a:pt x="984" y="3"/>
                  </a:lnTo>
                  <a:cubicBezTo>
                    <a:pt x="988" y="3"/>
                    <a:pt x="992" y="6"/>
                    <a:pt x="992" y="11"/>
                  </a:cubicBezTo>
                  <a:cubicBezTo>
                    <a:pt x="992" y="15"/>
                    <a:pt x="988" y="19"/>
                    <a:pt x="984" y="19"/>
                  </a:cubicBezTo>
                  <a:lnTo>
                    <a:pt x="968" y="19"/>
                  </a:lnTo>
                  <a:cubicBezTo>
                    <a:pt x="963" y="19"/>
                    <a:pt x="960" y="15"/>
                    <a:pt x="960" y="11"/>
                  </a:cubicBezTo>
                  <a:cubicBezTo>
                    <a:pt x="960" y="6"/>
                    <a:pt x="963" y="3"/>
                    <a:pt x="968" y="3"/>
                  </a:cubicBezTo>
                  <a:close/>
                  <a:moveTo>
                    <a:pt x="1016" y="3"/>
                  </a:moveTo>
                  <a:lnTo>
                    <a:pt x="1032" y="3"/>
                  </a:lnTo>
                  <a:cubicBezTo>
                    <a:pt x="1036" y="3"/>
                    <a:pt x="1040" y="6"/>
                    <a:pt x="1040" y="11"/>
                  </a:cubicBezTo>
                  <a:cubicBezTo>
                    <a:pt x="1040" y="15"/>
                    <a:pt x="1036" y="19"/>
                    <a:pt x="1032" y="19"/>
                  </a:cubicBezTo>
                  <a:lnTo>
                    <a:pt x="1016" y="19"/>
                  </a:lnTo>
                  <a:cubicBezTo>
                    <a:pt x="1011" y="19"/>
                    <a:pt x="1008" y="15"/>
                    <a:pt x="1008" y="11"/>
                  </a:cubicBezTo>
                  <a:cubicBezTo>
                    <a:pt x="1008" y="6"/>
                    <a:pt x="1011" y="3"/>
                    <a:pt x="1016" y="3"/>
                  </a:cubicBezTo>
                  <a:close/>
                  <a:moveTo>
                    <a:pt x="1064" y="3"/>
                  </a:moveTo>
                  <a:lnTo>
                    <a:pt x="1080" y="3"/>
                  </a:lnTo>
                  <a:cubicBezTo>
                    <a:pt x="1084" y="3"/>
                    <a:pt x="1088" y="7"/>
                    <a:pt x="1088" y="11"/>
                  </a:cubicBezTo>
                  <a:cubicBezTo>
                    <a:pt x="1088" y="15"/>
                    <a:pt x="1084" y="19"/>
                    <a:pt x="1080" y="19"/>
                  </a:cubicBezTo>
                  <a:lnTo>
                    <a:pt x="1064" y="19"/>
                  </a:lnTo>
                  <a:cubicBezTo>
                    <a:pt x="1059" y="19"/>
                    <a:pt x="1056" y="15"/>
                    <a:pt x="1056" y="11"/>
                  </a:cubicBezTo>
                  <a:cubicBezTo>
                    <a:pt x="1056" y="7"/>
                    <a:pt x="1059" y="3"/>
                    <a:pt x="1064" y="3"/>
                  </a:cubicBezTo>
                  <a:close/>
                  <a:moveTo>
                    <a:pt x="1112" y="3"/>
                  </a:moveTo>
                  <a:lnTo>
                    <a:pt x="1128" y="3"/>
                  </a:lnTo>
                  <a:cubicBezTo>
                    <a:pt x="1132" y="3"/>
                    <a:pt x="1136" y="7"/>
                    <a:pt x="1136" y="11"/>
                  </a:cubicBezTo>
                  <a:cubicBezTo>
                    <a:pt x="1136" y="16"/>
                    <a:pt x="1132" y="19"/>
                    <a:pt x="1128" y="19"/>
                  </a:cubicBezTo>
                  <a:lnTo>
                    <a:pt x="1112" y="19"/>
                  </a:lnTo>
                  <a:cubicBezTo>
                    <a:pt x="1107" y="19"/>
                    <a:pt x="1104" y="16"/>
                    <a:pt x="1104" y="11"/>
                  </a:cubicBezTo>
                  <a:cubicBezTo>
                    <a:pt x="1104" y="7"/>
                    <a:pt x="1107" y="3"/>
                    <a:pt x="1112" y="3"/>
                  </a:cubicBezTo>
                  <a:close/>
                  <a:moveTo>
                    <a:pt x="1160" y="3"/>
                  </a:moveTo>
                  <a:lnTo>
                    <a:pt x="1176" y="3"/>
                  </a:lnTo>
                  <a:cubicBezTo>
                    <a:pt x="1180" y="3"/>
                    <a:pt x="1184" y="7"/>
                    <a:pt x="1184" y="11"/>
                  </a:cubicBezTo>
                  <a:cubicBezTo>
                    <a:pt x="1184" y="16"/>
                    <a:pt x="1180" y="19"/>
                    <a:pt x="1176" y="19"/>
                  </a:cubicBezTo>
                  <a:lnTo>
                    <a:pt x="1160" y="19"/>
                  </a:lnTo>
                  <a:cubicBezTo>
                    <a:pt x="1155" y="19"/>
                    <a:pt x="1152" y="16"/>
                    <a:pt x="1152" y="11"/>
                  </a:cubicBezTo>
                  <a:cubicBezTo>
                    <a:pt x="1152" y="7"/>
                    <a:pt x="1155" y="3"/>
                    <a:pt x="1160" y="3"/>
                  </a:cubicBezTo>
                  <a:close/>
                  <a:moveTo>
                    <a:pt x="1208" y="3"/>
                  </a:moveTo>
                  <a:lnTo>
                    <a:pt x="1224" y="3"/>
                  </a:lnTo>
                  <a:cubicBezTo>
                    <a:pt x="1228" y="3"/>
                    <a:pt x="1232" y="7"/>
                    <a:pt x="1232" y="11"/>
                  </a:cubicBezTo>
                  <a:cubicBezTo>
                    <a:pt x="1232" y="16"/>
                    <a:pt x="1228" y="19"/>
                    <a:pt x="1224" y="19"/>
                  </a:cubicBezTo>
                  <a:lnTo>
                    <a:pt x="1208" y="19"/>
                  </a:lnTo>
                  <a:cubicBezTo>
                    <a:pt x="1203" y="19"/>
                    <a:pt x="1200" y="16"/>
                    <a:pt x="1200" y="11"/>
                  </a:cubicBezTo>
                  <a:cubicBezTo>
                    <a:pt x="1200" y="7"/>
                    <a:pt x="1203" y="3"/>
                    <a:pt x="1208" y="3"/>
                  </a:cubicBezTo>
                  <a:close/>
                  <a:moveTo>
                    <a:pt x="1256" y="4"/>
                  </a:moveTo>
                  <a:lnTo>
                    <a:pt x="1272" y="4"/>
                  </a:lnTo>
                  <a:cubicBezTo>
                    <a:pt x="1276" y="4"/>
                    <a:pt x="1280" y="7"/>
                    <a:pt x="1280" y="12"/>
                  </a:cubicBezTo>
                  <a:cubicBezTo>
                    <a:pt x="1280" y="16"/>
                    <a:pt x="1276" y="20"/>
                    <a:pt x="1272" y="20"/>
                  </a:cubicBezTo>
                  <a:lnTo>
                    <a:pt x="1256" y="20"/>
                  </a:lnTo>
                  <a:cubicBezTo>
                    <a:pt x="1251" y="20"/>
                    <a:pt x="1248" y="16"/>
                    <a:pt x="1248" y="12"/>
                  </a:cubicBezTo>
                  <a:cubicBezTo>
                    <a:pt x="1248" y="7"/>
                    <a:pt x="1251" y="4"/>
                    <a:pt x="1256" y="4"/>
                  </a:cubicBezTo>
                  <a:close/>
                  <a:moveTo>
                    <a:pt x="1304" y="4"/>
                  </a:moveTo>
                  <a:lnTo>
                    <a:pt x="1320" y="4"/>
                  </a:lnTo>
                  <a:cubicBezTo>
                    <a:pt x="1324" y="4"/>
                    <a:pt x="1328" y="7"/>
                    <a:pt x="1328" y="12"/>
                  </a:cubicBezTo>
                  <a:cubicBezTo>
                    <a:pt x="1328" y="16"/>
                    <a:pt x="1324" y="20"/>
                    <a:pt x="1320" y="20"/>
                  </a:cubicBezTo>
                  <a:lnTo>
                    <a:pt x="1304" y="20"/>
                  </a:lnTo>
                  <a:cubicBezTo>
                    <a:pt x="1299" y="20"/>
                    <a:pt x="1296" y="16"/>
                    <a:pt x="1296" y="12"/>
                  </a:cubicBezTo>
                  <a:cubicBezTo>
                    <a:pt x="1296" y="7"/>
                    <a:pt x="1299" y="4"/>
                    <a:pt x="1304" y="4"/>
                  </a:cubicBezTo>
                  <a:close/>
                  <a:moveTo>
                    <a:pt x="1352" y="4"/>
                  </a:moveTo>
                  <a:lnTo>
                    <a:pt x="1368" y="4"/>
                  </a:lnTo>
                  <a:cubicBezTo>
                    <a:pt x="1372" y="4"/>
                    <a:pt x="1376" y="8"/>
                    <a:pt x="1376" y="12"/>
                  </a:cubicBezTo>
                  <a:cubicBezTo>
                    <a:pt x="1376" y="16"/>
                    <a:pt x="1372" y="20"/>
                    <a:pt x="1368" y="20"/>
                  </a:cubicBezTo>
                  <a:lnTo>
                    <a:pt x="1352" y="20"/>
                  </a:lnTo>
                  <a:cubicBezTo>
                    <a:pt x="1347" y="20"/>
                    <a:pt x="1344" y="16"/>
                    <a:pt x="1344" y="12"/>
                  </a:cubicBezTo>
                  <a:cubicBezTo>
                    <a:pt x="1344" y="7"/>
                    <a:pt x="1347" y="4"/>
                    <a:pt x="1352" y="4"/>
                  </a:cubicBezTo>
                  <a:close/>
                  <a:moveTo>
                    <a:pt x="1400" y="4"/>
                  </a:moveTo>
                  <a:lnTo>
                    <a:pt x="1416" y="4"/>
                  </a:lnTo>
                  <a:cubicBezTo>
                    <a:pt x="1420" y="4"/>
                    <a:pt x="1424" y="8"/>
                    <a:pt x="1424" y="12"/>
                  </a:cubicBezTo>
                  <a:cubicBezTo>
                    <a:pt x="1424" y="16"/>
                    <a:pt x="1420" y="20"/>
                    <a:pt x="1416" y="20"/>
                  </a:cubicBezTo>
                  <a:lnTo>
                    <a:pt x="1400" y="20"/>
                  </a:lnTo>
                  <a:cubicBezTo>
                    <a:pt x="1395" y="20"/>
                    <a:pt x="1392" y="16"/>
                    <a:pt x="1392" y="12"/>
                  </a:cubicBezTo>
                  <a:cubicBezTo>
                    <a:pt x="1392" y="8"/>
                    <a:pt x="1395" y="4"/>
                    <a:pt x="1400" y="4"/>
                  </a:cubicBezTo>
                  <a:close/>
                  <a:moveTo>
                    <a:pt x="1448" y="4"/>
                  </a:moveTo>
                  <a:lnTo>
                    <a:pt x="1464" y="4"/>
                  </a:lnTo>
                  <a:cubicBezTo>
                    <a:pt x="1468" y="4"/>
                    <a:pt x="1472" y="8"/>
                    <a:pt x="1472" y="12"/>
                  </a:cubicBezTo>
                  <a:cubicBezTo>
                    <a:pt x="1472" y="17"/>
                    <a:pt x="1468" y="20"/>
                    <a:pt x="1464" y="20"/>
                  </a:cubicBezTo>
                  <a:lnTo>
                    <a:pt x="1448" y="20"/>
                  </a:lnTo>
                  <a:cubicBezTo>
                    <a:pt x="1443" y="20"/>
                    <a:pt x="1440" y="17"/>
                    <a:pt x="1440" y="12"/>
                  </a:cubicBezTo>
                  <a:cubicBezTo>
                    <a:pt x="1440" y="8"/>
                    <a:pt x="1443" y="4"/>
                    <a:pt x="1448" y="4"/>
                  </a:cubicBezTo>
                  <a:close/>
                  <a:moveTo>
                    <a:pt x="1496" y="4"/>
                  </a:moveTo>
                  <a:lnTo>
                    <a:pt x="1512" y="4"/>
                  </a:lnTo>
                  <a:cubicBezTo>
                    <a:pt x="1516" y="4"/>
                    <a:pt x="1520" y="8"/>
                    <a:pt x="1520" y="12"/>
                  </a:cubicBezTo>
                  <a:cubicBezTo>
                    <a:pt x="1520" y="17"/>
                    <a:pt x="1516" y="20"/>
                    <a:pt x="1512" y="20"/>
                  </a:cubicBezTo>
                  <a:lnTo>
                    <a:pt x="1496" y="20"/>
                  </a:lnTo>
                  <a:cubicBezTo>
                    <a:pt x="1491" y="20"/>
                    <a:pt x="1488" y="17"/>
                    <a:pt x="1488" y="12"/>
                  </a:cubicBezTo>
                  <a:cubicBezTo>
                    <a:pt x="1488" y="8"/>
                    <a:pt x="1491" y="4"/>
                    <a:pt x="1496" y="4"/>
                  </a:cubicBezTo>
                  <a:close/>
                  <a:moveTo>
                    <a:pt x="1544" y="4"/>
                  </a:moveTo>
                  <a:lnTo>
                    <a:pt x="1560" y="4"/>
                  </a:lnTo>
                  <a:cubicBezTo>
                    <a:pt x="1564" y="5"/>
                    <a:pt x="1568" y="8"/>
                    <a:pt x="1568" y="13"/>
                  </a:cubicBezTo>
                  <a:cubicBezTo>
                    <a:pt x="1568" y="17"/>
                    <a:pt x="1564" y="21"/>
                    <a:pt x="1560" y="20"/>
                  </a:cubicBezTo>
                  <a:lnTo>
                    <a:pt x="1544" y="20"/>
                  </a:lnTo>
                  <a:cubicBezTo>
                    <a:pt x="1539" y="20"/>
                    <a:pt x="1536" y="17"/>
                    <a:pt x="1536" y="12"/>
                  </a:cubicBezTo>
                  <a:cubicBezTo>
                    <a:pt x="1536" y="8"/>
                    <a:pt x="1539" y="4"/>
                    <a:pt x="1544" y="4"/>
                  </a:cubicBezTo>
                  <a:close/>
                  <a:moveTo>
                    <a:pt x="1592" y="5"/>
                  </a:moveTo>
                  <a:lnTo>
                    <a:pt x="1608" y="5"/>
                  </a:lnTo>
                  <a:cubicBezTo>
                    <a:pt x="1612" y="5"/>
                    <a:pt x="1616" y="8"/>
                    <a:pt x="1616" y="13"/>
                  </a:cubicBezTo>
                  <a:cubicBezTo>
                    <a:pt x="1616" y="17"/>
                    <a:pt x="1612" y="21"/>
                    <a:pt x="1608" y="21"/>
                  </a:cubicBezTo>
                  <a:lnTo>
                    <a:pt x="1592" y="21"/>
                  </a:lnTo>
                  <a:cubicBezTo>
                    <a:pt x="1587" y="21"/>
                    <a:pt x="1584" y="17"/>
                    <a:pt x="1584" y="13"/>
                  </a:cubicBezTo>
                  <a:cubicBezTo>
                    <a:pt x="1584" y="8"/>
                    <a:pt x="1587" y="5"/>
                    <a:pt x="1592" y="5"/>
                  </a:cubicBezTo>
                  <a:close/>
                  <a:moveTo>
                    <a:pt x="1640" y="5"/>
                  </a:moveTo>
                  <a:lnTo>
                    <a:pt x="1656" y="5"/>
                  </a:lnTo>
                  <a:cubicBezTo>
                    <a:pt x="1660" y="5"/>
                    <a:pt x="1664" y="8"/>
                    <a:pt x="1664" y="13"/>
                  </a:cubicBezTo>
                  <a:cubicBezTo>
                    <a:pt x="1664" y="17"/>
                    <a:pt x="1660" y="21"/>
                    <a:pt x="1656" y="21"/>
                  </a:cubicBezTo>
                  <a:lnTo>
                    <a:pt x="1640" y="21"/>
                  </a:lnTo>
                  <a:cubicBezTo>
                    <a:pt x="1635" y="21"/>
                    <a:pt x="1632" y="17"/>
                    <a:pt x="1632" y="13"/>
                  </a:cubicBezTo>
                  <a:cubicBezTo>
                    <a:pt x="1632" y="8"/>
                    <a:pt x="1635" y="5"/>
                    <a:pt x="1640" y="5"/>
                  </a:cubicBezTo>
                  <a:close/>
                  <a:moveTo>
                    <a:pt x="1688" y="5"/>
                  </a:moveTo>
                  <a:lnTo>
                    <a:pt x="1704" y="5"/>
                  </a:lnTo>
                  <a:cubicBezTo>
                    <a:pt x="1708" y="5"/>
                    <a:pt x="1712" y="9"/>
                    <a:pt x="1712" y="13"/>
                  </a:cubicBezTo>
                  <a:cubicBezTo>
                    <a:pt x="1712" y="17"/>
                    <a:pt x="1708" y="21"/>
                    <a:pt x="1704" y="21"/>
                  </a:cubicBezTo>
                  <a:lnTo>
                    <a:pt x="1688" y="21"/>
                  </a:lnTo>
                  <a:cubicBezTo>
                    <a:pt x="1683" y="21"/>
                    <a:pt x="1680" y="17"/>
                    <a:pt x="1680" y="13"/>
                  </a:cubicBezTo>
                  <a:cubicBezTo>
                    <a:pt x="1680" y="8"/>
                    <a:pt x="1683" y="5"/>
                    <a:pt x="1688" y="5"/>
                  </a:cubicBezTo>
                  <a:close/>
                  <a:moveTo>
                    <a:pt x="1736" y="5"/>
                  </a:moveTo>
                  <a:lnTo>
                    <a:pt x="1752" y="5"/>
                  </a:lnTo>
                  <a:cubicBezTo>
                    <a:pt x="1756" y="5"/>
                    <a:pt x="1760" y="9"/>
                    <a:pt x="1760" y="13"/>
                  </a:cubicBezTo>
                  <a:cubicBezTo>
                    <a:pt x="1760" y="18"/>
                    <a:pt x="1756" y="21"/>
                    <a:pt x="1752" y="21"/>
                  </a:cubicBezTo>
                  <a:lnTo>
                    <a:pt x="1736" y="21"/>
                  </a:lnTo>
                  <a:cubicBezTo>
                    <a:pt x="1731" y="21"/>
                    <a:pt x="1728" y="17"/>
                    <a:pt x="1728" y="13"/>
                  </a:cubicBezTo>
                  <a:cubicBezTo>
                    <a:pt x="1728" y="9"/>
                    <a:pt x="1731" y="5"/>
                    <a:pt x="1736" y="5"/>
                  </a:cubicBezTo>
                  <a:close/>
                  <a:moveTo>
                    <a:pt x="1784" y="5"/>
                  </a:moveTo>
                  <a:lnTo>
                    <a:pt x="1800" y="5"/>
                  </a:lnTo>
                  <a:cubicBezTo>
                    <a:pt x="1804" y="5"/>
                    <a:pt x="1808" y="9"/>
                    <a:pt x="1808" y="13"/>
                  </a:cubicBezTo>
                  <a:cubicBezTo>
                    <a:pt x="1808" y="18"/>
                    <a:pt x="1804" y="21"/>
                    <a:pt x="1800" y="21"/>
                  </a:cubicBezTo>
                  <a:lnTo>
                    <a:pt x="1784" y="21"/>
                  </a:lnTo>
                  <a:cubicBezTo>
                    <a:pt x="1779" y="21"/>
                    <a:pt x="1776" y="18"/>
                    <a:pt x="1776" y="13"/>
                  </a:cubicBezTo>
                  <a:cubicBezTo>
                    <a:pt x="1776" y="9"/>
                    <a:pt x="1779" y="5"/>
                    <a:pt x="1784" y="5"/>
                  </a:cubicBezTo>
                  <a:close/>
                  <a:moveTo>
                    <a:pt x="1832" y="5"/>
                  </a:moveTo>
                  <a:lnTo>
                    <a:pt x="1848" y="5"/>
                  </a:lnTo>
                  <a:cubicBezTo>
                    <a:pt x="1852" y="5"/>
                    <a:pt x="1856" y="9"/>
                    <a:pt x="1856" y="13"/>
                  </a:cubicBezTo>
                  <a:cubicBezTo>
                    <a:pt x="1856" y="18"/>
                    <a:pt x="1852" y="21"/>
                    <a:pt x="1848" y="21"/>
                  </a:cubicBezTo>
                  <a:lnTo>
                    <a:pt x="1832" y="21"/>
                  </a:lnTo>
                  <a:cubicBezTo>
                    <a:pt x="1827" y="21"/>
                    <a:pt x="1824" y="18"/>
                    <a:pt x="1824" y="13"/>
                  </a:cubicBezTo>
                  <a:cubicBezTo>
                    <a:pt x="1824" y="9"/>
                    <a:pt x="1827" y="5"/>
                    <a:pt x="1832" y="5"/>
                  </a:cubicBezTo>
                  <a:close/>
                  <a:moveTo>
                    <a:pt x="1880" y="5"/>
                  </a:moveTo>
                  <a:lnTo>
                    <a:pt x="1896" y="6"/>
                  </a:lnTo>
                  <a:cubicBezTo>
                    <a:pt x="1900" y="6"/>
                    <a:pt x="1904" y="9"/>
                    <a:pt x="1904" y="14"/>
                  </a:cubicBezTo>
                  <a:cubicBezTo>
                    <a:pt x="1904" y="18"/>
                    <a:pt x="1900" y="22"/>
                    <a:pt x="1896" y="22"/>
                  </a:cubicBezTo>
                  <a:lnTo>
                    <a:pt x="1880" y="21"/>
                  </a:lnTo>
                  <a:cubicBezTo>
                    <a:pt x="1875" y="21"/>
                    <a:pt x="1872" y="18"/>
                    <a:pt x="1872" y="13"/>
                  </a:cubicBezTo>
                  <a:cubicBezTo>
                    <a:pt x="1872" y="9"/>
                    <a:pt x="1875" y="5"/>
                    <a:pt x="1880" y="5"/>
                  </a:cubicBezTo>
                  <a:close/>
                  <a:moveTo>
                    <a:pt x="1928" y="6"/>
                  </a:moveTo>
                  <a:lnTo>
                    <a:pt x="1944" y="6"/>
                  </a:lnTo>
                  <a:cubicBezTo>
                    <a:pt x="1948" y="6"/>
                    <a:pt x="1952" y="9"/>
                    <a:pt x="1952" y="14"/>
                  </a:cubicBezTo>
                  <a:cubicBezTo>
                    <a:pt x="1952" y="18"/>
                    <a:pt x="1948" y="22"/>
                    <a:pt x="1944" y="22"/>
                  </a:cubicBezTo>
                  <a:lnTo>
                    <a:pt x="1928" y="22"/>
                  </a:lnTo>
                  <a:cubicBezTo>
                    <a:pt x="1923" y="22"/>
                    <a:pt x="1920" y="18"/>
                    <a:pt x="1920" y="14"/>
                  </a:cubicBezTo>
                  <a:cubicBezTo>
                    <a:pt x="1920" y="9"/>
                    <a:pt x="1923" y="6"/>
                    <a:pt x="1928" y="6"/>
                  </a:cubicBezTo>
                  <a:close/>
                  <a:moveTo>
                    <a:pt x="1976" y="6"/>
                  </a:moveTo>
                  <a:lnTo>
                    <a:pt x="1992" y="6"/>
                  </a:lnTo>
                  <a:cubicBezTo>
                    <a:pt x="1996" y="6"/>
                    <a:pt x="2000" y="9"/>
                    <a:pt x="2000" y="14"/>
                  </a:cubicBezTo>
                  <a:cubicBezTo>
                    <a:pt x="2000" y="18"/>
                    <a:pt x="1996" y="22"/>
                    <a:pt x="1992" y="22"/>
                  </a:cubicBezTo>
                  <a:lnTo>
                    <a:pt x="1976" y="22"/>
                  </a:lnTo>
                  <a:cubicBezTo>
                    <a:pt x="1971" y="22"/>
                    <a:pt x="1968" y="18"/>
                    <a:pt x="1968" y="14"/>
                  </a:cubicBezTo>
                  <a:cubicBezTo>
                    <a:pt x="1968" y="9"/>
                    <a:pt x="1971" y="6"/>
                    <a:pt x="1976" y="6"/>
                  </a:cubicBezTo>
                  <a:close/>
                  <a:moveTo>
                    <a:pt x="2024" y="6"/>
                  </a:moveTo>
                  <a:lnTo>
                    <a:pt x="2040" y="6"/>
                  </a:lnTo>
                  <a:cubicBezTo>
                    <a:pt x="2044" y="6"/>
                    <a:pt x="2048" y="10"/>
                    <a:pt x="2048" y="14"/>
                  </a:cubicBezTo>
                  <a:cubicBezTo>
                    <a:pt x="2048" y="18"/>
                    <a:pt x="2044" y="22"/>
                    <a:pt x="2040" y="22"/>
                  </a:cubicBezTo>
                  <a:lnTo>
                    <a:pt x="2024" y="22"/>
                  </a:lnTo>
                  <a:cubicBezTo>
                    <a:pt x="2019" y="22"/>
                    <a:pt x="2016" y="18"/>
                    <a:pt x="2016" y="14"/>
                  </a:cubicBezTo>
                  <a:cubicBezTo>
                    <a:pt x="2016" y="9"/>
                    <a:pt x="2019" y="6"/>
                    <a:pt x="2024" y="6"/>
                  </a:cubicBezTo>
                  <a:close/>
                  <a:moveTo>
                    <a:pt x="2072" y="6"/>
                  </a:moveTo>
                  <a:lnTo>
                    <a:pt x="2088" y="6"/>
                  </a:lnTo>
                  <a:cubicBezTo>
                    <a:pt x="2092" y="6"/>
                    <a:pt x="2096" y="10"/>
                    <a:pt x="2096" y="14"/>
                  </a:cubicBezTo>
                  <a:cubicBezTo>
                    <a:pt x="2096" y="19"/>
                    <a:pt x="2092" y="22"/>
                    <a:pt x="2088" y="22"/>
                  </a:cubicBezTo>
                  <a:lnTo>
                    <a:pt x="2072" y="22"/>
                  </a:lnTo>
                  <a:cubicBezTo>
                    <a:pt x="2067" y="22"/>
                    <a:pt x="2064" y="18"/>
                    <a:pt x="2064" y="14"/>
                  </a:cubicBezTo>
                  <a:cubicBezTo>
                    <a:pt x="2064" y="10"/>
                    <a:pt x="2067" y="6"/>
                    <a:pt x="2072" y="6"/>
                  </a:cubicBezTo>
                  <a:close/>
                  <a:moveTo>
                    <a:pt x="2120" y="6"/>
                  </a:moveTo>
                  <a:lnTo>
                    <a:pt x="2136" y="6"/>
                  </a:lnTo>
                  <a:cubicBezTo>
                    <a:pt x="2140" y="6"/>
                    <a:pt x="2144" y="10"/>
                    <a:pt x="2144" y="14"/>
                  </a:cubicBezTo>
                  <a:cubicBezTo>
                    <a:pt x="2144" y="19"/>
                    <a:pt x="2140" y="22"/>
                    <a:pt x="2136" y="22"/>
                  </a:cubicBezTo>
                  <a:lnTo>
                    <a:pt x="2120" y="22"/>
                  </a:lnTo>
                  <a:cubicBezTo>
                    <a:pt x="2115" y="22"/>
                    <a:pt x="2112" y="19"/>
                    <a:pt x="2112" y="14"/>
                  </a:cubicBezTo>
                  <a:cubicBezTo>
                    <a:pt x="2112" y="10"/>
                    <a:pt x="2115" y="6"/>
                    <a:pt x="2120" y="6"/>
                  </a:cubicBezTo>
                  <a:close/>
                  <a:moveTo>
                    <a:pt x="2168" y="6"/>
                  </a:moveTo>
                  <a:lnTo>
                    <a:pt x="2184" y="6"/>
                  </a:lnTo>
                  <a:cubicBezTo>
                    <a:pt x="2188" y="6"/>
                    <a:pt x="2192" y="10"/>
                    <a:pt x="2192" y="14"/>
                  </a:cubicBezTo>
                  <a:cubicBezTo>
                    <a:pt x="2192" y="19"/>
                    <a:pt x="2188" y="22"/>
                    <a:pt x="2184" y="22"/>
                  </a:cubicBezTo>
                  <a:lnTo>
                    <a:pt x="2168" y="22"/>
                  </a:lnTo>
                  <a:cubicBezTo>
                    <a:pt x="2163" y="22"/>
                    <a:pt x="2160" y="19"/>
                    <a:pt x="2160" y="14"/>
                  </a:cubicBezTo>
                  <a:cubicBezTo>
                    <a:pt x="2160" y="10"/>
                    <a:pt x="2163" y="6"/>
                    <a:pt x="2168" y="6"/>
                  </a:cubicBezTo>
                  <a:close/>
                  <a:moveTo>
                    <a:pt x="2216" y="6"/>
                  </a:moveTo>
                  <a:lnTo>
                    <a:pt x="2232" y="7"/>
                  </a:lnTo>
                  <a:cubicBezTo>
                    <a:pt x="2236" y="7"/>
                    <a:pt x="2240" y="10"/>
                    <a:pt x="2240" y="15"/>
                  </a:cubicBezTo>
                  <a:cubicBezTo>
                    <a:pt x="2240" y="19"/>
                    <a:pt x="2236" y="23"/>
                    <a:pt x="2232" y="23"/>
                  </a:cubicBezTo>
                  <a:lnTo>
                    <a:pt x="2216" y="22"/>
                  </a:lnTo>
                  <a:cubicBezTo>
                    <a:pt x="2211" y="22"/>
                    <a:pt x="2208" y="19"/>
                    <a:pt x="2208" y="14"/>
                  </a:cubicBezTo>
                  <a:cubicBezTo>
                    <a:pt x="2208" y="10"/>
                    <a:pt x="2211" y="6"/>
                    <a:pt x="2216" y="6"/>
                  </a:cubicBezTo>
                  <a:close/>
                  <a:moveTo>
                    <a:pt x="2264" y="7"/>
                  </a:moveTo>
                  <a:lnTo>
                    <a:pt x="2280" y="7"/>
                  </a:lnTo>
                  <a:cubicBezTo>
                    <a:pt x="2284" y="7"/>
                    <a:pt x="2288" y="10"/>
                    <a:pt x="2288" y="15"/>
                  </a:cubicBezTo>
                  <a:cubicBezTo>
                    <a:pt x="2288" y="19"/>
                    <a:pt x="2284" y="23"/>
                    <a:pt x="2280" y="23"/>
                  </a:cubicBezTo>
                  <a:lnTo>
                    <a:pt x="2264" y="23"/>
                  </a:lnTo>
                  <a:cubicBezTo>
                    <a:pt x="2259" y="23"/>
                    <a:pt x="2256" y="19"/>
                    <a:pt x="2256" y="15"/>
                  </a:cubicBezTo>
                  <a:cubicBezTo>
                    <a:pt x="2256" y="10"/>
                    <a:pt x="2259" y="7"/>
                    <a:pt x="2264" y="7"/>
                  </a:cubicBezTo>
                  <a:close/>
                  <a:moveTo>
                    <a:pt x="2312" y="7"/>
                  </a:moveTo>
                  <a:lnTo>
                    <a:pt x="2328" y="7"/>
                  </a:lnTo>
                  <a:cubicBezTo>
                    <a:pt x="2332" y="7"/>
                    <a:pt x="2336" y="10"/>
                    <a:pt x="2336" y="15"/>
                  </a:cubicBezTo>
                  <a:cubicBezTo>
                    <a:pt x="2336" y="19"/>
                    <a:pt x="2332" y="23"/>
                    <a:pt x="2328" y="23"/>
                  </a:cubicBezTo>
                  <a:lnTo>
                    <a:pt x="2312" y="23"/>
                  </a:lnTo>
                  <a:cubicBezTo>
                    <a:pt x="2307" y="23"/>
                    <a:pt x="2304" y="19"/>
                    <a:pt x="2304" y="15"/>
                  </a:cubicBezTo>
                  <a:cubicBezTo>
                    <a:pt x="2304" y="10"/>
                    <a:pt x="2307" y="7"/>
                    <a:pt x="2312" y="7"/>
                  </a:cubicBezTo>
                  <a:close/>
                  <a:moveTo>
                    <a:pt x="2360" y="7"/>
                  </a:moveTo>
                  <a:lnTo>
                    <a:pt x="2376" y="7"/>
                  </a:lnTo>
                  <a:cubicBezTo>
                    <a:pt x="2380" y="7"/>
                    <a:pt x="2384" y="11"/>
                    <a:pt x="2384" y="15"/>
                  </a:cubicBezTo>
                  <a:cubicBezTo>
                    <a:pt x="2384" y="19"/>
                    <a:pt x="2380" y="23"/>
                    <a:pt x="2376" y="23"/>
                  </a:cubicBezTo>
                  <a:lnTo>
                    <a:pt x="2360" y="23"/>
                  </a:lnTo>
                  <a:cubicBezTo>
                    <a:pt x="2355" y="23"/>
                    <a:pt x="2352" y="19"/>
                    <a:pt x="2352" y="15"/>
                  </a:cubicBezTo>
                  <a:cubicBezTo>
                    <a:pt x="2352" y="10"/>
                    <a:pt x="2355" y="7"/>
                    <a:pt x="2360" y="7"/>
                  </a:cubicBezTo>
                  <a:close/>
                  <a:moveTo>
                    <a:pt x="2408" y="7"/>
                  </a:moveTo>
                  <a:lnTo>
                    <a:pt x="2424" y="7"/>
                  </a:lnTo>
                  <a:cubicBezTo>
                    <a:pt x="2428" y="7"/>
                    <a:pt x="2432" y="11"/>
                    <a:pt x="2432" y="15"/>
                  </a:cubicBezTo>
                  <a:cubicBezTo>
                    <a:pt x="2432" y="20"/>
                    <a:pt x="2428" y="23"/>
                    <a:pt x="2424" y="23"/>
                  </a:cubicBezTo>
                  <a:lnTo>
                    <a:pt x="2408" y="23"/>
                  </a:lnTo>
                  <a:cubicBezTo>
                    <a:pt x="2403" y="23"/>
                    <a:pt x="2400" y="19"/>
                    <a:pt x="2400" y="15"/>
                  </a:cubicBezTo>
                  <a:cubicBezTo>
                    <a:pt x="2400" y="11"/>
                    <a:pt x="2403" y="7"/>
                    <a:pt x="2408" y="7"/>
                  </a:cubicBezTo>
                  <a:close/>
                  <a:moveTo>
                    <a:pt x="2456" y="7"/>
                  </a:moveTo>
                  <a:lnTo>
                    <a:pt x="2472" y="7"/>
                  </a:lnTo>
                  <a:cubicBezTo>
                    <a:pt x="2476" y="7"/>
                    <a:pt x="2480" y="11"/>
                    <a:pt x="2480" y="15"/>
                  </a:cubicBezTo>
                  <a:cubicBezTo>
                    <a:pt x="2480" y="20"/>
                    <a:pt x="2476" y="23"/>
                    <a:pt x="2472" y="23"/>
                  </a:cubicBezTo>
                  <a:lnTo>
                    <a:pt x="2456" y="23"/>
                  </a:lnTo>
                  <a:cubicBezTo>
                    <a:pt x="2451" y="23"/>
                    <a:pt x="2448" y="20"/>
                    <a:pt x="2448" y="15"/>
                  </a:cubicBezTo>
                  <a:cubicBezTo>
                    <a:pt x="2448" y="11"/>
                    <a:pt x="2451" y="7"/>
                    <a:pt x="2456" y="7"/>
                  </a:cubicBezTo>
                  <a:close/>
                  <a:moveTo>
                    <a:pt x="2504" y="7"/>
                  </a:moveTo>
                  <a:lnTo>
                    <a:pt x="2520" y="7"/>
                  </a:lnTo>
                  <a:cubicBezTo>
                    <a:pt x="2524" y="7"/>
                    <a:pt x="2528" y="11"/>
                    <a:pt x="2528" y="15"/>
                  </a:cubicBezTo>
                  <a:cubicBezTo>
                    <a:pt x="2528" y="20"/>
                    <a:pt x="2524" y="23"/>
                    <a:pt x="2520" y="23"/>
                  </a:cubicBezTo>
                  <a:lnTo>
                    <a:pt x="2504" y="23"/>
                  </a:lnTo>
                  <a:cubicBezTo>
                    <a:pt x="2499" y="23"/>
                    <a:pt x="2496" y="20"/>
                    <a:pt x="2496" y="15"/>
                  </a:cubicBezTo>
                  <a:cubicBezTo>
                    <a:pt x="2496" y="11"/>
                    <a:pt x="2499" y="7"/>
                    <a:pt x="2504" y="7"/>
                  </a:cubicBezTo>
                  <a:close/>
                  <a:moveTo>
                    <a:pt x="2552" y="8"/>
                  </a:moveTo>
                  <a:lnTo>
                    <a:pt x="2568" y="8"/>
                  </a:lnTo>
                  <a:cubicBezTo>
                    <a:pt x="2572" y="8"/>
                    <a:pt x="2576" y="11"/>
                    <a:pt x="2576" y="16"/>
                  </a:cubicBezTo>
                  <a:cubicBezTo>
                    <a:pt x="2576" y="20"/>
                    <a:pt x="2572" y="24"/>
                    <a:pt x="2568" y="24"/>
                  </a:cubicBezTo>
                  <a:lnTo>
                    <a:pt x="2552" y="24"/>
                  </a:lnTo>
                  <a:cubicBezTo>
                    <a:pt x="2547" y="24"/>
                    <a:pt x="2544" y="20"/>
                    <a:pt x="2544" y="15"/>
                  </a:cubicBezTo>
                  <a:cubicBezTo>
                    <a:pt x="2544" y="11"/>
                    <a:pt x="2547" y="8"/>
                    <a:pt x="2552" y="8"/>
                  </a:cubicBezTo>
                  <a:close/>
                  <a:moveTo>
                    <a:pt x="2600" y="8"/>
                  </a:moveTo>
                  <a:lnTo>
                    <a:pt x="2616" y="8"/>
                  </a:lnTo>
                  <a:cubicBezTo>
                    <a:pt x="2620" y="8"/>
                    <a:pt x="2624" y="11"/>
                    <a:pt x="2624" y="16"/>
                  </a:cubicBezTo>
                  <a:cubicBezTo>
                    <a:pt x="2624" y="20"/>
                    <a:pt x="2620" y="24"/>
                    <a:pt x="2616" y="24"/>
                  </a:cubicBezTo>
                  <a:lnTo>
                    <a:pt x="2600" y="24"/>
                  </a:lnTo>
                  <a:cubicBezTo>
                    <a:pt x="2595" y="24"/>
                    <a:pt x="2592" y="20"/>
                    <a:pt x="2592" y="16"/>
                  </a:cubicBezTo>
                  <a:cubicBezTo>
                    <a:pt x="2592" y="11"/>
                    <a:pt x="2595" y="8"/>
                    <a:pt x="2600" y="8"/>
                  </a:cubicBezTo>
                  <a:close/>
                  <a:moveTo>
                    <a:pt x="2648" y="8"/>
                  </a:moveTo>
                  <a:lnTo>
                    <a:pt x="2664" y="8"/>
                  </a:lnTo>
                  <a:cubicBezTo>
                    <a:pt x="2668" y="8"/>
                    <a:pt x="2672" y="11"/>
                    <a:pt x="2672" y="16"/>
                  </a:cubicBezTo>
                  <a:cubicBezTo>
                    <a:pt x="2672" y="20"/>
                    <a:pt x="2668" y="24"/>
                    <a:pt x="2664" y="24"/>
                  </a:cubicBezTo>
                  <a:lnTo>
                    <a:pt x="2648" y="24"/>
                  </a:lnTo>
                  <a:cubicBezTo>
                    <a:pt x="2643" y="24"/>
                    <a:pt x="2640" y="20"/>
                    <a:pt x="2640" y="16"/>
                  </a:cubicBezTo>
                  <a:cubicBezTo>
                    <a:pt x="2640" y="11"/>
                    <a:pt x="2643" y="8"/>
                    <a:pt x="2648" y="8"/>
                  </a:cubicBezTo>
                  <a:close/>
                  <a:moveTo>
                    <a:pt x="2696" y="8"/>
                  </a:moveTo>
                  <a:lnTo>
                    <a:pt x="2712" y="8"/>
                  </a:lnTo>
                  <a:cubicBezTo>
                    <a:pt x="2716" y="8"/>
                    <a:pt x="2720" y="12"/>
                    <a:pt x="2720" y="16"/>
                  </a:cubicBezTo>
                  <a:cubicBezTo>
                    <a:pt x="2720" y="20"/>
                    <a:pt x="2716" y="24"/>
                    <a:pt x="2712" y="24"/>
                  </a:cubicBezTo>
                  <a:lnTo>
                    <a:pt x="2696" y="24"/>
                  </a:lnTo>
                  <a:cubicBezTo>
                    <a:pt x="2691" y="24"/>
                    <a:pt x="2688" y="20"/>
                    <a:pt x="2688" y="16"/>
                  </a:cubicBezTo>
                  <a:cubicBezTo>
                    <a:pt x="2688" y="12"/>
                    <a:pt x="2691" y="8"/>
                    <a:pt x="2696" y="8"/>
                  </a:cubicBezTo>
                  <a:close/>
                  <a:moveTo>
                    <a:pt x="2744" y="8"/>
                  </a:moveTo>
                  <a:lnTo>
                    <a:pt x="2760" y="8"/>
                  </a:lnTo>
                  <a:cubicBezTo>
                    <a:pt x="2764" y="8"/>
                    <a:pt x="2768" y="12"/>
                    <a:pt x="2768" y="16"/>
                  </a:cubicBezTo>
                  <a:cubicBezTo>
                    <a:pt x="2768" y="21"/>
                    <a:pt x="2764" y="24"/>
                    <a:pt x="2760" y="24"/>
                  </a:cubicBezTo>
                  <a:lnTo>
                    <a:pt x="2744" y="24"/>
                  </a:lnTo>
                  <a:cubicBezTo>
                    <a:pt x="2739" y="24"/>
                    <a:pt x="2736" y="21"/>
                    <a:pt x="2736" y="16"/>
                  </a:cubicBezTo>
                  <a:cubicBezTo>
                    <a:pt x="2736" y="12"/>
                    <a:pt x="2739" y="8"/>
                    <a:pt x="2744" y="8"/>
                  </a:cubicBezTo>
                  <a:close/>
                  <a:moveTo>
                    <a:pt x="2792" y="8"/>
                  </a:moveTo>
                  <a:lnTo>
                    <a:pt x="2808" y="8"/>
                  </a:lnTo>
                  <a:cubicBezTo>
                    <a:pt x="2812" y="8"/>
                    <a:pt x="2816" y="12"/>
                    <a:pt x="2816" y="16"/>
                  </a:cubicBezTo>
                  <a:cubicBezTo>
                    <a:pt x="2816" y="21"/>
                    <a:pt x="2812" y="24"/>
                    <a:pt x="2808" y="24"/>
                  </a:cubicBezTo>
                  <a:lnTo>
                    <a:pt x="2792" y="24"/>
                  </a:lnTo>
                  <a:cubicBezTo>
                    <a:pt x="2787" y="24"/>
                    <a:pt x="2784" y="21"/>
                    <a:pt x="2784" y="16"/>
                  </a:cubicBezTo>
                  <a:cubicBezTo>
                    <a:pt x="2784" y="12"/>
                    <a:pt x="2787" y="8"/>
                    <a:pt x="2792" y="8"/>
                  </a:cubicBezTo>
                  <a:close/>
                  <a:moveTo>
                    <a:pt x="2840" y="8"/>
                  </a:moveTo>
                  <a:lnTo>
                    <a:pt x="2856" y="8"/>
                  </a:lnTo>
                  <a:cubicBezTo>
                    <a:pt x="2860" y="8"/>
                    <a:pt x="2864" y="12"/>
                    <a:pt x="2864" y="16"/>
                  </a:cubicBezTo>
                  <a:cubicBezTo>
                    <a:pt x="2864" y="21"/>
                    <a:pt x="2860" y="24"/>
                    <a:pt x="2856" y="24"/>
                  </a:cubicBezTo>
                  <a:lnTo>
                    <a:pt x="2840" y="24"/>
                  </a:lnTo>
                  <a:cubicBezTo>
                    <a:pt x="2835" y="24"/>
                    <a:pt x="2832" y="21"/>
                    <a:pt x="2832" y="16"/>
                  </a:cubicBezTo>
                  <a:cubicBezTo>
                    <a:pt x="2832" y="12"/>
                    <a:pt x="2835" y="8"/>
                    <a:pt x="2840" y="8"/>
                  </a:cubicBezTo>
                  <a:close/>
                  <a:moveTo>
                    <a:pt x="2888" y="9"/>
                  </a:moveTo>
                  <a:lnTo>
                    <a:pt x="2904" y="9"/>
                  </a:lnTo>
                  <a:cubicBezTo>
                    <a:pt x="2908" y="9"/>
                    <a:pt x="2912" y="12"/>
                    <a:pt x="2912" y="17"/>
                  </a:cubicBezTo>
                  <a:cubicBezTo>
                    <a:pt x="2912" y="21"/>
                    <a:pt x="2908" y="25"/>
                    <a:pt x="2904" y="25"/>
                  </a:cubicBezTo>
                  <a:lnTo>
                    <a:pt x="2888" y="25"/>
                  </a:lnTo>
                  <a:cubicBezTo>
                    <a:pt x="2883" y="25"/>
                    <a:pt x="2880" y="21"/>
                    <a:pt x="2880" y="17"/>
                  </a:cubicBezTo>
                  <a:cubicBezTo>
                    <a:pt x="2880" y="12"/>
                    <a:pt x="2883" y="9"/>
                    <a:pt x="2888" y="9"/>
                  </a:cubicBezTo>
                  <a:close/>
                  <a:moveTo>
                    <a:pt x="2936" y="9"/>
                  </a:moveTo>
                  <a:lnTo>
                    <a:pt x="2952" y="9"/>
                  </a:lnTo>
                  <a:cubicBezTo>
                    <a:pt x="2956" y="9"/>
                    <a:pt x="2960" y="12"/>
                    <a:pt x="2960" y="17"/>
                  </a:cubicBezTo>
                  <a:cubicBezTo>
                    <a:pt x="2960" y="21"/>
                    <a:pt x="2956" y="25"/>
                    <a:pt x="2952" y="25"/>
                  </a:cubicBezTo>
                  <a:lnTo>
                    <a:pt x="2936" y="25"/>
                  </a:lnTo>
                  <a:cubicBezTo>
                    <a:pt x="2931" y="25"/>
                    <a:pt x="2928" y="21"/>
                    <a:pt x="2928" y="17"/>
                  </a:cubicBezTo>
                  <a:cubicBezTo>
                    <a:pt x="2928" y="12"/>
                    <a:pt x="2931" y="9"/>
                    <a:pt x="2936" y="9"/>
                  </a:cubicBezTo>
                  <a:close/>
                  <a:moveTo>
                    <a:pt x="2984" y="9"/>
                  </a:moveTo>
                  <a:lnTo>
                    <a:pt x="3000" y="9"/>
                  </a:lnTo>
                  <a:cubicBezTo>
                    <a:pt x="3004" y="9"/>
                    <a:pt x="3008" y="12"/>
                    <a:pt x="3008" y="17"/>
                  </a:cubicBezTo>
                  <a:cubicBezTo>
                    <a:pt x="3008" y="21"/>
                    <a:pt x="3004" y="25"/>
                    <a:pt x="3000" y="25"/>
                  </a:cubicBezTo>
                  <a:lnTo>
                    <a:pt x="2984" y="25"/>
                  </a:lnTo>
                  <a:cubicBezTo>
                    <a:pt x="2979" y="25"/>
                    <a:pt x="2976" y="21"/>
                    <a:pt x="2976" y="17"/>
                  </a:cubicBezTo>
                  <a:cubicBezTo>
                    <a:pt x="2976" y="12"/>
                    <a:pt x="2979" y="9"/>
                    <a:pt x="2984" y="9"/>
                  </a:cubicBezTo>
                  <a:close/>
                  <a:moveTo>
                    <a:pt x="3032" y="9"/>
                  </a:moveTo>
                  <a:lnTo>
                    <a:pt x="3048" y="9"/>
                  </a:lnTo>
                  <a:cubicBezTo>
                    <a:pt x="3052" y="9"/>
                    <a:pt x="3056" y="13"/>
                    <a:pt x="3056" y="17"/>
                  </a:cubicBezTo>
                  <a:cubicBezTo>
                    <a:pt x="3056" y="21"/>
                    <a:pt x="3052" y="25"/>
                    <a:pt x="3048" y="25"/>
                  </a:cubicBezTo>
                  <a:lnTo>
                    <a:pt x="3032" y="25"/>
                  </a:lnTo>
                  <a:cubicBezTo>
                    <a:pt x="3027" y="25"/>
                    <a:pt x="3024" y="21"/>
                    <a:pt x="3024" y="17"/>
                  </a:cubicBezTo>
                  <a:cubicBezTo>
                    <a:pt x="3024" y="13"/>
                    <a:pt x="3027" y="9"/>
                    <a:pt x="3032" y="9"/>
                  </a:cubicBezTo>
                  <a:close/>
                  <a:moveTo>
                    <a:pt x="3080" y="9"/>
                  </a:moveTo>
                  <a:lnTo>
                    <a:pt x="3096" y="9"/>
                  </a:lnTo>
                  <a:cubicBezTo>
                    <a:pt x="3100" y="9"/>
                    <a:pt x="3104" y="13"/>
                    <a:pt x="3104" y="17"/>
                  </a:cubicBezTo>
                  <a:cubicBezTo>
                    <a:pt x="3104" y="22"/>
                    <a:pt x="3100" y="25"/>
                    <a:pt x="3096" y="25"/>
                  </a:cubicBezTo>
                  <a:lnTo>
                    <a:pt x="3080" y="25"/>
                  </a:lnTo>
                  <a:cubicBezTo>
                    <a:pt x="3075" y="25"/>
                    <a:pt x="3072" y="22"/>
                    <a:pt x="3072" y="17"/>
                  </a:cubicBezTo>
                  <a:cubicBezTo>
                    <a:pt x="3072" y="13"/>
                    <a:pt x="3075" y="9"/>
                    <a:pt x="3080" y="9"/>
                  </a:cubicBezTo>
                  <a:close/>
                  <a:moveTo>
                    <a:pt x="3128" y="9"/>
                  </a:moveTo>
                  <a:lnTo>
                    <a:pt x="3144" y="9"/>
                  </a:lnTo>
                  <a:cubicBezTo>
                    <a:pt x="3148" y="9"/>
                    <a:pt x="3152" y="13"/>
                    <a:pt x="3152" y="17"/>
                  </a:cubicBezTo>
                  <a:cubicBezTo>
                    <a:pt x="3152" y="22"/>
                    <a:pt x="3148" y="25"/>
                    <a:pt x="3144" y="25"/>
                  </a:cubicBezTo>
                  <a:lnTo>
                    <a:pt x="3128" y="25"/>
                  </a:lnTo>
                  <a:cubicBezTo>
                    <a:pt x="3123" y="25"/>
                    <a:pt x="3120" y="22"/>
                    <a:pt x="3120" y="17"/>
                  </a:cubicBezTo>
                  <a:cubicBezTo>
                    <a:pt x="3120" y="13"/>
                    <a:pt x="3123" y="9"/>
                    <a:pt x="3128" y="9"/>
                  </a:cubicBezTo>
                  <a:close/>
                  <a:moveTo>
                    <a:pt x="3176" y="9"/>
                  </a:moveTo>
                  <a:lnTo>
                    <a:pt x="3192" y="9"/>
                  </a:lnTo>
                  <a:cubicBezTo>
                    <a:pt x="3196" y="9"/>
                    <a:pt x="3200" y="13"/>
                    <a:pt x="3200" y="17"/>
                  </a:cubicBezTo>
                  <a:cubicBezTo>
                    <a:pt x="3200" y="22"/>
                    <a:pt x="3196" y="25"/>
                    <a:pt x="3192" y="25"/>
                  </a:cubicBezTo>
                  <a:lnTo>
                    <a:pt x="3176" y="25"/>
                  </a:lnTo>
                  <a:cubicBezTo>
                    <a:pt x="3171" y="25"/>
                    <a:pt x="3168" y="22"/>
                    <a:pt x="3168" y="17"/>
                  </a:cubicBezTo>
                  <a:cubicBezTo>
                    <a:pt x="3168" y="13"/>
                    <a:pt x="3171" y="9"/>
                    <a:pt x="3176" y="9"/>
                  </a:cubicBezTo>
                  <a:close/>
                  <a:moveTo>
                    <a:pt x="3224" y="10"/>
                  </a:moveTo>
                  <a:lnTo>
                    <a:pt x="3240" y="10"/>
                  </a:lnTo>
                  <a:cubicBezTo>
                    <a:pt x="3244" y="10"/>
                    <a:pt x="3248" y="13"/>
                    <a:pt x="3248" y="18"/>
                  </a:cubicBezTo>
                  <a:cubicBezTo>
                    <a:pt x="3248" y="22"/>
                    <a:pt x="3244" y="26"/>
                    <a:pt x="3240" y="26"/>
                  </a:cubicBezTo>
                  <a:lnTo>
                    <a:pt x="3224" y="26"/>
                  </a:lnTo>
                  <a:cubicBezTo>
                    <a:pt x="3219" y="26"/>
                    <a:pt x="3216" y="22"/>
                    <a:pt x="3216" y="18"/>
                  </a:cubicBezTo>
                  <a:cubicBezTo>
                    <a:pt x="3216" y="13"/>
                    <a:pt x="3219" y="10"/>
                    <a:pt x="3224" y="10"/>
                  </a:cubicBezTo>
                  <a:close/>
                  <a:moveTo>
                    <a:pt x="3272" y="10"/>
                  </a:moveTo>
                  <a:lnTo>
                    <a:pt x="3288" y="10"/>
                  </a:lnTo>
                  <a:cubicBezTo>
                    <a:pt x="3292" y="10"/>
                    <a:pt x="3296" y="13"/>
                    <a:pt x="3296" y="18"/>
                  </a:cubicBezTo>
                  <a:cubicBezTo>
                    <a:pt x="3296" y="22"/>
                    <a:pt x="3292" y="26"/>
                    <a:pt x="3288" y="26"/>
                  </a:cubicBezTo>
                  <a:lnTo>
                    <a:pt x="3272" y="26"/>
                  </a:lnTo>
                  <a:cubicBezTo>
                    <a:pt x="3267" y="26"/>
                    <a:pt x="3264" y="22"/>
                    <a:pt x="3264" y="18"/>
                  </a:cubicBezTo>
                  <a:cubicBezTo>
                    <a:pt x="3264" y="13"/>
                    <a:pt x="3267" y="10"/>
                    <a:pt x="3272" y="10"/>
                  </a:cubicBezTo>
                  <a:close/>
                  <a:moveTo>
                    <a:pt x="3320" y="10"/>
                  </a:moveTo>
                  <a:lnTo>
                    <a:pt x="3336" y="10"/>
                  </a:lnTo>
                  <a:cubicBezTo>
                    <a:pt x="3340" y="10"/>
                    <a:pt x="3344" y="14"/>
                    <a:pt x="3344" y="18"/>
                  </a:cubicBezTo>
                  <a:cubicBezTo>
                    <a:pt x="3344" y="22"/>
                    <a:pt x="3340" y="26"/>
                    <a:pt x="3336" y="26"/>
                  </a:cubicBezTo>
                  <a:lnTo>
                    <a:pt x="3320" y="26"/>
                  </a:lnTo>
                  <a:cubicBezTo>
                    <a:pt x="3315" y="26"/>
                    <a:pt x="3312" y="22"/>
                    <a:pt x="3312" y="18"/>
                  </a:cubicBezTo>
                  <a:cubicBezTo>
                    <a:pt x="3312" y="13"/>
                    <a:pt x="3315" y="10"/>
                    <a:pt x="3320" y="10"/>
                  </a:cubicBezTo>
                  <a:close/>
                  <a:moveTo>
                    <a:pt x="3368" y="10"/>
                  </a:moveTo>
                  <a:lnTo>
                    <a:pt x="3384" y="10"/>
                  </a:lnTo>
                  <a:cubicBezTo>
                    <a:pt x="3388" y="10"/>
                    <a:pt x="3392" y="14"/>
                    <a:pt x="3392" y="18"/>
                  </a:cubicBezTo>
                  <a:cubicBezTo>
                    <a:pt x="3392" y="23"/>
                    <a:pt x="3388" y="26"/>
                    <a:pt x="3384" y="26"/>
                  </a:cubicBezTo>
                  <a:lnTo>
                    <a:pt x="3368" y="26"/>
                  </a:lnTo>
                  <a:cubicBezTo>
                    <a:pt x="3363" y="26"/>
                    <a:pt x="3360" y="22"/>
                    <a:pt x="3360" y="18"/>
                  </a:cubicBezTo>
                  <a:cubicBezTo>
                    <a:pt x="3360" y="14"/>
                    <a:pt x="3363" y="10"/>
                    <a:pt x="3368" y="10"/>
                  </a:cubicBezTo>
                  <a:close/>
                  <a:moveTo>
                    <a:pt x="3416" y="10"/>
                  </a:moveTo>
                  <a:lnTo>
                    <a:pt x="3432" y="10"/>
                  </a:lnTo>
                  <a:cubicBezTo>
                    <a:pt x="3436" y="10"/>
                    <a:pt x="3440" y="14"/>
                    <a:pt x="3440" y="18"/>
                  </a:cubicBezTo>
                  <a:cubicBezTo>
                    <a:pt x="3440" y="23"/>
                    <a:pt x="3436" y="26"/>
                    <a:pt x="3432" y="26"/>
                  </a:cubicBezTo>
                  <a:lnTo>
                    <a:pt x="3416" y="26"/>
                  </a:lnTo>
                  <a:cubicBezTo>
                    <a:pt x="3411" y="26"/>
                    <a:pt x="3408" y="23"/>
                    <a:pt x="3408" y="18"/>
                  </a:cubicBezTo>
                  <a:cubicBezTo>
                    <a:pt x="3408" y="14"/>
                    <a:pt x="3411" y="10"/>
                    <a:pt x="3416" y="10"/>
                  </a:cubicBezTo>
                  <a:close/>
                  <a:moveTo>
                    <a:pt x="3464" y="10"/>
                  </a:moveTo>
                  <a:lnTo>
                    <a:pt x="3480" y="10"/>
                  </a:lnTo>
                  <a:cubicBezTo>
                    <a:pt x="3484" y="10"/>
                    <a:pt x="3488" y="14"/>
                    <a:pt x="3488" y="18"/>
                  </a:cubicBezTo>
                  <a:cubicBezTo>
                    <a:pt x="3488" y="23"/>
                    <a:pt x="3484" y="26"/>
                    <a:pt x="3480" y="26"/>
                  </a:cubicBezTo>
                  <a:lnTo>
                    <a:pt x="3464" y="26"/>
                  </a:lnTo>
                  <a:cubicBezTo>
                    <a:pt x="3459" y="26"/>
                    <a:pt x="3456" y="23"/>
                    <a:pt x="3456" y="18"/>
                  </a:cubicBezTo>
                  <a:cubicBezTo>
                    <a:pt x="3456" y="14"/>
                    <a:pt x="3459" y="10"/>
                    <a:pt x="3464" y="10"/>
                  </a:cubicBezTo>
                  <a:close/>
                  <a:moveTo>
                    <a:pt x="3512" y="10"/>
                  </a:moveTo>
                  <a:lnTo>
                    <a:pt x="3528" y="11"/>
                  </a:lnTo>
                  <a:cubicBezTo>
                    <a:pt x="3532" y="11"/>
                    <a:pt x="3536" y="14"/>
                    <a:pt x="3536" y="19"/>
                  </a:cubicBezTo>
                  <a:cubicBezTo>
                    <a:pt x="3536" y="23"/>
                    <a:pt x="3532" y="27"/>
                    <a:pt x="3528" y="27"/>
                  </a:cubicBezTo>
                  <a:lnTo>
                    <a:pt x="3512" y="26"/>
                  </a:lnTo>
                  <a:cubicBezTo>
                    <a:pt x="3507" y="26"/>
                    <a:pt x="3504" y="23"/>
                    <a:pt x="3504" y="18"/>
                  </a:cubicBezTo>
                  <a:cubicBezTo>
                    <a:pt x="3504" y="14"/>
                    <a:pt x="3507" y="10"/>
                    <a:pt x="3512" y="10"/>
                  </a:cubicBezTo>
                  <a:close/>
                  <a:moveTo>
                    <a:pt x="3560" y="11"/>
                  </a:moveTo>
                  <a:lnTo>
                    <a:pt x="3576" y="11"/>
                  </a:lnTo>
                  <a:cubicBezTo>
                    <a:pt x="3580" y="11"/>
                    <a:pt x="3584" y="14"/>
                    <a:pt x="3584" y="19"/>
                  </a:cubicBezTo>
                  <a:cubicBezTo>
                    <a:pt x="3584" y="23"/>
                    <a:pt x="3580" y="27"/>
                    <a:pt x="3576" y="27"/>
                  </a:cubicBezTo>
                  <a:lnTo>
                    <a:pt x="3560" y="27"/>
                  </a:lnTo>
                  <a:cubicBezTo>
                    <a:pt x="3555" y="27"/>
                    <a:pt x="3552" y="23"/>
                    <a:pt x="3552" y="19"/>
                  </a:cubicBezTo>
                  <a:cubicBezTo>
                    <a:pt x="3552" y="14"/>
                    <a:pt x="3555" y="11"/>
                    <a:pt x="3560" y="11"/>
                  </a:cubicBezTo>
                  <a:close/>
                  <a:moveTo>
                    <a:pt x="3608" y="11"/>
                  </a:moveTo>
                  <a:lnTo>
                    <a:pt x="3624" y="11"/>
                  </a:lnTo>
                  <a:cubicBezTo>
                    <a:pt x="3628" y="11"/>
                    <a:pt x="3632" y="14"/>
                    <a:pt x="3632" y="19"/>
                  </a:cubicBezTo>
                  <a:cubicBezTo>
                    <a:pt x="3632" y="23"/>
                    <a:pt x="3628" y="27"/>
                    <a:pt x="3624" y="27"/>
                  </a:cubicBezTo>
                  <a:lnTo>
                    <a:pt x="3608" y="27"/>
                  </a:lnTo>
                  <a:cubicBezTo>
                    <a:pt x="3603" y="27"/>
                    <a:pt x="3600" y="23"/>
                    <a:pt x="3600" y="19"/>
                  </a:cubicBezTo>
                  <a:cubicBezTo>
                    <a:pt x="3600" y="14"/>
                    <a:pt x="3603" y="11"/>
                    <a:pt x="3608" y="11"/>
                  </a:cubicBezTo>
                  <a:close/>
                  <a:moveTo>
                    <a:pt x="3656" y="11"/>
                  </a:moveTo>
                  <a:lnTo>
                    <a:pt x="3672" y="11"/>
                  </a:lnTo>
                  <a:cubicBezTo>
                    <a:pt x="3676" y="11"/>
                    <a:pt x="3680" y="15"/>
                    <a:pt x="3680" y="19"/>
                  </a:cubicBezTo>
                  <a:cubicBezTo>
                    <a:pt x="3680" y="23"/>
                    <a:pt x="3676" y="27"/>
                    <a:pt x="3672" y="27"/>
                  </a:cubicBezTo>
                  <a:lnTo>
                    <a:pt x="3656" y="27"/>
                  </a:lnTo>
                  <a:cubicBezTo>
                    <a:pt x="3651" y="27"/>
                    <a:pt x="3648" y="23"/>
                    <a:pt x="3648" y="19"/>
                  </a:cubicBezTo>
                  <a:cubicBezTo>
                    <a:pt x="3648" y="14"/>
                    <a:pt x="3651" y="11"/>
                    <a:pt x="3656" y="11"/>
                  </a:cubicBezTo>
                  <a:close/>
                  <a:moveTo>
                    <a:pt x="3704" y="11"/>
                  </a:moveTo>
                  <a:lnTo>
                    <a:pt x="3720" y="11"/>
                  </a:lnTo>
                  <a:cubicBezTo>
                    <a:pt x="3724" y="11"/>
                    <a:pt x="3728" y="15"/>
                    <a:pt x="3728" y="19"/>
                  </a:cubicBezTo>
                  <a:cubicBezTo>
                    <a:pt x="3728" y="24"/>
                    <a:pt x="3724" y="27"/>
                    <a:pt x="3720" y="27"/>
                  </a:cubicBezTo>
                  <a:lnTo>
                    <a:pt x="3704" y="27"/>
                  </a:lnTo>
                  <a:cubicBezTo>
                    <a:pt x="3699" y="27"/>
                    <a:pt x="3696" y="23"/>
                    <a:pt x="3696" y="19"/>
                  </a:cubicBezTo>
                  <a:cubicBezTo>
                    <a:pt x="3696" y="15"/>
                    <a:pt x="3699" y="11"/>
                    <a:pt x="3704" y="11"/>
                  </a:cubicBezTo>
                  <a:close/>
                  <a:moveTo>
                    <a:pt x="3752" y="11"/>
                  </a:moveTo>
                  <a:lnTo>
                    <a:pt x="3768" y="11"/>
                  </a:lnTo>
                  <a:cubicBezTo>
                    <a:pt x="3772" y="11"/>
                    <a:pt x="3776" y="15"/>
                    <a:pt x="3776" y="19"/>
                  </a:cubicBezTo>
                  <a:cubicBezTo>
                    <a:pt x="3776" y="24"/>
                    <a:pt x="3772" y="27"/>
                    <a:pt x="3768" y="27"/>
                  </a:cubicBezTo>
                  <a:lnTo>
                    <a:pt x="3752" y="27"/>
                  </a:lnTo>
                  <a:cubicBezTo>
                    <a:pt x="3747" y="27"/>
                    <a:pt x="3744" y="24"/>
                    <a:pt x="3744" y="19"/>
                  </a:cubicBezTo>
                  <a:cubicBezTo>
                    <a:pt x="3744" y="15"/>
                    <a:pt x="3747" y="11"/>
                    <a:pt x="3752" y="11"/>
                  </a:cubicBezTo>
                  <a:close/>
                  <a:moveTo>
                    <a:pt x="3800" y="11"/>
                  </a:moveTo>
                  <a:lnTo>
                    <a:pt x="3816" y="11"/>
                  </a:lnTo>
                  <a:cubicBezTo>
                    <a:pt x="3820" y="11"/>
                    <a:pt x="3824" y="15"/>
                    <a:pt x="3824" y="19"/>
                  </a:cubicBezTo>
                  <a:cubicBezTo>
                    <a:pt x="3824" y="24"/>
                    <a:pt x="3820" y="27"/>
                    <a:pt x="3816" y="27"/>
                  </a:cubicBezTo>
                  <a:lnTo>
                    <a:pt x="3800" y="27"/>
                  </a:lnTo>
                  <a:cubicBezTo>
                    <a:pt x="3795" y="27"/>
                    <a:pt x="3792" y="24"/>
                    <a:pt x="3792" y="19"/>
                  </a:cubicBezTo>
                  <a:cubicBezTo>
                    <a:pt x="3792" y="15"/>
                    <a:pt x="3795" y="11"/>
                    <a:pt x="3800" y="11"/>
                  </a:cubicBezTo>
                  <a:close/>
                  <a:moveTo>
                    <a:pt x="3848" y="11"/>
                  </a:moveTo>
                  <a:lnTo>
                    <a:pt x="3864" y="12"/>
                  </a:lnTo>
                  <a:cubicBezTo>
                    <a:pt x="3868" y="12"/>
                    <a:pt x="3872" y="15"/>
                    <a:pt x="3872" y="20"/>
                  </a:cubicBezTo>
                  <a:cubicBezTo>
                    <a:pt x="3872" y="24"/>
                    <a:pt x="3868" y="28"/>
                    <a:pt x="3864" y="28"/>
                  </a:cubicBezTo>
                  <a:lnTo>
                    <a:pt x="3848" y="27"/>
                  </a:lnTo>
                  <a:cubicBezTo>
                    <a:pt x="3843" y="27"/>
                    <a:pt x="3840" y="24"/>
                    <a:pt x="3840" y="19"/>
                  </a:cubicBezTo>
                  <a:cubicBezTo>
                    <a:pt x="3840" y="15"/>
                    <a:pt x="3843" y="11"/>
                    <a:pt x="3848" y="11"/>
                  </a:cubicBezTo>
                  <a:close/>
                  <a:moveTo>
                    <a:pt x="3896" y="12"/>
                  </a:moveTo>
                  <a:lnTo>
                    <a:pt x="3912" y="12"/>
                  </a:lnTo>
                  <a:cubicBezTo>
                    <a:pt x="3916" y="12"/>
                    <a:pt x="3920" y="15"/>
                    <a:pt x="3920" y="20"/>
                  </a:cubicBezTo>
                  <a:cubicBezTo>
                    <a:pt x="3920" y="24"/>
                    <a:pt x="3916" y="28"/>
                    <a:pt x="3912" y="28"/>
                  </a:cubicBezTo>
                  <a:lnTo>
                    <a:pt x="3896" y="28"/>
                  </a:lnTo>
                  <a:cubicBezTo>
                    <a:pt x="3891" y="28"/>
                    <a:pt x="3888" y="24"/>
                    <a:pt x="3888" y="20"/>
                  </a:cubicBezTo>
                  <a:cubicBezTo>
                    <a:pt x="3888" y="15"/>
                    <a:pt x="3891" y="12"/>
                    <a:pt x="3896" y="12"/>
                  </a:cubicBezTo>
                  <a:close/>
                  <a:moveTo>
                    <a:pt x="3944" y="12"/>
                  </a:moveTo>
                  <a:lnTo>
                    <a:pt x="3960" y="12"/>
                  </a:lnTo>
                  <a:cubicBezTo>
                    <a:pt x="3964" y="12"/>
                    <a:pt x="3968" y="15"/>
                    <a:pt x="3968" y="20"/>
                  </a:cubicBezTo>
                  <a:cubicBezTo>
                    <a:pt x="3968" y="24"/>
                    <a:pt x="3964" y="28"/>
                    <a:pt x="3960" y="28"/>
                  </a:cubicBezTo>
                  <a:lnTo>
                    <a:pt x="3944" y="28"/>
                  </a:lnTo>
                  <a:cubicBezTo>
                    <a:pt x="3939" y="28"/>
                    <a:pt x="3936" y="24"/>
                    <a:pt x="3936" y="20"/>
                  </a:cubicBezTo>
                  <a:cubicBezTo>
                    <a:pt x="3936" y="15"/>
                    <a:pt x="3939" y="12"/>
                    <a:pt x="3944" y="12"/>
                  </a:cubicBezTo>
                  <a:close/>
                  <a:moveTo>
                    <a:pt x="3992" y="12"/>
                  </a:moveTo>
                  <a:lnTo>
                    <a:pt x="4008" y="12"/>
                  </a:lnTo>
                  <a:cubicBezTo>
                    <a:pt x="4012" y="12"/>
                    <a:pt x="4016" y="16"/>
                    <a:pt x="4016" y="20"/>
                  </a:cubicBezTo>
                  <a:cubicBezTo>
                    <a:pt x="4016" y="24"/>
                    <a:pt x="4012" y="28"/>
                    <a:pt x="4008" y="28"/>
                  </a:cubicBezTo>
                  <a:lnTo>
                    <a:pt x="3992" y="28"/>
                  </a:lnTo>
                  <a:cubicBezTo>
                    <a:pt x="3987" y="28"/>
                    <a:pt x="3984" y="24"/>
                    <a:pt x="3984" y="20"/>
                  </a:cubicBezTo>
                  <a:cubicBezTo>
                    <a:pt x="3984" y="15"/>
                    <a:pt x="3987" y="12"/>
                    <a:pt x="3992" y="12"/>
                  </a:cubicBezTo>
                  <a:close/>
                  <a:moveTo>
                    <a:pt x="4040" y="12"/>
                  </a:moveTo>
                  <a:lnTo>
                    <a:pt x="4056" y="12"/>
                  </a:lnTo>
                  <a:cubicBezTo>
                    <a:pt x="4060" y="12"/>
                    <a:pt x="4064" y="16"/>
                    <a:pt x="4064" y="20"/>
                  </a:cubicBezTo>
                  <a:cubicBezTo>
                    <a:pt x="4064" y="25"/>
                    <a:pt x="4060" y="28"/>
                    <a:pt x="4056" y="28"/>
                  </a:cubicBezTo>
                  <a:lnTo>
                    <a:pt x="4040" y="28"/>
                  </a:lnTo>
                  <a:cubicBezTo>
                    <a:pt x="4035" y="28"/>
                    <a:pt x="4032" y="24"/>
                    <a:pt x="4032" y="20"/>
                  </a:cubicBezTo>
                  <a:cubicBezTo>
                    <a:pt x="4032" y="16"/>
                    <a:pt x="4035" y="12"/>
                    <a:pt x="4040" y="12"/>
                  </a:cubicBezTo>
                  <a:close/>
                  <a:moveTo>
                    <a:pt x="4088" y="12"/>
                  </a:moveTo>
                  <a:lnTo>
                    <a:pt x="4104" y="12"/>
                  </a:lnTo>
                  <a:cubicBezTo>
                    <a:pt x="4108" y="12"/>
                    <a:pt x="4112" y="16"/>
                    <a:pt x="4112" y="20"/>
                  </a:cubicBezTo>
                  <a:cubicBezTo>
                    <a:pt x="4112" y="25"/>
                    <a:pt x="4108" y="28"/>
                    <a:pt x="4104" y="28"/>
                  </a:cubicBezTo>
                  <a:lnTo>
                    <a:pt x="4088" y="28"/>
                  </a:lnTo>
                  <a:cubicBezTo>
                    <a:pt x="4083" y="28"/>
                    <a:pt x="4080" y="25"/>
                    <a:pt x="4080" y="20"/>
                  </a:cubicBezTo>
                  <a:cubicBezTo>
                    <a:pt x="4080" y="16"/>
                    <a:pt x="4083" y="12"/>
                    <a:pt x="4088" y="12"/>
                  </a:cubicBezTo>
                  <a:close/>
                  <a:moveTo>
                    <a:pt x="4136" y="12"/>
                  </a:moveTo>
                  <a:lnTo>
                    <a:pt x="4152" y="12"/>
                  </a:lnTo>
                  <a:cubicBezTo>
                    <a:pt x="4156" y="12"/>
                    <a:pt x="4160" y="16"/>
                    <a:pt x="4160" y="20"/>
                  </a:cubicBezTo>
                  <a:cubicBezTo>
                    <a:pt x="4160" y="25"/>
                    <a:pt x="4156" y="28"/>
                    <a:pt x="4152" y="28"/>
                  </a:cubicBezTo>
                  <a:lnTo>
                    <a:pt x="4136" y="28"/>
                  </a:lnTo>
                  <a:cubicBezTo>
                    <a:pt x="4131" y="28"/>
                    <a:pt x="4128" y="25"/>
                    <a:pt x="4128" y="20"/>
                  </a:cubicBezTo>
                  <a:cubicBezTo>
                    <a:pt x="4128" y="16"/>
                    <a:pt x="4131" y="12"/>
                    <a:pt x="4136" y="12"/>
                  </a:cubicBezTo>
                  <a:close/>
                  <a:moveTo>
                    <a:pt x="4184" y="13"/>
                  </a:moveTo>
                  <a:lnTo>
                    <a:pt x="4200" y="13"/>
                  </a:lnTo>
                  <a:cubicBezTo>
                    <a:pt x="4204" y="13"/>
                    <a:pt x="4208" y="16"/>
                    <a:pt x="4208" y="21"/>
                  </a:cubicBezTo>
                  <a:cubicBezTo>
                    <a:pt x="4208" y="25"/>
                    <a:pt x="4204" y="29"/>
                    <a:pt x="4200" y="29"/>
                  </a:cubicBezTo>
                  <a:lnTo>
                    <a:pt x="4184" y="29"/>
                  </a:lnTo>
                  <a:cubicBezTo>
                    <a:pt x="4179" y="28"/>
                    <a:pt x="4176" y="25"/>
                    <a:pt x="4176" y="20"/>
                  </a:cubicBezTo>
                  <a:cubicBezTo>
                    <a:pt x="4176" y="16"/>
                    <a:pt x="4179" y="12"/>
                    <a:pt x="4184" y="13"/>
                  </a:cubicBezTo>
                  <a:close/>
                  <a:moveTo>
                    <a:pt x="4232" y="13"/>
                  </a:moveTo>
                  <a:lnTo>
                    <a:pt x="4248" y="13"/>
                  </a:lnTo>
                  <a:cubicBezTo>
                    <a:pt x="4252" y="13"/>
                    <a:pt x="4256" y="16"/>
                    <a:pt x="4256" y="21"/>
                  </a:cubicBezTo>
                  <a:cubicBezTo>
                    <a:pt x="4256" y="25"/>
                    <a:pt x="4252" y="29"/>
                    <a:pt x="4248" y="29"/>
                  </a:cubicBezTo>
                  <a:lnTo>
                    <a:pt x="4232" y="29"/>
                  </a:lnTo>
                  <a:cubicBezTo>
                    <a:pt x="4227" y="29"/>
                    <a:pt x="4224" y="25"/>
                    <a:pt x="4224" y="21"/>
                  </a:cubicBezTo>
                  <a:cubicBezTo>
                    <a:pt x="4224" y="16"/>
                    <a:pt x="4227" y="13"/>
                    <a:pt x="4232" y="13"/>
                  </a:cubicBezTo>
                  <a:close/>
                  <a:moveTo>
                    <a:pt x="4280" y="13"/>
                  </a:moveTo>
                  <a:lnTo>
                    <a:pt x="4296" y="13"/>
                  </a:lnTo>
                  <a:cubicBezTo>
                    <a:pt x="4300" y="13"/>
                    <a:pt x="4304" y="16"/>
                    <a:pt x="4304" y="21"/>
                  </a:cubicBezTo>
                  <a:cubicBezTo>
                    <a:pt x="4304" y="25"/>
                    <a:pt x="4300" y="29"/>
                    <a:pt x="4296" y="29"/>
                  </a:cubicBezTo>
                  <a:lnTo>
                    <a:pt x="4280" y="29"/>
                  </a:lnTo>
                  <a:cubicBezTo>
                    <a:pt x="4275" y="29"/>
                    <a:pt x="4272" y="25"/>
                    <a:pt x="4272" y="21"/>
                  </a:cubicBezTo>
                  <a:cubicBezTo>
                    <a:pt x="4272" y="16"/>
                    <a:pt x="4275" y="13"/>
                    <a:pt x="4280" y="13"/>
                  </a:cubicBezTo>
                  <a:close/>
                  <a:moveTo>
                    <a:pt x="4328" y="13"/>
                  </a:moveTo>
                  <a:lnTo>
                    <a:pt x="4344" y="13"/>
                  </a:lnTo>
                  <a:cubicBezTo>
                    <a:pt x="4348" y="13"/>
                    <a:pt x="4352" y="17"/>
                    <a:pt x="4352" y="21"/>
                  </a:cubicBezTo>
                  <a:cubicBezTo>
                    <a:pt x="4352" y="25"/>
                    <a:pt x="4348" y="29"/>
                    <a:pt x="4344" y="29"/>
                  </a:cubicBezTo>
                  <a:lnTo>
                    <a:pt x="4328" y="29"/>
                  </a:lnTo>
                  <a:cubicBezTo>
                    <a:pt x="4323" y="29"/>
                    <a:pt x="4320" y="25"/>
                    <a:pt x="4320" y="21"/>
                  </a:cubicBezTo>
                  <a:cubicBezTo>
                    <a:pt x="4320" y="17"/>
                    <a:pt x="4323" y="13"/>
                    <a:pt x="4328" y="13"/>
                  </a:cubicBezTo>
                  <a:close/>
                  <a:moveTo>
                    <a:pt x="4376" y="13"/>
                  </a:moveTo>
                  <a:lnTo>
                    <a:pt x="4392" y="13"/>
                  </a:lnTo>
                  <a:cubicBezTo>
                    <a:pt x="4396" y="13"/>
                    <a:pt x="4400" y="17"/>
                    <a:pt x="4400" y="21"/>
                  </a:cubicBezTo>
                  <a:cubicBezTo>
                    <a:pt x="4400" y="26"/>
                    <a:pt x="4396" y="29"/>
                    <a:pt x="4392" y="29"/>
                  </a:cubicBezTo>
                  <a:lnTo>
                    <a:pt x="4376" y="29"/>
                  </a:lnTo>
                  <a:cubicBezTo>
                    <a:pt x="4371" y="29"/>
                    <a:pt x="4368" y="25"/>
                    <a:pt x="4368" y="21"/>
                  </a:cubicBezTo>
                  <a:cubicBezTo>
                    <a:pt x="4368" y="17"/>
                    <a:pt x="4371" y="13"/>
                    <a:pt x="4376" y="13"/>
                  </a:cubicBezTo>
                  <a:close/>
                  <a:moveTo>
                    <a:pt x="4424" y="13"/>
                  </a:moveTo>
                  <a:lnTo>
                    <a:pt x="4440" y="13"/>
                  </a:lnTo>
                  <a:cubicBezTo>
                    <a:pt x="4444" y="13"/>
                    <a:pt x="4448" y="17"/>
                    <a:pt x="4448" y="21"/>
                  </a:cubicBezTo>
                  <a:cubicBezTo>
                    <a:pt x="4448" y="26"/>
                    <a:pt x="4444" y="29"/>
                    <a:pt x="4440" y="29"/>
                  </a:cubicBezTo>
                  <a:lnTo>
                    <a:pt x="4424" y="29"/>
                  </a:lnTo>
                  <a:cubicBezTo>
                    <a:pt x="4419" y="29"/>
                    <a:pt x="4416" y="26"/>
                    <a:pt x="4416" y="21"/>
                  </a:cubicBezTo>
                  <a:cubicBezTo>
                    <a:pt x="4416" y="17"/>
                    <a:pt x="4419" y="13"/>
                    <a:pt x="4424" y="13"/>
                  </a:cubicBezTo>
                  <a:close/>
                  <a:moveTo>
                    <a:pt x="4472" y="13"/>
                  </a:moveTo>
                  <a:lnTo>
                    <a:pt x="4488" y="13"/>
                  </a:lnTo>
                  <a:cubicBezTo>
                    <a:pt x="4492" y="13"/>
                    <a:pt x="4496" y="17"/>
                    <a:pt x="4496" y="21"/>
                  </a:cubicBezTo>
                  <a:cubicBezTo>
                    <a:pt x="4496" y="26"/>
                    <a:pt x="4492" y="29"/>
                    <a:pt x="4488" y="29"/>
                  </a:cubicBezTo>
                  <a:lnTo>
                    <a:pt x="4472" y="29"/>
                  </a:lnTo>
                  <a:cubicBezTo>
                    <a:pt x="4467" y="29"/>
                    <a:pt x="4464" y="26"/>
                    <a:pt x="4464" y="21"/>
                  </a:cubicBezTo>
                  <a:cubicBezTo>
                    <a:pt x="4464" y="17"/>
                    <a:pt x="4467" y="13"/>
                    <a:pt x="4472" y="13"/>
                  </a:cubicBezTo>
                  <a:close/>
                  <a:moveTo>
                    <a:pt x="4520" y="14"/>
                  </a:moveTo>
                  <a:lnTo>
                    <a:pt x="4536" y="14"/>
                  </a:lnTo>
                  <a:cubicBezTo>
                    <a:pt x="4540" y="14"/>
                    <a:pt x="4544" y="17"/>
                    <a:pt x="4544" y="22"/>
                  </a:cubicBezTo>
                  <a:cubicBezTo>
                    <a:pt x="4544" y="26"/>
                    <a:pt x="4540" y="30"/>
                    <a:pt x="4536" y="30"/>
                  </a:cubicBezTo>
                  <a:lnTo>
                    <a:pt x="4520" y="30"/>
                  </a:lnTo>
                  <a:cubicBezTo>
                    <a:pt x="4515" y="30"/>
                    <a:pt x="4512" y="26"/>
                    <a:pt x="4512" y="22"/>
                  </a:cubicBezTo>
                  <a:cubicBezTo>
                    <a:pt x="4512" y="17"/>
                    <a:pt x="4515" y="14"/>
                    <a:pt x="4520" y="14"/>
                  </a:cubicBezTo>
                  <a:close/>
                  <a:moveTo>
                    <a:pt x="4568" y="14"/>
                  </a:moveTo>
                  <a:lnTo>
                    <a:pt x="4584" y="14"/>
                  </a:lnTo>
                  <a:cubicBezTo>
                    <a:pt x="4588" y="14"/>
                    <a:pt x="4592" y="17"/>
                    <a:pt x="4592" y="22"/>
                  </a:cubicBezTo>
                  <a:cubicBezTo>
                    <a:pt x="4592" y="26"/>
                    <a:pt x="4588" y="30"/>
                    <a:pt x="4584" y="30"/>
                  </a:cubicBezTo>
                  <a:lnTo>
                    <a:pt x="4568" y="30"/>
                  </a:lnTo>
                  <a:cubicBezTo>
                    <a:pt x="4563" y="30"/>
                    <a:pt x="4560" y="26"/>
                    <a:pt x="4560" y="22"/>
                  </a:cubicBezTo>
                  <a:cubicBezTo>
                    <a:pt x="4560" y="17"/>
                    <a:pt x="4563" y="14"/>
                    <a:pt x="4568" y="14"/>
                  </a:cubicBezTo>
                  <a:close/>
                  <a:moveTo>
                    <a:pt x="4616" y="14"/>
                  </a:moveTo>
                  <a:lnTo>
                    <a:pt x="4632" y="14"/>
                  </a:lnTo>
                  <a:cubicBezTo>
                    <a:pt x="4636" y="14"/>
                    <a:pt x="4640" y="17"/>
                    <a:pt x="4640" y="22"/>
                  </a:cubicBezTo>
                  <a:cubicBezTo>
                    <a:pt x="4640" y="26"/>
                    <a:pt x="4636" y="30"/>
                    <a:pt x="4632" y="30"/>
                  </a:cubicBezTo>
                  <a:lnTo>
                    <a:pt x="4616" y="30"/>
                  </a:lnTo>
                  <a:cubicBezTo>
                    <a:pt x="4611" y="30"/>
                    <a:pt x="4608" y="26"/>
                    <a:pt x="4608" y="22"/>
                  </a:cubicBezTo>
                  <a:cubicBezTo>
                    <a:pt x="4608" y="17"/>
                    <a:pt x="4611" y="14"/>
                    <a:pt x="4616" y="14"/>
                  </a:cubicBezTo>
                  <a:close/>
                  <a:moveTo>
                    <a:pt x="4664" y="14"/>
                  </a:moveTo>
                  <a:lnTo>
                    <a:pt x="4680" y="14"/>
                  </a:lnTo>
                  <a:cubicBezTo>
                    <a:pt x="4684" y="14"/>
                    <a:pt x="4688" y="18"/>
                    <a:pt x="4688" y="22"/>
                  </a:cubicBezTo>
                  <a:cubicBezTo>
                    <a:pt x="4688" y="26"/>
                    <a:pt x="4684" y="30"/>
                    <a:pt x="4680" y="30"/>
                  </a:cubicBezTo>
                  <a:lnTo>
                    <a:pt x="4664" y="30"/>
                  </a:lnTo>
                  <a:cubicBezTo>
                    <a:pt x="4659" y="30"/>
                    <a:pt x="4656" y="26"/>
                    <a:pt x="4656" y="22"/>
                  </a:cubicBezTo>
                  <a:cubicBezTo>
                    <a:pt x="4656" y="18"/>
                    <a:pt x="4659" y="14"/>
                    <a:pt x="4664" y="14"/>
                  </a:cubicBezTo>
                  <a:close/>
                  <a:moveTo>
                    <a:pt x="4712" y="14"/>
                  </a:moveTo>
                  <a:lnTo>
                    <a:pt x="4728" y="14"/>
                  </a:lnTo>
                  <a:cubicBezTo>
                    <a:pt x="4732" y="14"/>
                    <a:pt x="4736" y="18"/>
                    <a:pt x="4736" y="22"/>
                  </a:cubicBezTo>
                  <a:cubicBezTo>
                    <a:pt x="4736" y="27"/>
                    <a:pt x="4732" y="30"/>
                    <a:pt x="4728" y="30"/>
                  </a:cubicBezTo>
                  <a:lnTo>
                    <a:pt x="4712" y="30"/>
                  </a:lnTo>
                  <a:cubicBezTo>
                    <a:pt x="4707" y="30"/>
                    <a:pt x="4704" y="27"/>
                    <a:pt x="4704" y="22"/>
                  </a:cubicBezTo>
                  <a:cubicBezTo>
                    <a:pt x="4704" y="18"/>
                    <a:pt x="4707" y="14"/>
                    <a:pt x="4712" y="14"/>
                  </a:cubicBezTo>
                  <a:close/>
                  <a:moveTo>
                    <a:pt x="4760" y="14"/>
                  </a:moveTo>
                  <a:lnTo>
                    <a:pt x="4776" y="14"/>
                  </a:lnTo>
                  <a:cubicBezTo>
                    <a:pt x="4780" y="14"/>
                    <a:pt x="4784" y="18"/>
                    <a:pt x="4784" y="22"/>
                  </a:cubicBezTo>
                  <a:cubicBezTo>
                    <a:pt x="4784" y="27"/>
                    <a:pt x="4780" y="30"/>
                    <a:pt x="4776" y="30"/>
                  </a:cubicBezTo>
                  <a:lnTo>
                    <a:pt x="4760" y="30"/>
                  </a:lnTo>
                  <a:cubicBezTo>
                    <a:pt x="4755" y="30"/>
                    <a:pt x="4752" y="27"/>
                    <a:pt x="4752" y="22"/>
                  </a:cubicBezTo>
                  <a:cubicBezTo>
                    <a:pt x="4752" y="18"/>
                    <a:pt x="4755" y="14"/>
                    <a:pt x="4760" y="14"/>
                  </a:cubicBezTo>
                  <a:close/>
                  <a:moveTo>
                    <a:pt x="4808" y="14"/>
                  </a:moveTo>
                  <a:lnTo>
                    <a:pt x="4824" y="14"/>
                  </a:lnTo>
                  <a:cubicBezTo>
                    <a:pt x="4828" y="14"/>
                    <a:pt x="4832" y="18"/>
                    <a:pt x="4832" y="22"/>
                  </a:cubicBezTo>
                  <a:cubicBezTo>
                    <a:pt x="4832" y="27"/>
                    <a:pt x="4828" y="30"/>
                    <a:pt x="4824" y="30"/>
                  </a:cubicBezTo>
                  <a:lnTo>
                    <a:pt x="4808" y="30"/>
                  </a:lnTo>
                  <a:cubicBezTo>
                    <a:pt x="4803" y="30"/>
                    <a:pt x="4800" y="27"/>
                    <a:pt x="4800" y="22"/>
                  </a:cubicBezTo>
                  <a:cubicBezTo>
                    <a:pt x="4800" y="18"/>
                    <a:pt x="4803" y="14"/>
                    <a:pt x="4808" y="14"/>
                  </a:cubicBezTo>
                  <a:close/>
                  <a:moveTo>
                    <a:pt x="4856" y="15"/>
                  </a:moveTo>
                  <a:lnTo>
                    <a:pt x="4872" y="15"/>
                  </a:lnTo>
                  <a:cubicBezTo>
                    <a:pt x="4876" y="15"/>
                    <a:pt x="4880" y="18"/>
                    <a:pt x="4880" y="23"/>
                  </a:cubicBezTo>
                  <a:cubicBezTo>
                    <a:pt x="4880" y="27"/>
                    <a:pt x="4876" y="31"/>
                    <a:pt x="4872" y="31"/>
                  </a:cubicBezTo>
                  <a:lnTo>
                    <a:pt x="4856" y="31"/>
                  </a:lnTo>
                  <a:cubicBezTo>
                    <a:pt x="4851" y="31"/>
                    <a:pt x="4848" y="27"/>
                    <a:pt x="4848" y="23"/>
                  </a:cubicBezTo>
                  <a:cubicBezTo>
                    <a:pt x="4848" y="18"/>
                    <a:pt x="4851" y="15"/>
                    <a:pt x="4856" y="15"/>
                  </a:cubicBezTo>
                  <a:close/>
                  <a:moveTo>
                    <a:pt x="4904" y="15"/>
                  </a:moveTo>
                  <a:lnTo>
                    <a:pt x="4920" y="15"/>
                  </a:lnTo>
                  <a:cubicBezTo>
                    <a:pt x="4924" y="15"/>
                    <a:pt x="4928" y="18"/>
                    <a:pt x="4928" y="23"/>
                  </a:cubicBezTo>
                  <a:cubicBezTo>
                    <a:pt x="4928" y="27"/>
                    <a:pt x="4924" y="31"/>
                    <a:pt x="4920" y="31"/>
                  </a:cubicBezTo>
                  <a:lnTo>
                    <a:pt x="4904" y="31"/>
                  </a:lnTo>
                  <a:cubicBezTo>
                    <a:pt x="4899" y="31"/>
                    <a:pt x="4896" y="27"/>
                    <a:pt x="4896" y="23"/>
                  </a:cubicBezTo>
                  <a:cubicBezTo>
                    <a:pt x="4896" y="18"/>
                    <a:pt x="4899" y="15"/>
                    <a:pt x="4904" y="15"/>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2" name="Freeform 19"/>
            <p:cNvSpPr>
              <a:spLocks noEditPoints="1"/>
            </p:cNvSpPr>
            <p:nvPr/>
          </p:nvSpPr>
          <p:spPr bwMode="auto">
            <a:xfrm>
              <a:off x="2468" y="2447"/>
              <a:ext cx="831" cy="934"/>
            </a:xfrm>
            <a:custGeom>
              <a:avLst/>
              <a:gdLst>
                <a:gd name="T0" fmla="*/ 3 w 1659"/>
                <a:gd name="T1" fmla="*/ 1853 h 1856"/>
                <a:gd name="T2" fmla="*/ 47 w 1659"/>
                <a:gd name="T3" fmla="*/ 1816 h 1856"/>
                <a:gd name="T4" fmla="*/ 89 w 1659"/>
                <a:gd name="T5" fmla="*/ 1769 h 1856"/>
                <a:gd name="T6" fmla="*/ 121 w 1659"/>
                <a:gd name="T7" fmla="*/ 1721 h 1856"/>
                <a:gd name="T8" fmla="*/ 141 w 1659"/>
                <a:gd name="T9" fmla="*/ 1686 h 1856"/>
                <a:gd name="T10" fmla="*/ 163 w 1659"/>
                <a:gd name="T11" fmla="*/ 1662 h 1856"/>
                <a:gd name="T12" fmla="*/ 163 w 1659"/>
                <a:gd name="T13" fmla="*/ 1662 h 1856"/>
                <a:gd name="T14" fmla="*/ 195 w 1659"/>
                <a:gd name="T15" fmla="*/ 1638 h 1856"/>
                <a:gd name="T16" fmla="*/ 239 w 1659"/>
                <a:gd name="T17" fmla="*/ 1602 h 1856"/>
                <a:gd name="T18" fmla="*/ 281 w 1659"/>
                <a:gd name="T19" fmla="*/ 1554 h 1856"/>
                <a:gd name="T20" fmla="*/ 313 w 1659"/>
                <a:gd name="T21" fmla="*/ 1507 h 1856"/>
                <a:gd name="T22" fmla="*/ 333 w 1659"/>
                <a:gd name="T23" fmla="*/ 1472 h 1856"/>
                <a:gd name="T24" fmla="*/ 355 w 1659"/>
                <a:gd name="T25" fmla="*/ 1448 h 1856"/>
                <a:gd name="T26" fmla="*/ 355 w 1659"/>
                <a:gd name="T27" fmla="*/ 1448 h 1856"/>
                <a:gd name="T28" fmla="*/ 387 w 1659"/>
                <a:gd name="T29" fmla="*/ 1423 h 1856"/>
                <a:gd name="T30" fmla="*/ 430 w 1659"/>
                <a:gd name="T31" fmla="*/ 1387 h 1856"/>
                <a:gd name="T32" fmla="*/ 473 w 1659"/>
                <a:gd name="T33" fmla="*/ 1339 h 1856"/>
                <a:gd name="T34" fmla="*/ 504 w 1659"/>
                <a:gd name="T35" fmla="*/ 1292 h 1856"/>
                <a:gd name="T36" fmla="*/ 525 w 1659"/>
                <a:gd name="T37" fmla="*/ 1257 h 1856"/>
                <a:gd name="T38" fmla="*/ 546 w 1659"/>
                <a:gd name="T39" fmla="*/ 1233 h 1856"/>
                <a:gd name="T40" fmla="*/ 546 w 1659"/>
                <a:gd name="T41" fmla="*/ 1233 h 1856"/>
                <a:gd name="T42" fmla="*/ 579 w 1659"/>
                <a:gd name="T43" fmla="*/ 1208 h 1856"/>
                <a:gd name="T44" fmla="*/ 622 w 1659"/>
                <a:gd name="T45" fmla="*/ 1172 h 1856"/>
                <a:gd name="T46" fmla="*/ 665 w 1659"/>
                <a:gd name="T47" fmla="*/ 1124 h 1856"/>
                <a:gd name="T48" fmla="*/ 696 w 1659"/>
                <a:gd name="T49" fmla="*/ 1077 h 1856"/>
                <a:gd name="T50" fmla="*/ 717 w 1659"/>
                <a:gd name="T51" fmla="*/ 1042 h 1856"/>
                <a:gd name="T52" fmla="*/ 738 w 1659"/>
                <a:gd name="T53" fmla="*/ 1018 h 1856"/>
                <a:gd name="T54" fmla="*/ 738 w 1659"/>
                <a:gd name="T55" fmla="*/ 1018 h 1856"/>
                <a:gd name="T56" fmla="*/ 771 w 1659"/>
                <a:gd name="T57" fmla="*/ 994 h 1856"/>
                <a:gd name="T58" fmla="*/ 814 w 1659"/>
                <a:gd name="T59" fmla="*/ 957 h 1856"/>
                <a:gd name="T60" fmla="*/ 857 w 1659"/>
                <a:gd name="T61" fmla="*/ 909 h 1856"/>
                <a:gd name="T62" fmla="*/ 888 w 1659"/>
                <a:gd name="T63" fmla="*/ 862 h 1856"/>
                <a:gd name="T64" fmla="*/ 909 w 1659"/>
                <a:gd name="T65" fmla="*/ 827 h 1856"/>
                <a:gd name="T66" fmla="*/ 930 w 1659"/>
                <a:gd name="T67" fmla="*/ 803 h 1856"/>
                <a:gd name="T68" fmla="*/ 930 w 1659"/>
                <a:gd name="T69" fmla="*/ 803 h 1856"/>
                <a:gd name="T70" fmla="*/ 963 w 1659"/>
                <a:gd name="T71" fmla="*/ 779 h 1856"/>
                <a:gd name="T72" fmla="*/ 1006 w 1659"/>
                <a:gd name="T73" fmla="*/ 742 h 1856"/>
                <a:gd name="T74" fmla="*/ 1049 w 1659"/>
                <a:gd name="T75" fmla="*/ 695 h 1856"/>
                <a:gd name="T76" fmla="*/ 1080 w 1659"/>
                <a:gd name="T77" fmla="*/ 648 h 1856"/>
                <a:gd name="T78" fmla="*/ 1101 w 1659"/>
                <a:gd name="T79" fmla="*/ 612 h 1856"/>
                <a:gd name="T80" fmla="*/ 1122 w 1659"/>
                <a:gd name="T81" fmla="*/ 589 h 1856"/>
                <a:gd name="T82" fmla="*/ 1122 w 1659"/>
                <a:gd name="T83" fmla="*/ 589 h 1856"/>
                <a:gd name="T84" fmla="*/ 1155 w 1659"/>
                <a:gd name="T85" fmla="*/ 564 h 1856"/>
                <a:gd name="T86" fmla="*/ 1198 w 1659"/>
                <a:gd name="T87" fmla="*/ 528 h 1856"/>
                <a:gd name="T88" fmla="*/ 1241 w 1659"/>
                <a:gd name="T89" fmla="*/ 480 h 1856"/>
                <a:gd name="T90" fmla="*/ 1272 w 1659"/>
                <a:gd name="T91" fmla="*/ 433 h 1856"/>
                <a:gd name="T92" fmla="*/ 1293 w 1659"/>
                <a:gd name="T93" fmla="*/ 398 h 1856"/>
                <a:gd name="T94" fmla="*/ 1314 w 1659"/>
                <a:gd name="T95" fmla="*/ 374 h 1856"/>
                <a:gd name="T96" fmla="*/ 1314 w 1659"/>
                <a:gd name="T97" fmla="*/ 374 h 1856"/>
                <a:gd name="T98" fmla="*/ 1347 w 1659"/>
                <a:gd name="T99" fmla="*/ 349 h 1856"/>
                <a:gd name="T100" fmla="*/ 1390 w 1659"/>
                <a:gd name="T101" fmla="*/ 313 h 1856"/>
                <a:gd name="T102" fmla="*/ 1432 w 1659"/>
                <a:gd name="T103" fmla="*/ 265 h 1856"/>
                <a:gd name="T104" fmla="*/ 1464 w 1659"/>
                <a:gd name="T105" fmla="*/ 218 h 1856"/>
                <a:gd name="T106" fmla="*/ 1485 w 1659"/>
                <a:gd name="T107" fmla="*/ 183 h 1856"/>
                <a:gd name="T108" fmla="*/ 1506 w 1659"/>
                <a:gd name="T109" fmla="*/ 159 h 1856"/>
                <a:gd name="T110" fmla="*/ 1506 w 1659"/>
                <a:gd name="T111" fmla="*/ 159 h 1856"/>
                <a:gd name="T112" fmla="*/ 1538 w 1659"/>
                <a:gd name="T113" fmla="*/ 135 h 1856"/>
                <a:gd name="T114" fmla="*/ 1582 w 1659"/>
                <a:gd name="T115" fmla="*/ 98 h 1856"/>
                <a:gd name="T116" fmla="*/ 1624 w 1659"/>
                <a:gd name="T117" fmla="*/ 50 h 1856"/>
                <a:gd name="T118" fmla="*/ 1656 w 1659"/>
                <a:gd name="T119" fmla="*/ 3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59" h="1856">
                  <a:moveTo>
                    <a:pt x="3" y="1841"/>
                  </a:moveTo>
                  <a:lnTo>
                    <a:pt x="13" y="1829"/>
                  </a:lnTo>
                  <a:cubicBezTo>
                    <a:pt x="16" y="1826"/>
                    <a:pt x="21" y="1826"/>
                    <a:pt x="25" y="1829"/>
                  </a:cubicBezTo>
                  <a:cubicBezTo>
                    <a:pt x="28" y="1832"/>
                    <a:pt x="28" y="1837"/>
                    <a:pt x="25" y="1840"/>
                  </a:cubicBezTo>
                  <a:lnTo>
                    <a:pt x="15" y="1852"/>
                  </a:lnTo>
                  <a:cubicBezTo>
                    <a:pt x="12" y="1855"/>
                    <a:pt x="7" y="1856"/>
                    <a:pt x="3" y="1853"/>
                  </a:cubicBezTo>
                  <a:cubicBezTo>
                    <a:pt x="0" y="1850"/>
                    <a:pt x="0" y="1845"/>
                    <a:pt x="3" y="1841"/>
                  </a:cubicBezTo>
                  <a:close/>
                  <a:moveTo>
                    <a:pt x="35" y="1806"/>
                  </a:moveTo>
                  <a:lnTo>
                    <a:pt x="45" y="1794"/>
                  </a:lnTo>
                  <a:cubicBezTo>
                    <a:pt x="48" y="1790"/>
                    <a:pt x="53" y="1790"/>
                    <a:pt x="57" y="1793"/>
                  </a:cubicBezTo>
                  <a:cubicBezTo>
                    <a:pt x="60" y="1796"/>
                    <a:pt x="60" y="1801"/>
                    <a:pt x="57" y="1804"/>
                  </a:cubicBezTo>
                  <a:lnTo>
                    <a:pt x="47" y="1816"/>
                  </a:lnTo>
                  <a:cubicBezTo>
                    <a:pt x="44" y="1820"/>
                    <a:pt x="39" y="1820"/>
                    <a:pt x="35" y="1817"/>
                  </a:cubicBezTo>
                  <a:cubicBezTo>
                    <a:pt x="32" y="1814"/>
                    <a:pt x="32" y="1809"/>
                    <a:pt x="35" y="1806"/>
                  </a:cubicBezTo>
                  <a:close/>
                  <a:moveTo>
                    <a:pt x="67" y="1770"/>
                  </a:moveTo>
                  <a:lnTo>
                    <a:pt x="77" y="1758"/>
                  </a:lnTo>
                  <a:cubicBezTo>
                    <a:pt x="80" y="1755"/>
                    <a:pt x="85" y="1754"/>
                    <a:pt x="89" y="1757"/>
                  </a:cubicBezTo>
                  <a:cubicBezTo>
                    <a:pt x="92" y="1760"/>
                    <a:pt x="92" y="1765"/>
                    <a:pt x="89" y="1769"/>
                  </a:cubicBezTo>
                  <a:lnTo>
                    <a:pt x="79" y="1780"/>
                  </a:lnTo>
                  <a:cubicBezTo>
                    <a:pt x="76" y="1784"/>
                    <a:pt x="71" y="1784"/>
                    <a:pt x="67" y="1781"/>
                  </a:cubicBezTo>
                  <a:cubicBezTo>
                    <a:pt x="64" y="1778"/>
                    <a:pt x="64" y="1773"/>
                    <a:pt x="67" y="1770"/>
                  </a:cubicBezTo>
                  <a:close/>
                  <a:moveTo>
                    <a:pt x="99" y="1734"/>
                  </a:moveTo>
                  <a:lnTo>
                    <a:pt x="109" y="1722"/>
                  </a:lnTo>
                  <a:cubicBezTo>
                    <a:pt x="112" y="1719"/>
                    <a:pt x="117" y="1719"/>
                    <a:pt x="121" y="1721"/>
                  </a:cubicBezTo>
                  <a:cubicBezTo>
                    <a:pt x="124" y="1724"/>
                    <a:pt x="124" y="1729"/>
                    <a:pt x="121" y="1733"/>
                  </a:cubicBezTo>
                  <a:lnTo>
                    <a:pt x="111" y="1745"/>
                  </a:lnTo>
                  <a:cubicBezTo>
                    <a:pt x="108" y="1748"/>
                    <a:pt x="103" y="1748"/>
                    <a:pt x="99" y="1745"/>
                  </a:cubicBezTo>
                  <a:cubicBezTo>
                    <a:pt x="96" y="1742"/>
                    <a:pt x="96" y="1737"/>
                    <a:pt x="99" y="1734"/>
                  </a:cubicBezTo>
                  <a:close/>
                  <a:moveTo>
                    <a:pt x="131" y="1698"/>
                  </a:moveTo>
                  <a:lnTo>
                    <a:pt x="141" y="1686"/>
                  </a:lnTo>
                  <a:cubicBezTo>
                    <a:pt x="144" y="1683"/>
                    <a:pt x="149" y="1683"/>
                    <a:pt x="153" y="1686"/>
                  </a:cubicBezTo>
                  <a:cubicBezTo>
                    <a:pt x="156" y="1689"/>
                    <a:pt x="156" y="1694"/>
                    <a:pt x="153" y="1697"/>
                  </a:cubicBezTo>
                  <a:lnTo>
                    <a:pt x="143" y="1709"/>
                  </a:lnTo>
                  <a:cubicBezTo>
                    <a:pt x="140" y="1712"/>
                    <a:pt x="135" y="1712"/>
                    <a:pt x="131" y="1710"/>
                  </a:cubicBezTo>
                  <a:cubicBezTo>
                    <a:pt x="128" y="1707"/>
                    <a:pt x="128" y="1702"/>
                    <a:pt x="131" y="1698"/>
                  </a:cubicBezTo>
                  <a:close/>
                  <a:moveTo>
                    <a:pt x="163" y="1662"/>
                  </a:moveTo>
                  <a:lnTo>
                    <a:pt x="173" y="1651"/>
                  </a:lnTo>
                  <a:cubicBezTo>
                    <a:pt x="176" y="1647"/>
                    <a:pt x="181" y="1647"/>
                    <a:pt x="185" y="1650"/>
                  </a:cubicBezTo>
                  <a:cubicBezTo>
                    <a:pt x="188" y="1653"/>
                    <a:pt x="188" y="1658"/>
                    <a:pt x="185" y="1661"/>
                  </a:cubicBezTo>
                  <a:lnTo>
                    <a:pt x="175" y="1673"/>
                  </a:lnTo>
                  <a:cubicBezTo>
                    <a:pt x="172" y="1676"/>
                    <a:pt x="167" y="1677"/>
                    <a:pt x="163" y="1674"/>
                  </a:cubicBezTo>
                  <a:cubicBezTo>
                    <a:pt x="160" y="1671"/>
                    <a:pt x="160" y="1666"/>
                    <a:pt x="163" y="1662"/>
                  </a:cubicBezTo>
                  <a:close/>
                  <a:moveTo>
                    <a:pt x="195" y="1627"/>
                  </a:moveTo>
                  <a:lnTo>
                    <a:pt x="205" y="1615"/>
                  </a:lnTo>
                  <a:cubicBezTo>
                    <a:pt x="208" y="1611"/>
                    <a:pt x="213" y="1611"/>
                    <a:pt x="217" y="1614"/>
                  </a:cubicBezTo>
                  <a:cubicBezTo>
                    <a:pt x="220" y="1617"/>
                    <a:pt x="220" y="1622"/>
                    <a:pt x="217" y="1625"/>
                  </a:cubicBezTo>
                  <a:lnTo>
                    <a:pt x="207" y="1637"/>
                  </a:lnTo>
                  <a:cubicBezTo>
                    <a:pt x="204" y="1641"/>
                    <a:pt x="199" y="1641"/>
                    <a:pt x="195" y="1638"/>
                  </a:cubicBezTo>
                  <a:cubicBezTo>
                    <a:pt x="192" y="1635"/>
                    <a:pt x="192" y="1630"/>
                    <a:pt x="195" y="1627"/>
                  </a:cubicBezTo>
                  <a:close/>
                  <a:moveTo>
                    <a:pt x="227" y="1591"/>
                  </a:moveTo>
                  <a:lnTo>
                    <a:pt x="237" y="1579"/>
                  </a:lnTo>
                  <a:cubicBezTo>
                    <a:pt x="240" y="1576"/>
                    <a:pt x="245" y="1575"/>
                    <a:pt x="249" y="1578"/>
                  </a:cubicBezTo>
                  <a:cubicBezTo>
                    <a:pt x="252" y="1581"/>
                    <a:pt x="252" y="1586"/>
                    <a:pt x="249" y="1590"/>
                  </a:cubicBezTo>
                  <a:lnTo>
                    <a:pt x="239" y="1602"/>
                  </a:lnTo>
                  <a:cubicBezTo>
                    <a:pt x="236" y="1605"/>
                    <a:pt x="231" y="1605"/>
                    <a:pt x="227" y="1602"/>
                  </a:cubicBezTo>
                  <a:cubicBezTo>
                    <a:pt x="224" y="1599"/>
                    <a:pt x="224" y="1594"/>
                    <a:pt x="227" y="1591"/>
                  </a:cubicBezTo>
                  <a:close/>
                  <a:moveTo>
                    <a:pt x="259" y="1555"/>
                  </a:moveTo>
                  <a:lnTo>
                    <a:pt x="269" y="1543"/>
                  </a:lnTo>
                  <a:cubicBezTo>
                    <a:pt x="272" y="1540"/>
                    <a:pt x="277" y="1540"/>
                    <a:pt x="281" y="1542"/>
                  </a:cubicBezTo>
                  <a:cubicBezTo>
                    <a:pt x="284" y="1545"/>
                    <a:pt x="284" y="1550"/>
                    <a:pt x="281" y="1554"/>
                  </a:cubicBezTo>
                  <a:lnTo>
                    <a:pt x="271" y="1566"/>
                  </a:lnTo>
                  <a:cubicBezTo>
                    <a:pt x="268" y="1569"/>
                    <a:pt x="263" y="1569"/>
                    <a:pt x="259" y="1566"/>
                  </a:cubicBezTo>
                  <a:cubicBezTo>
                    <a:pt x="256" y="1563"/>
                    <a:pt x="256" y="1558"/>
                    <a:pt x="259" y="1555"/>
                  </a:cubicBezTo>
                  <a:close/>
                  <a:moveTo>
                    <a:pt x="291" y="1519"/>
                  </a:moveTo>
                  <a:lnTo>
                    <a:pt x="301" y="1507"/>
                  </a:lnTo>
                  <a:cubicBezTo>
                    <a:pt x="304" y="1504"/>
                    <a:pt x="309" y="1504"/>
                    <a:pt x="313" y="1507"/>
                  </a:cubicBezTo>
                  <a:cubicBezTo>
                    <a:pt x="316" y="1510"/>
                    <a:pt x="316" y="1515"/>
                    <a:pt x="313" y="1518"/>
                  </a:cubicBezTo>
                  <a:lnTo>
                    <a:pt x="302" y="1530"/>
                  </a:lnTo>
                  <a:cubicBezTo>
                    <a:pt x="300" y="1533"/>
                    <a:pt x="294" y="1534"/>
                    <a:pt x="291" y="1531"/>
                  </a:cubicBezTo>
                  <a:cubicBezTo>
                    <a:pt x="288" y="1528"/>
                    <a:pt x="288" y="1523"/>
                    <a:pt x="291" y="1519"/>
                  </a:cubicBezTo>
                  <a:close/>
                  <a:moveTo>
                    <a:pt x="323" y="1483"/>
                  </a:moveTo>
                  <a:lnTo>
                    <a:pt x="333" y="1472"/>
                  </a:lnTo>
                  <a:cubicBezTo>
                    <a:pt x="336" y="1468"/>
                    <a:pt x="341" y="1468"/>
                    <a:pt x="345" y="1471"/>
                  </a:cubicBezTo>
                  <a:cubicBezTo>
                    <a:pt x="348" y="1474"/>
                    <a:pt x="348" y="1479"/>
                    <a:pt x="345" y="1482"/>
                  </a:cubicBezTo>
                  <a:lnTo>
                    <a:pt x="334" y="1494"/>
                  </a:lnTo>
                  <a:cubicBezTo>
                    <a:pt x="332" y="1497"/>
                    <a:pt x="326" y="1498"/>
                    <a:pt x="323" y="1495"/>
                  </a:cubicBezTo>
                  <a:cubicBezTo>
                    <a:pt x="320" y="1492"/>
                    <a:pt x="320" y="1487"/>
                    <a:pt x="323" y="1483"/>
                  </a:cubicBezTo>
                  <a:close/>
                  <a:moveTo>
                    <a:pt x="355" y="1448"/>
                  </a:moveTo>
                  <a:lnTo>
                    <a:pt x="365" y="1436"/>
                  </a:lnTo>
                  <a:cubicBezTo>
                    <a:pt x="368" y="1432"/>
                    <a:pt x="373" y="1432"/>
                    <a:pt x="376" y="1435"/>
                  </a:cubicBezTo>
                  <a:cubicBezTo>
                    <a:pt x="380" y="1438"/>
                    <a:pt x="380" y="1443"/>
                    <a:pt x="377" y="1446"/>
                  </a:cubicBezTo>
                  <a:lnTo>
                    <a:pt x="366" y="1458"/>
                  </a:lnTo>
                  <a:cubicBezTo>
                    <a:pt x="364" y="1462"/>
                    <a:pt x="358" y="1462"/>
                    <a:pt x="355" y="1459"/>
                  </a:cubicBezTo>
                  <a:cubicBezTo>
                    <a:pt x="352" y="1456"/>
                    <a:pt x="352" y="1451"/>
                    <a:pt x="355" y="1448"/>
                  </a:cubicBezTo>
                  <a:close/>
                  <a:moveTo>
                    <a:pt x="387" y="1412"/>
                  </a:moveTo>
                  <a:lnTo>
                    <a:pt x="397" y="1400"/>
                  </a:lnTo>
                  <a:cubicBezTo>
                    <a:pt x="400" y="1397"/>
                    <a:pt x="405" y="1396"/>
                    <a:pt x="408" y="1399"/>
                  </a:cubicBezTo>
                  <a:cubicBezTo>
                    <a:pt x="412" y="1402"/>
                    <a:pt x="412" y="1407"/>
                    <a:pt x="409" y="1411"/>
                  </a:cubicBezTo>
                  <a:lnTo>
                    <a:pt x="398" y="1423"/>
                  </a:lnTo>
                  <a:cubicBezTo>
                    <a:pt x="395" y="1426"/>
                    <a:pt x="390" y="1426"/>
                    <a:pt x="387" y="1423"/>
                  </a:cubicBezTo>
                  <a:cubicBezTo>
                    <a:pt x="384" y="1420"/>
                    <a:pt x="384" y="1415"/>
                    <a:pt x="387" y="1412"/>
                  </a:cubicBezTo>
                  <a:close/>
                  <a:moveTo>
                    <a:pt x="418" y="1376"/>
                  </a:moveTo>
                  <a:lnTo>
                    <a:pt x="429" y="1364"/>
                  </a:lnTo>
                  <a:cubicBezTo>
                    <a:pt x="432" y="1361"/>
                    <a:pt x="437" y="1361"/>
                    <a:pt x="440" y="1364"/>
                  </a:cubicBezTo>
                  <a:cubicBezTo>
                    <a:pt x="444" y="1366"/>
                    <a:pt x="444" y="1372"/>
                    <a:pt x="441" y="1375"/>
                  </a:cubicBezTo>
                  <a:lnTo>
                    <a:pt x="430" y="1387"/>
                  </a:lnTo>
                  <a:cubicBezTo>
                    <a:pt x="427" y="1390"/>
                    <a:pt x="422" y="1390"/>
                    <a:pt x="419" y="1387"/>
                  </a:cubicBezTo>
                  <a:cubicBezTo>
                    <a:pt x="416" y="1384"/>
                    <a:pt x="416" y="1379"/>
                    <a:pt x="418" y="1376"/>
                  </a:cubicBezTo>
                  <a:close/>
                  <a:moveTo>
                    <a:pt x="450" y="1340"/>
                  </a:moveTo>
                  <a:lnTo>
                    <a:pt x="461" y="1328"/>
                  </a:lnTo>
                  <a:cubicBezTo>
                    <a:pt x="464" y="1325"/>
                    <a:pt x="469" y="1325"/>
                    <a:pt x="472" y="1328"/>
                  </a:cubicBezTo>
                  <a:cubicBezTo>
                    <a:pt x="476" y="1331"/>
                    <a:pt x="476" y="1336"/>
                    <a:pt x="473" y="1339"/>
                  </a:cubicBezTo>
                  <a:lnTo>
                    <a:pt x="462" y="1351"/>
                  </a:lnTo>
                  <a:cubicBezTo>
                    <a:pt x="459" y="1354"/>
                    <a:pt x="454" y="1355"/>
                    <a:pt x="451" y="1352"/>
                  </a:cubicBezTo>
                  <a:cubicBezTo>
                    <a:pt x="448" y="1349"/>
                    <a:pt x="448" y="1344"/>
                    <a:pt x="450" y="1340"/>
                  </a:cubicBezTo>
                  <a:close/>
                  <a:moveTo>
                    <a:pt x="482" y="1304"/>
                  </a:moveTo>
                  <a:lnTo>
                    <a:pt x="493" y="1293"/>
                  </a:lnTo>
                  <a:cubicBezTo>
                    <a:pt x="496" y="1289"/>
                    <a:pt x="501" y="1289"/>
                    <a:pt x="504" y="1292"/>
                  </a:cubicBezTo>
                  <a:cubicBezTo>
                    <a:pt x="508" y="1295"/>
                    <a:pt x="508" y="1300"/>
                    <a:pt x="505" y="1303"/>
                  </a:cubicBezTo>
                  <a:lnTo>
                    <a:pt x="494" y="1315"/>
                  </a:lnTo>
                  <a:cubicBezTo>
                    <a:pt x="491" y="1318"/>
                    <a:pt x="486" y="1319"/>
                    <a:pt x="483" y="1316"/>
                  </a:cubicBezTo>
                  <a:cubicBezTo>
                    <a:pt x="480" y="1313"/>
                    <a:pt x="480" y="1308"/>
                    <a:pt x="482" y="1304"/>
                  </a:cubicBezTo>
                  <a:close/>
                  <a:moveTo>
                    <a:pt x="514" y="1269"/>
                  </a:moveTo>
                  <a:lnTo>
                    <a:pt x="525" y="1257"/>
                  </a:lnTo>
                  <a:cubicBezTo>
                    <a:pt x="528" y="1253"/>
                    <a:pt x="533" y="1253"/>
                    <a:pt x="536" y="1256"/>
                  </a:cubicBezTo>
                  <a:cubicBezTo>
                    <a:pt x="540" y="1259"/>
                    <a:pt x="540" y="1264"/>
                    <a:pt x="537" y="1267"/>
                  </a:cubicBezTo>
                  <a:lnTo>
                    <a:pt x="526" y="1279"/>
                  </a:lnTo>
                  <a:cubicBezTo>
                    <a:pt x="523" y="1283"/>
                    <a:pt x="518" y="1283"/>
                    <a:pt x="515" y="1280"/>
                  </a:cubicBezTo>
                  <a:cubicBezTo>
                    <a:pt x="512" y="1277"/>
                    <a:pt x="511" y="1272"/>
                    <a:pt x="514" y="1269"/>
                  </a:cubicBezTo>
                  <a:close/>
                  <a:moveTo>
                    <a:pt x="546" y="1233"/>
                  </a:moveTo>
                  <a:lnTo>
                    <a:pt x="557" y="1221"/>
                  </a:lnTo>
                  <a:cubicBezTo>
                    <a:pt x="560" y="1218"/>
                    <a:pt x="565" y="1217"/>
                    <a:pt x="568" y="1220"/>
                  </a:cubicBezTo>
                  <a:cubicBezTo>
                    <a:pt x="572" y="1223"/>
                    <a:pt x="572" y="1228"/>
                    <a:pt x="569" y="1232"/>
                  </a:cubicBezTo>
                  <a:lnTo>
                    <a:pt x="558" y="1244"/>
                  </a:lnTo>
                  <a:cubicBezTo>
                    <a:pt x="555" y="1247"/>
                    <a:pt x="550" y="1247"/>
                    <a:pt x="547" y="1244"/>
                  </a:cubicBezTo>
                  <a:cubicBezTo>
                    <a:pt x="544" y="1241"/>
                    <a:pt x="543" y="1236"/>
                    <a:pt x="546" y="1233"/>
                  </a:cubicBezTo>
                  <a:close/>
                  <a:moveTo>
                    <a:pt x="578" y="1197"/>
                  </a:moveTo>
                  <a:lnTo>
                    <a:pt x="589" y="1185"/>
                  </a:lnTo>
                  <a:cubicBezTo>
                    <a:pt x="592" y="1182"/>
                    <a:pt x="597" y="1182"/>
                    <a:pt x="600" y="1185"/>
                  </a:cubicBezTo>
                  <a:cubicBezTo>
                    <a:pt x="604" y="1187"/>
                    <a:pt x="604" y="1193"/>
                    <a:pt x="601" y="1196"/>
                  </a:cubicBezTo>
                  <a:lnTo>
                    <a:pt x="590" y="1208"/>
                  </a:lnTo>
                  <a:cubicBezTo>
                    <a:pt x="587" y="1211"/>
                    <a:pt x="582" y="1211"/>
                    <a:pt x="579" y="1208"/>
                  </a:cubicBezTo>
                  <a:cubicBezTo>
                    <a:pt x="576" y="1205"/>
                    <a:pt x="575" y="1200"/>
                    <a:pt x="578" y="1197"/>
                  </a:cubicBezTo>
                  <a:close/>
                  <a:moveTo>
                    <a:pt x="610" y="1161"/>
                  </a:moveTo>
                  <a:lnTo>
                    <a:pt x="621" y="1149"/>
                  </a:lnTo>
                  <a:cubicBezTo>
                    <a:pt x="624" y="1146"/>
                    <a:pt x="629" y="1146"/>
                    <a:pt x="632" y="1149"/>
                  </a:cubicBezTo>
                  <a:cubicBezTo>
                    <a:pt x="636" y="1152"/>
                    <a:pt x="636" y="1157"/>
                    <a:pt x="633" y="1160"/>
                  </a:cubicBezTo>
                  <a:lnTo>
                    <a:pt x="622" y="1172"/>
                  </a:lnTo>
                  <a:cubicBezTo>
                    <a:pt x="619" y="1175"/>
                    <a:pt x="614" y="1176"/>
                    <a:pt x="611" y="1173"/>
                  </a:cubicBezTo>
                  <a:cubicBezTo>
                    <a:pt x="608" y="1170"/>
                    <a:pt x="607" y="1165"/>
                    <a:pt x="610" y="1161"/>
                  </a:cubicBezTo>
                  <a:close/>
                  <a:moveTo>
                    <a:pt x="642" y="1126"/>
                  </a:moveTo>
                  <a:lnTo>
                    <a:pt x="653" y="1114"/>
                  </a:lnTo>
                  <a:cubicBezTo>
                    <a:pt x="656" y="1110"/>
                    <a:pt x="661" y="1110"/>
                    <a:pt x="664" y="1113"/>
                  </a:cubicBezTo>
                  <a:cubicBezTo>
                    <a:pt x="668" y="1116"/>
                    <a:pt x="668" y="1121"/>
                    <a:pt x="665" y="1124"/>
                  </a:cubicBezTo>
                  <a:lnTo>
                    <a:pt x="654" y="1136"/>
                  </a:lnTo>
                  <a:cubicBezTo>
                    <a:pt x="651" y="1139"/>
                    <a:pt x="646" y="1140"/>
                    <a:pt x="643" y="1137"/>
                  </a:cubicBezTo>
                  <a:cubicBezTo>
                    <a:pt x="640" y="1134"/>
                    <a:pt x="639" y="1129"/>
                    <a:pt x="642" y="1126"/>
                  </a:cubicBezTo>
                  <a:close/>
                  <a:moveTo>
                    <a:pt x="674" y="1090"/>
                  </a:moveTo>
                  <a:lnTo>
                    <a:pt x="685" y="1078"/>
                  </a:lnTo>
                  <a:cubicBezTo>
                    <a:pt x="688" y="1075"/>
                    <a:pt x="693" y="1074"/>
                    <a:pt x="696" y="1077"/>
                  </a:cubicBezTo>
                  <a:cubicBezTo>
                    <a:pt x="700" y="1080"/>
                    <a:pt x="700" y="1085"/>
                    <a:pt x="697" y="1088"/>
                  </a:cubicBezTo>
                  <a:lnTo>
                    <a:pt x="686" y="1100"/>
                  </a:lnTo>
                  <a:cubicBezTo>
                    <a:pt x="683" y="1104"/>
                    <a:pt x="678" y="1104"/>
                    <a:pt x="675" y="1101"/>
                  </a:cubicBezTo>
                  <a:cubicBezTo>
                    <a:pt x="672" y="1098"/>
                    <a:pt x="671" y="1093"/>
                    <a:pt x="674" y="1090"/>
                  </a:cubicBezTo>
                  <a:close/>
                  <a:moveTo>
                    <a:pt x="706" y="1054"/>
                  </a:moveTo>
                  <a:lnTo>
                    <a:pt x="717" y="1042"/>
                  </a:lnTo>
                  <a:cubicBezTo>
                    <a:pt x="720" y="1039"/>
                    <a:pt x="725" y="1038"/>
                    <a:pt x="728" y="1041"/>
                  </a:cubicBezTo>
                  <a:cubicBezTo>
                    <a:pt x="732" y="1044"/>
                    <a:pt x="732" y="1049"/>
                    <a:pt x="729" y="1053"/>
                  </a:cubicBezTo>
                  <a:lnTo>
                    <a:pt x="718" y="1065"/>
                  </a:lnTo>
                  <a:cubicBezTo>
                    <a:pt x="715" y="1068"/>
                    <a:pt x="710" y="1068"/>
                    <a:pt x="707" y="1065"/>
                  </a:cubicBezTo>
                  <a:cubicBezTo>
                    <a:pt x="704" y="1062"/>
                    <a:pt x="703" y="1057"/>
                    <a:pt x="706" y="1054"/>
                  </a:cubicBezTo>
                  <a:close/>
                  <a:moveTo>
                    <a:pt x="738" y="1018"/>
                  </a:moveTo>
                  <a:lnTo>
                    <a:pt x="749" y="1006"/>
                  </a:lnTo>
                  <a:cubicBezTo>
                    <a:pt x="752" y="1003"/>
                    <a:pt x="757" y="1003"/>
                    <a:pt x="760" y="1006"/>
                  </a:cubicBezTo>
                  <a:cubicBezTo>
                    <a:pt x="764" y="1009"/>
                    <a:pt x="764" y="1014"/>
                    <a:pt x="761" y="1017"/>
                  </a:cubicBezTo>
                  <a:lnTo>
                    <a:pt x="750" y="1029"/>
                  </a:lnTo>
                  <a:cubicBezTo>
                    <a:pt x="747" y="1032"/>
                    <a:pt x="742" y="1032"/>
                    <a:pt x="739" y="1029"/>
                  </a:cubicBezTo>
                  <a:cubicBezTo>
                    <a:pt x="736" y="1026"/>
                    <a:pt x="735" y="1021"/>
                    <a:pt x="738" y="1018"/>
                  </a:cubicBezTo>
                  <a:close/>
                  <a:moveTo>
                    <a:pt x="770" y="982"/>
                  </a:moveTo>
                  <a:lnTo>
                    <a:pt x="781" y="970"/>
                  </a:lnTo>
                  <a:cubicBezTo>
                    <a:pt x="784" y="967"/>
                    <a:pt x="789" y="967"/>
                    <a:pt x="792" y="970"/>
                  </a:cubicBezTo>
                  <a:cubicBezTo>
                    <a:pt x="796" y="973"/>
                    <a:pt x="796" y="978"/>
                    <a:pt x="793" y="981"/>
                  </a:cubicBezTo>
                  <a:lnTo>
                    <a:pt x="782" y="993"/>
                  </a:lnTo>
                  <a:cubicBezTo>
                    <a:pt x="779" y="996"/>
                    <a:pt x="774" y="997"/>
                    <a:pt x="771" y="994"/>
                  </a:cubicBezTo>
                  <a:cubicBezTo>
                    <a:pt x="768" y="991"/>
                    <a:pt x="767" y="986"/>
                    <a:pt x="770" y="982"/>
                  </a:cubicBezTo>
                  <a:close/>
                  <a:moveTo>
                    <a:pt x="802" y="947"/>
                  </a:moveTo>
                  <a:lnTo>
                    <a:pt x="813" y="935"/>
                  </a:lnTo>
                  <a:cubicBezTo>
                    <a:pt x="816" y="931"/>
                    <a:pt x="821" y="931"/>
                    <a:pt x="824" y="934"/>
                  </a:cubicBezTo>
                  <a:cubicBezTo>
                    <a:pt x="828" y="937"/>
                    <a:pt x="828" y="942"/>
                    <a:pt x="825" y="945"/>
                  </a:cubicBezTo>
                  <a:lnTo>
                    <a:pt x="814" y="957"/>
                  </a:lnTo>
                  <a:cubicBezTo>
                    <a:pt x="811" y="961"/>
                    <a:pt x="806" y="961"/>
                    <a:pt x="803" y="958"/>
                  </a:cubicBezTo>
                  <a:cubicBezTo>
                    <a:pt x="800" y="955"/>
                    <a:pt x="799" y="950"/>
                    <a:pt x="802" y="947"/>
                  </a:cubicBezTo>
                  <a:close/>
                  <a:moveTo>
                    <a:pt x="834" y="911"/>
                  </a:moveTo>
                  <a:lnTo>
                    <a:pt x="845" y="899"/>
                  </a:lnTo>
                  <a:cubicBezTo>
                    <a:pt x="848" y="896"/>
                    <a:pt x="853" y="895"/>
                    <a:pt x="856" y="898"/>
                  </a:cubicBezTo>
                  <a:cubicBezTo>
                    <a:pt x="859" y="901"/>
                    <a:pt x="860" y="906"/>
                    <a:pt x="857" y="909"/>
                  </a:cubicBezTo>
                  <a:lnTo>
                    <a:pt x="846" y="921"/>
                  </a:lnTo>
                  <a:cubicBezTo>
                    <a:pt x="843" y="925"/>
                    <a:pt x="838" y="925"/>
                    <a:pt x="835" y="922"/>
                  </a:cubicBezTo>
                  <a:cubicBezTo>
                    <a:pt x="832" y="919"/>
                    <a:pt x="831" y="914"/>
                    <a:pt x="834" y="911"/>
                  </a:cubicBezTo>
                  <a:close/>
                  <a:moveTo>
                    <a:pt x="866" y="875"/>
                  </a:moveTo>
                  <a:lnTo>
                    <a:pt x="877" y="863"/>
                  </a:lnTo>
                  <a:cubicBezTo>
                    <a:pt x="880" y="860"/>
                    <a:pt x="885" y="859"/>
                    <a:pt x="888" y="862"/>
                  </a:cubicBezTo>
                  <a:cubicBezTo>
                    <a:pt x="891" y="865"/>
                    <a:pt x="892" y="870"/>
                    <a:pt x="889" y="874"/>
                  </a:cubicBezTo>
                  <a:lnTo>
                    <a:pt x="878" y="886"/>
                  </a:lnTo>
                  <a:cubicBezTo>
                    <a:pt x="875" y="889"/>
                    <a:pt x="870" y="889"/>
                    <a:pt x="867" y="886"/>
                  </a:cubicBezTo>
                  <a:cubicBezTo>
                    <a:pt x="864" y="883"/>
                    <a:pt x="863" y="878"/>
                    <a:pt x="866" y="875"/>
                  </a:cubicBezTo>
                  <a:close/>
                  <a:moveTo>
                    <a:pt x="898" y="839"/>
                  </a:moveTo>
                  <a:lnTo>
                    <a:pt x="909" y="827"/>
                  </a:lnTo>
                  <a:cubicBezTo>
                    <a:pt x="912" y="824"/>
                    <a:pt x="917" y="824"/>
                    <a:pt x="920" y="827"/>
                  </a:cubicBezTo>
                  <a:cubicBezTo>
                    <a:pt x="923" y="830"/>
                    <a:pt x="924" y="835"/>
                    <a:pt x="921" y="838"/>
                  </a:cubicBezTo>
                  <a:lnTo>
                    <a:pt x="910" y="850"/>
                  </a:lnTo>
                  <a:cubicBezTo>
                    <a:pt x="907" y="853"/>
                    <a:pt x="902" y="853"/>
                    <a:pt x="899" y="850"/>
                  </a:cubicBezTo>
                  <a:cubicBezTo>
                    <a:pt x="896" y="848"/>
                    <a:pt x="895" y="842"/>
                    <a:pt x="898" y="839"/>
                  </a:cubicBezTo>
                  <a:close/>
                  <a:moveTo>
                    <a:pt x="930" y="803"/>
                  </a:moveTo>
                  <a:lnTo>
                    <a:pt x="941" y="791"/>
                  </a:lnTo>
                  <a:cubicBezTo>
                    <a:pt x="944" y="788"/>
                    <a:pt x="949" y="788"/>
                    <a:pt x="952" y="791"/>
                  </a:cubicBezTo>
                  <a:cubicBezTo>
                    <a:pt x="955" y="794"/>
                    <a:pt x="956" y="799"/>
                    <a:pt x="953" y="802"/>
                  </a:cubicBezTo>
                  <a:lnTo>
                    <a:pt x="942" y="814"/>
                  </a:lnTo>
                  <a:cubicBezTo>
                    <a:pt x="939" y="817"/>
                    <a:pt x="934" y="818"/>
                    <a:pt x="931" y="815"/>
                  </a:cubicBezTo>
                  <a:cubicBezTo>
                    <a:pt x="928" y="812"/>
                    <a:pt x="927" y="807"/>
                    <a:pt x="930" y="803"/>
                  </a:cubicBezTo>
                  <a:close/>
                  <a:moveTo>
                    <a:pt x="962" y="768"/>
                  </a:moveTo>
                  <a:lnTo>
                    <a:pt x="973" y="756"/>
                  </a:lnTo>
                  <a:cubicBezTo>
                    <a:pt x="976" y="752"/>
                    <a:pt x="981" y="752"/>
                    <a:pt x="984" y="755"/>
                  </a:cubicBezTo>
                  <a:cubicBezTo>
                    <a:pt x="987" y="758"/>
                    <a:pt x="988" y="763"/>
                    <a:pt x="985" y="766"/>
                  </a:cubicBezTo>
                  <a:lnTo>
                    <a:pt x="974" y="778"/>
                  </a:lnTo>
                  <a:cubicBezTo>
                    <a:pt x="971" y="782"/>
                    <a:pt x="966" y="782"/>
                    <a:pt x="963" y="779"/>
                  </a:cubicBezTo>
                  <a:cubicBezTo>
                    <a:pt x="959" y="776"/>
                    <a:pt x="959" y="771"/>
                    <a:pt x="962" y="768"/>
                  </a:cubicBezTo>
                  <a:close/>
                  <a:moveTo>
                    <a:pt x="994" y="732"/>
                  </a:moveTo>
                  <a:lnTo>
                    <a:pt x="1005" y="720"/>
                  </a:lnTo>
                  <a:cubicBezTo>
                    <a:pt x="1008" y="717"/>
                    <a:pt x="1013" y="716"/>
                    <a:pt x="1016" y="719"/>
                  </a:cubicBezTo>
                  <a:cubicBezTo>
                    <a:pt x="1019" y="722"/>
                    <a:pt x="1020" y="727"/>
                    <a:pt x="1017" y="731"/>
                  </a:cubicBezTo>
                  <a:lnTo>
                    <a:pt x="1006" y="742"/>
                  </a:lnTo>
                  <a:cubicBezTo>
                    <a:pt x="1003" y="746"/>
                    <a:pt x="998" y="746"/>
                    <a:pt x="995" y="743"/>
                  </a:cubicBezTo>
                  <a:cubicBezTo>
                    <a:pt x="991" y="740"/>
                    <a:pt x="991" y="735"/>
                    <a:pt x="994" y="732"/>
                  </a:cubicBezTo>
                  <a:close/>
                  <a:moveTo>
                    <a:pt x="1026" y="696"/>
                  </a:moveTo>
                  <a:lnTo>
                    <a:pt x="1037" y="684"/>
                  </a:lnTo>
                  <a:cubicBezTo>
                    <a:pt x="1040" y="681"/>
                    <a:pt x="1045" y="680"/>
                    <a:pt x="1048" y="683"/>
                  </a:cubicBezTo>
                  <a:cubicBezTo>
                    <a:pt x="1051" y="686"/>
                    <a:pt x="1052" y="691"/>
                    <a:pt x="1049" y="695"/>
                  </a:cubicBezTo>
                  <a:lnTo>
                    <a:pt x="1038" y="707"/>
                  </a:lnTo>
                  <a:cubicBezTo>
                    <a:pt x="1035" y="710"/>
                    <a:pt x="1030" y="710"/>
                    <a:pt x="1027" y="707"/>
                  </a:cubicBezTo>
                  <a:cubicBezTo>
                    <a:pt x="1023" y="704"/>
                    <a:pt x="1023" y="699"/>
                    <a:pt x="1026" y="696"/>
                  </a:cubicBezTo>
                  <a:close/>
                  <a:moveTo>
                    <a:pt x="1058" y="660"/>
                  </a:moveTo>
                  <a:lnTo>
                    <a:pt x="1069" y="648"/>
                  </a:lnTo>
                  <a:cubicBezTo>
                    <a:pt x="1072" y="645"/>
                    <a:pt x="1077" y="645"/>
                    <a:pt x="1080" y="648"/>
                  </a:cubicBezTo>
                  <a:cubicBezTo>
                    <a:pt x="1083" y="651"/>
                    <a:pt x="1084" y="656"/>
                    <a:pt x="1081" y="659"/>
                  </a:cubicBezTo>
                  <a:lnTo>
                    <a:pt x="1070" y="671"/>
                  </a:lnTo>
                  <a:cubicBezTo>
                    <a:pt x="1067" y="674"/>
                    <a:pt x="1062" y="674"/>
                    <a:pt x="1059" y="671"/>
                  </a:cubicBezTo>
                  <a:cubicBezTo>
                    <a:pt x="1055" y="669"/>
                    <a:pt x="1055" y="663"/>
                    <a:pt x="1058" y="660"/>
                  </a:cubicBezTo>
                  <a:close/>
                  <a:moveTo>
                    <a:pt x="1090" y="624"/>
                  </a:moveTo>
                  <a:lnTo>
                    <a:pt x="1101" y="612"/>
                  </a:lnTo>
                  <a:cubicBezTo>
                    <a:pt x="1104" y="609"/>
                    <a:pt x="1109" y="609"/>
                    <a:pt x="1112" y="612"/>
                  </a:cubicBezTo>
                  <a:cubicBezTo>
                    <a:pt x="1115" y="615"/>
                    <a:pt x="1116" y="620"/>
                    <a:pt x="1113" y="623"/>
                  </a:cubicBezTo>
                  <a:lnTo>
                    <a:pt x="1102" y="635"/>
                  </a:lnTo>
                  <a:cubicBezTo>
                    <a:pt x="1099" y="638"/>
                    <a:pt x="1094" y="639"/>
                    <a:pt x="1091" y="636"/>
                  </a:cubicBezTo>
                  <a:cubicBezTo>
                    <a:pt x="1087" y="633"/>
                    <a:pt x="1087" y="628"/>
                    <a:pt x="1090" y="624"/>
                  </a:cubicBezTo>
                  <a:close/>
                  <a:moveTo>
                    <a:pt x="1122" y="589"/>
                  </a:moveTo>
                  <a:lnTo>
                    <a:pt x="1133" y="577"/>
                  </a:lnTo>
                  <a:cubicBezTo>
                    <a:pt x="1136" y="573"/>
                    <a:pt x="1141" y="573"/>
                    <a:pt x="1144" y="576"/>
                  </a:cubicBezTo>
                  <a:cubicBezTo>
                    <a:pt x="1147" y="579"/>
                    <a:pt x="1148" y="584"/>
                    <a:pt x="1145" y="587"/>
                  </a:cubicBezTo>
                  <a:lnTo>
                    <a:pt x="1134" y="599"/>
                  </a:lnTo>
                  <a:cubicBezTo>
                    <a:pt x="1131" y="603"/>
                    <a:pt x="1126" y="603"/>
                    <a:pt x="1123" y="600"/>
                  </a:cubicBezTo>
                  <a:cubicBezTo>
                    <a:pt x="1119" y="597"/>
                    <a:pt x="1119" y="592"/>
                    <a:pt x="1122" y="589"/>
                  </a:cubicBezTo>
                  <a:close/>
                  <a:moveTo>
                    <a:pt x="1154" y="553"/>
                  </a:moveTo>
                  <a:lnTo>
                    <a:pt x="1165" y="541"/>
                  </a:lnTo>
                  <a:cubicBezTo>
                    <a:pt x="1168" y="538"/>
                    <a:pt x="1173" y="537"/>
                    <a:pt x="1176" y="540"/>
                  </a:cubicBezTo>
                  <a:cubicBezTo>
                    <a:pt x="1179" y="543"/>
                    <a:pt x="1180" y="548"/>
                    <a:pt x="1177" y="552"/>
                  </a:cubicBezTo>
                  <a:lnTo>
                    <a:pt x="1166" y="563"/>
                  </a:lnTo>
                  <a:cubicBezTo>
                    <a:pt x="1163" y="567"/>
                    <a:pt x="1158" y="567"/>
                    <a:pt x="1155" y="564"/>
                  </a:cubicBezTo>
                  <a:cubicBezTo>
                    <a:pt x="1151" y="561"/>
                    <a:pt x="1151" y="556"/>
                    <a:pt x="1154" y="553"/>
                  </a:cubicBezTo>
                  <a:close/>
                  <a:moveTo>
                    <a:pt x="1186" y="517"/>
                  </a:moveTo>
                  <a:lnTo>
                    <a:pt x="1197" y="505"/>
                  </a:lnTo>
                  <a:cubicBezTo>
                    <a:pt x="1200" y="502"/>
                    <a:pt x="1205" y="502"/>
                    <a:pt x="1208" y="504"/>
                  </a:cubicBezTo>
                  <a:cubicBezTo>
                    <a:pt x="1211" y="507"/>
                    <a:pt x="1212" y="512"/>
                    <a:pt x="1209" y="516"/>
                  </a:cubicBezTo>
                  <a:lnTo>
                    <a:pt x="1198" y="528"/>
                  </a:lnTo>
                  <a:cubicBezTo>
                    <a:pt x="1195" y="531"/>
                    <a:pt x="1190" y="531"/>
                    <a:pt x="1187" y="528"/>
                  </a:cubicBezTo>
                  <a:cubicBezTo>
                    <a:pt x="1183" y="525"/>
                    <a:pt x="1183" y="520"/>
                    <a:pt x="1186" y="517"/>
                  </a:cubicBezTo>
                  <a:close/>
                  <a:moveTo>
                    <a:pt x="1218" y="481"/>
                  </a:moveTo>
                  <a:lnTo>
                    <a:pt x="1229" y="469"/>
                  </a:lnTo>
                  <a:cubicBezTo>
                    <a:pt x="1232" y="466"/>
                    <a:pt x="1237" y="466"/>
                    <a:pt x="1240" y="469"/>
                  </a:cubicBezTo>
                  <a:cubicBezTo>
                    <a:pt x="1243" y="472"/>
                    <a:pt x="1244" y="477"/>
                    <a:pt x="1241" y="480"/>
                  </a:cubicBezTo>
                  <a:lnTo>
                    <a:pt x="1230" y="492"/>
                  </a:lnTo>
                  <a:cubicBezTo>
                    <a:pt x="1227" y="495"/>
                    <a:pt x="1222" y="495"/>
                    <a:pt x="1219" y="493"/>
                  </a:cubicBezTo>
                  <a:cubicBezTo>
                    <a:pt x="1215" y="490"/>
                    <a:pt x="1215" y="485"/>
                    <a:pt x="1218" y="481"/>
                  </a:cubicBezTo>
                  <a:close/>
                  <a:moveTo>
                    <a:pt x="1250" y="445"/>
                  </a:moveTo>
                  <a:lnTo>
                    <a:pt x="1261" y="433"/>
                  </a:lnTo>
                  <a:cubicBezTo>
                    <a:pt x="1264" y="430"/>
                    <a:pt x="1269" y="430"/>
                    <a:pt x="1272" y="433"/>
                  </a:cubicBezTo>
                  <a:cubicBezTo>
                    <a:pt x="1275" y="436"/>
                    <a:pt x="1276" y="441"/>
                    <a:pt x="1273" y="444"/>
                  </a:cubicBezTo>
                  <a:lnTo>
                    <a:pt x="1262" y="456"/>
                  </a:lnTo>
                  <a:cubicBezTo>
                    <a:pt x="1259" y="459"/>
                    <a:pt x="1254" y="460"/>
                    <a:pt x="1251" y="457"/>
                  </a:cubicBezTo>
                  <a:cubicBezTo>
                    <a:pt x="1247" y="454"/>
                    <a:pt x="1247" y="449"/>
                    <a:pt x="1250" y="445"/>
                  </a:cubicBezTo>
                  <a:close/>
                  <a:moveTo>
                    <a:pt x="1282" y="410"/>
                  </a:moveTo>
                  <a:lnTo>
                    <a:pt x="1293" y="398"/>
                  </a:lnTo>
                  <a:cubicBezTo>
                    <a:pt x="1296" y="394"/>
                    <a:pt x="1301" y="394"/>
                    <a:pt x="1304" y="397"/>
                  </a:cubicBezTo>
                  <a:cubicBezTo>
                    <a:pt x="1307" y="400"/>
                    <a:pt x="1307" y="405"/>
                    <a:pt x="1305" y="408"/>
                  </a:cubicBezTo>
                  <a:lnTo>
                    <a:pt x="1294" y="420"/>
                  </a:lnTo>
                  <a:cubicBezTo>
                    <a:pt x="1291" y="424"/>
                    <a:pt x="1286" y="424"/>
                    <a:pt x="1283" y="421"/>
                  </a:cubicBezTo>
                  <a:cubicBezTo>
                    <a:pt x="1279" y="418"/>
                    <a:pt x="1279" y="413"/>
                    <a:pt x="1282" y="410"/>
                  </a:cubicBezTo>
                  <a:close/>
                  <a:moveTo>
                    <a:pt x="1314" y="374"/>
                  </a:moveTo>
                  <a:lnTo>
                    <a:pt x="1325" y="362"/>
                  </a:lnTo>
                  <a:cubicBezTo>
                    <a:pt x="1328" y="359"/>
                    <a:pt x="1333" y="358"/>
                    <a:pt x="1336" y="361"/>
                  </a:cubicBezTo>
                  <a:cubicBezTo>
                    <a:pt x="1339" y="364"/>
                    <a:pt x="1339" y="369"/>
                    <a:pt x="1337" y="373"/>
                  </a:cubicBezTo>
                  <a:lnTo>
                    <a:pt x="1326" y="384"/>
                  </a:lnTo>
                  <a:cubicBezTo>
                    <a:pt x="1323" y="388"/>
                    <a:pt x="1318" y="388"/>
                    <a:pt x="1315" y="385"/>
                  </a:cubicBezTo>
                  <a:cubicBezTo>
                    <a:pt x="1311" y="382"/>
                    <a:pt x="1311" y="377"/>
                    <a:pt x="1314" y="374"/>
                  </a:cubicBezTo>
                  <a:close/>
                  <a:moveTo>
                    <a:pt x="1346" y="338"/>
                  </a:moveTo>
                  <a:lnTo>
                    <a:pt x="1357" y="326"/>
                  </a:lnTo>
                  <a:cubicBezTo>
                    <a:pt x="1360" y="323"/>
                    <a:pt x="1365" y="323"/>
                    <a:pt x="1368" y="325"/>
                  </a:cubicBezTo>
                  <a:cubicBezTo>
                    <a:pt x="1371" y="328"/>
                    <a:pt x="1371" y="333"/>
                    <a:pt x="1369" y="337"/>
                  </a:cubicBezTo>
                  <a:lnTo>
                    <a:pt x="1358" y="349"/>
                  </a:lnTo>
                  <a:cubicBezTo>
                    <a:pt x="1355" y="352"/>
                    <a:pt x="1350" y="352"/>
                    <a:pt x="1347" y="349"/>
                  </a:cubicBezTo>
                  <a:cubicBezTo>
                    <a:pt x="1343" y="346"/>
                    <a:pt x="1343" y="341"/>
                    <a:pt x="1346" y="338"/>
                  </a:cubicBezTo>
                  <a:close/>
                  <a:moveTo>
                    <a:pt x="1378" y="302"/>
                  </a:moveTo>
                  <a:lnTo>
                    <a:pt x="1389" y="290"/>
                  </a:lnTo>
                  <a:cubicBezTo>
                    <a:pt x="1392" y="287"/>
                    <a:pt x="1397" y="287"/>
                    <a:pt x="1400" y="290"/>
                  </a:cubicBezTo>
                  <a:cubicBezTo>
                    <a:pt x="1403" y="293"/>
                    <a:pt x="1403" y="298"/>
                    <a:pt x="1400" y="301"/>
                  </a:cubicBezTo>
                  <a:lnTo>
                    <a:pt x="1390" y="313"/>
                  </a:lnTo>
                  <a:cubicBezTo>
                    <a:pt x="1387" y="316"/>
                    <a:pt x="1382" y="316"/>
                    <a:pt x="1379" y="314"/>
                  </a:cubicBezTo>
                  <a:cubicBezTo>
                    <a:pt x="1375" y="311"/>
                    <a:pt x="1375" y="306"/>
                    <a:pt x="1378" y="302"/>
                  </a:cubicBezTo>
                  <a:close/>
                  <a:moveTo>
                    <a:pt x="1410" y="266"/>
                  </a:moveTo>
                  <a:lnTo>
                    <a:pt x="1421" y="255"/>
                  </a:lnTo>
                  <a:cubicBezTo>
                    <a:pt x="1423" y="251"/>
                    <a:pt x="1429" y="251"/>
                    <a:pt x="1432" y="254"/>
                  </a:cubicBezTo>
                  <a:cubicBezTo>
                    <a:pt x="1435" y="257"/>
                    <a:pt x="1435" y="262"/>
                    <a:pt x="1432" y="265"/>
                  </a:cubicBezTo>
                  <a:lnTo>
                    <a:pt x="1422" y="277"/>
                  </a:lnTo>
                  <a:cubicBezTo>
                    <a:pt x="1419" y="280"/>
                    <a:pt x="1414" y="281"/>
                    <a:pt x="1411" y="278"/>
                  </a:cubicBezTo>
                  <a:cubicBezTo>
                    <a:pt x="1407" y="275"/>
                    <a:pt x="1407" y="270"/>
                    <a:pt x="1410" y="266"/>
                  </a:cubicBezTo>
                  <a:close/>
                  <a:moveTo>
                    <a:pt x="1442" y="231"/>
                  </a:moveTo>
                  <a:lnTo>
                    <a:pt x="1453" y="219"/>
                  </a:lnTo>
                  <a:cubicBezTo>
                    <a:pt x="1455" y="215"/>
                    <a:pt x="1461" y="215"/>
                    <a:pt x="1464" y="218"/>
                  </a:cubicBezTo>
                  <a:cubicBezTo>
                    <a:pt x="1467" y="221"/>
                    <a:pt x="1467" y="226"/>
                    <a:pt x="1464" y="229"/>
                  </a:cubicBezTo>
                  <a:lnTo>
                    <a:pt x="1454" y="241"/>
                  </a:lnTo>
                  <a:cubicBezTo>
                    <a:pt x="1451" y="245"/>
                    <a:pt x="1446" y="245"/>
                    <a:pt x="1443" y="242"/>
                  </a:cubicBezTo>
                  <a:cubicBezTo>
                    <a:pt x="1439" y="239"/>
                    <a:pt x="1439" y="234"/>
                    <a:pt x="1442" y="231"/>
                  </a:cubicBezTo>
                  <a:close/>
                  <a:moveTo>
                    <a:pt x="1474" y="195"/>
                  </a:moveTo>
                  <a:lnTo>
                    <a:pt x="1485" y="183"/>
                  </a:lnTo>
                  <a:cubicBezTo>
                    <a:pt x="1487" y="180"/>
                    <a:pt x="1493" y="179"/>
                    <a:pt x="1496" y="182"/>
                  </a:cubicBezTo>
                  <a:cubicBezTo>
                    <a:pt x="1499" y="185"/>
                    <a:pt x="1499" y="190"/>
                    <a:pt x="1496" y="194"/>
                  </a:cubicBezTo>
                  <a:lnTo>
                    <a:pt x="1486" y="206"/>
                  </a:lnTo>
                  <a:cubicBezTo>
                    <a:pt x="1483" y="209"/>
                    <a:pt x="1478" y="209"/>
                    <a:pt x="1474" y="206"/>
                  </a:cubicBezTo>
                  <a:cubicBezTo>
                    <a:pt x="1471" y="203"/>
                    <a:pt x="1471" y="198"/>
                    <a:pt x="1474" y="195"/>
                  </a:cubicBezTo>
                  <a:close/>
                  <a:moveTo>
                    <a:pt x="1506" y="159"/>
                  </a:moveTo>
                  <a:lnTo>
                    <a:pt x="1516" y="147"/>
                  </a:lnTo>
                  <a:cubicBezTo>
                    <a:pt x="1519" y="144"/>
                    <a:pt x="1524" y="144"/>
                    <a:pt x="1528" y="147"/>
                  </a:cubicBezTo>
                  <a:cubicBezTo>
                    <a:pt x="1531" y="149"/>
                    <a:pt x="1531" y="155"/>
                    <a:pt x="1528" y="158"/>
                  </a:cubicBezTo>
                  <a:lnTo>
                    <a:pt x="1518" y="170"/>
                  </a:lnTo>
                  <a:cubicBezTo>
                    <a:pt x="1515" y="173"/>
                    <a:pt x="1510" y="173"/>
                    <a:pt x="1506" y="170"/>
                  </a:cubicBezTo>
                  <a:cubicBezTo>
                    <a:pt x="1503" y="167"/>
                    <a:pt x="1503" y="162"/>
                    <a:pt x="1506" y="159"/>
                  </a:cubicBezTo>
                  <a:close/>
                  <a:moveTo>
                    <a:pt x="1538" y="123"/>
                  </a:moveTo>
                  <a:lnTo>
                    <a:pt x="1548" y="111"/>
                  </a:lnTo>
                  <a:cubicBezTo>
                    <a:pt x="1551" y="108"/>
                    <a:pt x="1556" y="108"/>
                    <a:pt x="1560" y="111"/>
                  </a:cubicBezTo>
                  <a:cubicBezTo>
                    <a:pt x="1563" y="114"/>
                    <a:pt x="1563" y="119"/>
                    <a:pt x="1560" y="122"/>
                  </a:cubicBezTo>
                  <a:lnTo>
                    <a:pt x="1550" y="134"/>
                  </a:lnTo>
                  <a:cubicBezTo>
                    <a:pt x="1547" y="137"/>
                    <a:pt x="1542" y="138"/>
                    <a:pt x="1538" y="135"/>
                  </a:cubicBezTo>
                  <a:cubicBezTo>
                    <a:pt x="1535" y="132"/>
                    <a:pt x="1535" y="127"/>
                    <a:pt x="1538" y="123"/>
                  </a:cubicBezTo>
                  <a:close/>
                  <a:moveTo>
                    <a:pt x="1570" y="87"/>
                  </a:moveTo>
                  <a:lnTo>
                    <a:pt x="1580" y="76"/>
                  </a:lnTo>
                  <a:cubicBezTo>
                    <a:pt x="1583" y="72"/>
                    <a:pt x="1588" y="72"/>
                    <a:pt x="1592" y="75"/>
                  </a:cubicBezTo>
                  <a:cubicBezTo>
                    <a:pt x="1595" y="78"/>
                    <a:pt x="1595" y="83"/>
                    <a:pt x="1592" y="86"/>
                  </a:cubicBezTo>
                  <a:lnTo>
                    <a:pt x="1582" y="98"/>
                  </a:lnTo>
                  <a:cubicBezTo>
                    <a:pt x="1579" y="101"/>
                    <a:pt x="1574" y="102"/>
                    <a:pt x="1570" y="99"/>
                  </a:cubicBezTo>
                  <a:cubicBezTo>
                    <a:pt x="1567" y="96"/>
                    <a:pt x="1567" y="91"/>
                    <a:pt x="1570" y="87"/>
                  </a:cubicBezTo>
                  <a:close/>
                  <a:moveTo>
                    <a:pt x="1602" y="52"/>
                  </a:moveTo>
                  <a:lnTo>
                    <a:pt x="1612" y="40"/>
                  </a:lnTo>
                  <a:cubicBezTo>
                    <a:pt x="1615" y="36"/>
                    <a:pt x="1620" y="36"/>
                    <a:pt x="1624" y="39"/>
                  </a:cubicBezTo>
                  <a:cubicBezTo>
                    <a:pt x="1627" y="42"/>
                    <a:pt x="1627" y="47"/>
                    <a:pt x="1624" y="50"/>
                  </a:cubicBezTo>
                  <a:lnTo>
                    <a:pt x="1614" y="62"/>
                  </a:lnTo>
                  <a:cubicBezTo>
                    <a:pt x="1611" y="66"/>
                    <a:pt x="1606" y="66"/>
                    <a:pt x="1602" y="63"/>
                  </a:cubicBezTo>
                  <a:cubicBezTo>
                    <a:pt x="1599" y="60"/>
                    <a:pt x="1599" y="55"/>
                    <a:pt x="1602" y="52"/>
                  </a:cubicBezTo>
                  <a:close/>
                  <a:moveTo>
                    <a:pt x="1634" y="16"/>
                  </a:moveTo>
                  <a:lnTo>
                    <a:pt x="1644" y="4"/>
                  </a:lnTo>
                  <a:cubicBezTo>
                    <a:pt x="1647" y="1"/>
                    <a:pt x="1652" y="0"/>
                    <a:pt x="1656" y="3"/>
                  </a:cubicBezTo>
                  <a:cubicBezTo>
                    <a:pt x="1659" y="6"/>
                    <a:pt x="1659" y="11"/>
                    <a:pt x="1656" y="15"/>
                  </a:cubicBezTo>
                  <a:lnTo>
                    <a:pt x="1646" y="27"/>
                  </a:lnTo>
                  <a:cubicBezTo>
                    <a:pt x="1643" y="30"/>
                    <a:pt x="1638" y="30"/>
                    <a:pt x="1634" y="27"/>
                  </a:cubicBezTo>
                  <a:cubicBezTo>
                    <a:pt x="1631" y="24"/>
                    <a:pt x="1631" y="19"/>
                    <a:pt x="1634" y="16"/>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3" name="Freeform 20"/>
            <p:cNvSpPr>
              <a:spLocks noEditPoints="1"/>
            </p:cNvSpPr>
            <p:nvPr/>
          </p:nvSpPr>
          <p:spPr bwMode="auto">
            <a:xfrm>
              <a:off x="2468" y="2444"/>
              <a:ext cx="831" cy="933"/>
            </a:xfrm>
            <a:custGeom>
              <a:avLst/>
              <a:gdLst>
                <a:gd name="T0" fmla="*/ 3 w 1659"/>
                <a:gd name="T1" fmla="*/ 3 h 1856"/>
                <a:gd name="T2" fmla="*/ 35 w 1659"/>
                <a:gd name="T3" fmla="*/ 50 h 1856"/>
                <a:gd name="T4" fmla="*/ 77 w 1659"/>
                <a:gd name="T5" fmla="*/ 98 h 1856"/>
                <a:gd name="T6" fmla="*/ 121 w 1659"/>
                <a:gd name="T7" fmla="*/ 135 h 1856"/>
                <a:gd name="T8" fmla="*/ 153 w 1659"/>
                <a:gd name="T9" fmla="*/ 159 h 1856"/>
                <a:gd name="T10" fmla="*/ 175 w 1659"/>
                <a:gd name="T11" fmla="*/ 183 h 1856"/>
                <a:gd name="T12" fmla="*/ 175 w 1659"/>
                <a:gd name="T13" fmla="*/ 183 h 1856"/>
                <a:gd name="T14" fmla="*/ 195 w 1659"/>
                <a:gd name="T15" fmla="*/ 218 h 1856"/>
                <a:gd name="T16" fmla="*/ 227 w 1659"/>
                <a:gd name="T17" fmla="*/ 265 h 1856"/>
                <a:gd name="T18" fmla="*/ 269 w 1659"/>
                <a:gd name="T19" fmla="*/ 313 h 1856"/>
                <a:gd name="T20" fmla="*/ 313 w 1659"/>
                <a:gd name="T21" fmla="*/ 349 h 1856"/>
                <a:gd name="T22" fmla="*/ 345 w 1659"/>
                <a:gd name="T23" fmla="*/ 374 h 1856"/>
                <a:gd name="T24" fmla="*/ 366 w 1659"/>
                <a:gd name="T25" fmla="*/ 398 h 1856"/>
                <a:gd name="T26" fmla="*/ 366 w 1659"/>
                <a:gd name="T27" fmla="*/ 398 h 1856"/>
                <a:gd name="T28" fmla="*/ 387 w 1659"/>
                <a:gd name="T29" fmla="*/ 433 h 1856"/>
                <a:gd name="T30" fmla="*/ 418 w 1659"/>
                <a:gd name="T31" fmla="*/ 480 h 1856"/>
                <a:gd name="T32" fmla="*/ 461 w 1659"/>
                <a:gd name="T33" fmla="*/ 528 h 1856"/>
                <a:gd name="T34" fmla="*/ 504 w 1659"/>
                <a:gd name="T35" fmla="*/ 564 h 1856"/>
                <a:gd name="T36" fmla="*/ 537 w 1659"/>
                <a:gd name="T37" fmla="*/ 589 h 1856"/>
                <a:gd name="T38" fmla="*/ 558 w 1659"/>
                <a:gd name="T39" fmla="*/ 613 h 1856"/>
                <a:gd name="T40" fmla="*/ 558 w 1659"/>
                <a:gd name="T41" fmla="*/ 613 h 1856"/>
                <a:gd name="T42" fmla="*/ 579 w 1659"/>
                <a:gd name="T43" fmla="*/ 648 h 1856"/>
                <a:gd name="T44" fmla="*/ 610 w 1659"/>
                <a:gd name="T45" fmla="*/ 695 h 1856"/>
                <a:gd name="T46" fmla="*/ 653 w 1659"/>
                <a:gd name="T47" fmla="*/ 742 h 1856"/>
                <a:gd name="T48" fmla="*/ 696 w 1659"/>
                <a:gd name="T49" fmla="*/ 779 h 1856"/>
                <a:gd name="T50" fmla="*/ 729 w 1659"/>
                <a:gd name="T51" fmla="*/ 803 h 1856"/>
                <a:gd name="T52" fmla="*/ 750 w 1659"/>
                <a:gd name="T53" fmla="*/ 827 h 1856"/>
                <a:gd name="T54" fmla="*/ 750 w 1659"/>
                <a:gd name="T55" fmla="*/ 827 h 1856"/>
                <a:gd name="T56" fmla="*/ 771 w 1659"/>
                <a:gd name="T57" fmla="*/ 862 h 1856"/>
                <a:gd name="T58" fmla="*/ 802 w 1659"/>
                <a:gd name="T59" fmla="*/ 910 h 1856"/>
                <a:gd name="T60" fmla="*/ 845 w 1659"/>
                <a:gd name="T61" fmla="*/ 957 h 1856"/>
                <a:gd name="T62" fmla="*/ 888 w 1659"/>
                <a:gd name="T63" fmla="*/ 994 h 1856"/>
                <a:gd name="T64" fmla="*/ 921 w 1659"/>
                <a:gd name="T65" fmla="*/ 1018 h 1856"/>
                <a:gd name="T66" fmla="*/ 942 w 1659"/>
                <a:gd name="T67" fmla="*/ 1042 h 1856"/>
                <a:gd name="T68" fmla="*/ 942 w 1659"/>
                <a:gd name="T69" fmla="*/ 1042 h 1856"/>
                <a:gd name="T70" fmla="*/ 963 w 1659"/>
                <a:gd name="T71" fmla="*/ 1077 h 1856"/>
                <a:gd name="T72" fmla="*/ 994 w 1659"/>
                <a:gd name="T73" fmla="*/ 1124 h 1856"/>
                <a:gd name="T74" fmla="*/ 1037 w 1659"/>
                <a:gd name="T75" fmla="*/ 1172 h 1856"/>
                <a:gd name="T76" fmla="*/ 1080 w 1659"/>
                <a:gd name="T77" fmla="*/ 1208 h 1856"/>
                <a:gd name="T78" fmla="*/ 1113 w 1659"/>
                <a:gd name="T79" fmla="*/ 1233 h 1856"/>
                <a:gd name="T80" fmla="*/ 1134 w 1659"/>
                <a:gd name="T81" fmla="*/ 1257 h 1856"/>
                <a:gd name="T82" fmla="*/ 1134 w 1659"/>
                <a:gd name="T83" fmla="*/ 1257 h 1856"/>
                <a:gd name="T84" fmla="*/ 1155 w 1659"/>
                <a:gd name="T85" fmla="*/ 1292 h 1856"/>
                <a:gd name="T86" fmla="*/ 1186 w 1659"/>
                <a:gd name="T87" fmla="*/ 1339 h 1856"/>
                <a:gd name="T88" fmla="*/ 1229 w 1659"/>
                <a:gd name="T89" fmla="*/ 1387 h 1856"/>
                <a:gd name="T90" fmla="*/ 1272 w 1659"/>
                <a:gd name="T91" fmla="*/ 1423 h 1856"/>
                <a:gd name="T92" fmla="*/ 1305 w 1659"/>
                <a:gd name="T93" fmla="*/ 1448 h 1856"/>
                <a:gd name="T94" fmla="*/ 1326 w 1659"/>
                <a:gd name="T95" fmla="*/ 1472 h 1856"/>
                <a:gd name="T96" fmla="*/ 1326 w 1659"/>
                <a:gd name="T97" fmla="*/ 1472 h 1856"/>
                <a:gd name="T98" fmla="*/ 1347 w 1659"/>
                <a:gd name="T99" fmla="*/ 1507 h 1856"/>
                <a:gd name="T100" fmla="*/ 1378 w 1659"/>
                <a:gd name="T101" fmla="*/ 1554 h 1856"/>
                <a:gd name="T102" fmla="*/ 1421 w 1659"/>
                <a:gd name="T103" fmla="*/ 1602 h 1856"/>
                <a:gd name="T104" fmla="*/ 1464 w 1659"/>
                <a:gd name="T105" fmla="*/ 1638 h 1856"/>
                <a:gd name="T106" fmla="*/ 1496 w 1659"/>
                <a:gd name="T107" fmla="*/ 1662 h 1856"/>
                <a:gd name="T108" fmla="*/ 1518 w 1659"/>
                <a:gd name="T109" fmla="*/ 1686 h 1856"/>
                <a:gd name="T110" fmla="*/ 1518 w 1659"/>
                <a:gd name="T111" fmla="*/ 1686 h 1856"/>
                <a:gd name="T112" fmla="*/ 1538 w 1659"/>
                <a:gd name="T113" fmla="*/ 1722 h 1856"/>
                <a:gd name="T114" fmla="*/ 1570 w 1659"/>
                <a:gd name="T115" fmla="*/ 1769 h 1856"/>
                <a:gd name="T116" fmla="*/ 1612 w 1659"/>
                <a:gd name="T117" fmla="*/ 1816 h 1856"/>
                <a:gd name="T118" fmla="*/ 1656 w 1659"/>
                <a:gd name="T119" fmla="*/ 1853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59" h="1856">
                  <a:moveTo>
                    <a:pt x="15" y="4"/>
                  </a:moveTo>
                  <a:lnTo>
                    <a:pt x="25" y="16"/>
                  </a:lnTo>
                  <a:cubicBezTo>
                    <a:pt x="28" y="19"/>
                    <a:pt x="28" y="24"/>
                    <a:pt x="25" y="27"/>
                  </a:cubicBezTo>
                  <a:cubicBezTo>
                    <a:pt x="21" y="30"/>
                    <a:pt x="16" y="30"/>
                    <a:pt x="13" y="27"/>
                  </a:cubicBezTo>
                  <a:lnTo>
                    <a:pt x="3" y="15"/>
                  </a:lnTo>
                  <a:cubicBezTo>
                    <a:pt x="0" y="11"/>
                    <a:pt x="0" y="6"/>
                    <a:pt x="3" y="3"/>
                  </a:cubicBezTo>
                  <a:cubicBezTo>
                    <a:pt x="7" y="0"/>
                    <a:pt x="12" y="1"/>
                    <a:pt x="15" y="4"/>
                  </a:cubicBezTo>
                  <a:close/>
                  <a:moveTo>
                    <a:pt x="47" y="40"/>
                  </a:moveTo>
                  <a:lnTo>
                    <a:pt x="57" y="52"/>
                  </a:lnTo>
                  <a:cubicBezTo>
                    <a:pt x="60" y="55"/>
                    <a:pt x="60" y="60"/>
                    <a:pt x="57" y="63"/>
                  </a:cubicBezTo>
                  <a:cubicBezTo>
                    <a:pt x="53" y="66"/>
                    <a:pt x="48" y="66"/>
                    <a:pt x="45" y="62"/>
                  </a:cubicBezTo>
                  <a:lnTo>
                    <a:pt x="35" y="50"/>
                  </a:lnTo>
                  <a:cubicBezTo>
                    <a:pt x="32" y="47"/>
                    <a:pt x="32" y="42"/>
                    <a:pt x="35" y="39"/>
                  </a:cubicBezTo>
                  <a:cubicBezTo>
                    <a:pt x="39" y="36"/>
                    <a:pt x="44" y="37"/>
                    <a:pt x="47" y="40"/>
                  </a:cubicBezTo>
                  <a:close/>
                  <a:moveTo>
                    <a:pt x="79" y="76"/>
                  </a:moveTo>
                  <a:lnTo>
                    <a:pt x="89" y="88"/>
                  </a:lnTo>
                  <a:cubicBezTo>
                    <a:pt x="92" y="91"/>
                    <a:pt x="92" y="96"/>
                    <a:pt x="89" y="99"/>
                  </a:cubicBezTo>
                  <a:cubicBezTo>
                    <a:pt x="85" y="102"/>
                    <a:pt x="80" y="101"/>
                    <a:pt x="77" y="98"/>
                  </a:cubicBezTo>
                  <a:lnTo>
                    <a:pt x="67" y="86"/>
                  </a:lnTo>
                  <a:cubicBezTo>
                    <a:pt x="64" y="83"/>
                    <a:pt x="64" y="78"/>
                    <a:pt x="67" y="75"/>
                  </a:cubicBezTo>
                  <a:cubicBezTo>
                    <a:pt x="71" y="72"/>
                    <a:pt x="76" y="72"/>
                    <a:pt x="79" y="76"/>
                  </a:cubicBezTo>
                  <a:close/>
                  <a:moveTo>
                    <a:pt x="111" y="111"/>
                  </a:moveTo>
                  <a:lnTo>
                    <a:pt x="121" y="123"/>
                  </a:lnTo>
                  <a:cubicBezTo>
                    <a:pt x="124" y="127"/>
                    <a:pt x="124" y="132"/>
                    <a:pt x="121" y="135"/>
                  </a:cubicBezTo>
                  <a:cubicBezTo>
                    <a:pt x="117" y="138"/>
                    <a:pt x="112" y="137"/>
                    <a:pt x="109" y="134"/>
                  </a:cubicBezTo>
                  <a:lnTo>
                    <a:pt x="99" y="122"/>
                  </a:lnTo>
                  <a:cubicBezTo>
                    <a:pt x="96" y="119"/>
                    <a:pt x="96" y="114"/>
                    <a:pt x="99" y="111"/>
                  </a:cubicBezTo>
                  <a:cubicBezTo>
                    <a:pt x="103" y="108"/>
                    <a:pt x="108" y="108"/>
                    <a:pt x="111" y="111"/>
                  </a:cubicBezTo>
                  <a:close/>
                  <a:moveTo>
                    <a:pt x="143" y="147"/>
                  </a:moveTo>
                  <a:lnTo>
                    <a:pt x="153" y="159"/>
                  </a:lnTo>
                  <a:cubicBezTo>
                    <a:pt x="156" y="162"/>
                    <a:pt x="156" y="167"/>
                    <a:pt x="153" y="170"/>
                  </a:cubicBezTo>
                  <a:cubicBezTo>
                    <a:pt x="149" y="173"/>
                    <a:pt x="144" y="173"/>
                    <a:pt x="141" y="170"/>
                  </a:cubicBezTo>
                  <a:lnTo>
                    <a:pt x="131" y="158"/>
                  </a:lnTo>
                  <a:cubicBezTo>
                    <a:pt x="128" y="155"/>
                    <a:pt x="128" y="149"/>
                    <a:pt x="131" y="147"/>
                  </a:cubicBezTo>
                  <a:cubicBezTo>
                    <a:pt x="135" y="144"/>
                    <a:pt x="140" y="144"/>
                    <a:pt x="143" y="147"/>
                  </a:cubicBezTo>
                  <a:close/>
                  <a:moveTo>
                    <a:pt x="175" y="183"/>
                  </a:moveTo>
                  <a:lnTo>
                    <a:pt x="185" y="195"/>
                  </a:lnTo>
                  <a:cubicBezTo>
                    <a:pt x="188" y="198"/>
                    <a:pt x="188" y="203"/>
                    <a:pt x="185" y="206"/>
                  </a:cubicBezTo>
                  <a:cubicBezTo>
                    <a:pt x="181" y="209"/>
                    <a:pt x="176" y="209"/>
                    <a:pt x="173" y="206"/>
                  </a:cubicBezTo>
                  <a:lnTo>
                    <a:pt x="163" y="194"/>
                  </a:lnTo>
                  <a:cubicBezTo>
                    <a:pt x="160" y="190"/>
                    <a:pt x="160" y="185"/>
                    <a:pt x="163" y="182"/>
                  </a:cubicBezTo>
                  <a:cubicBezTo>
                    <a:pt x="167" y="179"/>
                    <a:pt x="172" y="180"/>
                    <a:pt x="175" y="183"/>
                  </a:cubicBezTo>
                  <a:close/>
                  <a:moveTo>
                    <a:pt x="207" y="219"/>
                  </a:moveTo>
                  <a:lnTo>
                    <a:pt x="217" y="231"/>
                  </a:lnTo>
                  <a:cubicBezTo>
                    <a:pt x="220" y="234"/>
                    <a:pt x="220" y="239"/>
                    <a:pt x="217" y="242"/>
                  </a:cubicBezTo>
                  <a:cubicBezTo>
                    <a:pt x="213" y="245"/>
                    <a:pt x="208" y="245"/>
                    <a:pt x="205" y="241"/>
                  </a:cubicBezTo>
                  <a:lnTo>
                    <a:pt x="195" y="229"/>
                  </a:lnTo>
                  <a:cubicBezTo>
                    <a:pt x="192" y="226"/>
                    <a:pt x="192" y="221"/>
                    <a:pt x="195" y="218"/>
                  </a:cubicBezTo>
                  <a:cubicBezTo>
                    <a:pt x="199" y="215"/>
                    <a:pt x="204" y="215"/>
                    <a:pt x="207" y="219"/>
                  </a:cubicBezTo>
                  <a:close/>
                  <a:moveTo>
                    <a:pt x="239" y="255"/>
                  </a:moveTo>
                  <a:lnTo>
                    <a:pt x="249" y="267"/>
                  </a:lnTo>
                  <a:cubicBezTo>
                    <a:pt x="252" y="270"/>
                    <a:pt x="252" y="275"/>
                    <a:pt x="249" y="278"/>
                  </a:cubicBezTo>
                  <a:cubicBezTo>
                    <a:pt x="245" y="281"/>
                    <a:pt x="240" y="280"/>
                    <a:pt x="237" y="277"/>
                  </a:cubicBezTo>
                  <a:lnTo>
                    <a:pt x="227" y="265"/>
                  </a:lnTo>
                  <a:cubicBezTo>
                    <a:pt x="224" y="262"/>
                    <a:pt x="224" y="257"/>
                    <a:pt x="227" y="254"/>
                  </a:cubicBezTo>
                  <a:cubicBezTo>
                    <a:pt x="231" y="251"/>
                    <a:pt x="236" y="251"/>
                    <a:pt x="239" y="255"/>
                  </a:cubicBezTo>
                  <a:close/>
                  <a:moveTo>
                    <a:pt x="271" y="290"/>
                  </a:moveTo>
                  <a:lnTo>
                    <a:pt x="281" y="302"/>
                  </a:lnTo>
                  <a:cubicBezTo>
                    <a:pt x="284" y="306"/>
                    <a:pt x="284" y="311"/>
                    <a:pt x="281" y="314"/>
                  </a:cubicBezTo>
                  <a:cubicBezTo>
                    <a:pt x="277" y="317"/>
                    <a:pt x="272" y="316"/>
                    <a:pt x="269" y="313"/>
                  </a:cubicBezTo>
                  <a:lnTo>
                    <a:pt x="259" y="301"/>
                  </a:lnTo>
                  <a:cubicBezTo>
                    <a:pt x="256" y="298"/>
                    <a:pt x="256" y="293"/>
                    <a:pt x="259" y="290"/>
                  </a:cubicBezTo>
                  <a:cubicBezTo>
                    <a:pt x="263" y="287"/>
                    <a:pt x="268" y="287"/>
                    <a:pt x="271" y="290"/>
                  </a:cubicBezTo>
                  <a:close/>
                  <a:moveTo>
                    <a:pt x="302" y="326"/>
                  </a:moveTo>
                  <a:lnTo>
                    <a:pt x="313" y="338"/>
                  </a:lnTo>
                  <a:cubicBezTo>
                    <a:pt x="316" y="341"/>
                    <a:pt x="316" y="346"/>
                    <a:pt x="313" y="349"/>
                  </a:cubicBezTo>
                  <a:cubicBezTo>
                    <a:pt x="309" y="352"/>
                    <a:pt x="304" y="352"/>
                    <a:pt x="301" y="349"/>
                  </a:cubicBezTo>
                  <a:lnTo>
                    <a:pt x="291" y="337"/>
                  </a:lnTo>
                  <a:cubicBezTo>
                    <a:pt x="288" y="334"/>
                    <a:pt x="288" y="328"/>
                    <a:pt x="291" y="326"/>
                  </a:cubicBezTo>
                  <a:cubicBezTo>
                    <a:pt x="294" y="323"/>
                    <a:pt x="300" y="323"/>
                    <a:pt x="302" y="326"/>
                  </a:cubicBezTo>
                  <a:close/>
                  <a:moveTo>
                    <a:pt x="334" y="362"/>
                  </a:moveTo>
                  <a:lnTo>
                    <a:pt x="345" y="374"/>
                  </a:lnTo>
                  <a:cubicBezTo>
                    <a:pt x="348" y="377"/>
                    <a:pt x="348" y="382"/>
                    <a:pt x="345" y="385"/>
                  </a:cubicBezTo>
                  <a:cubicBezTo>
                    <a:pt x="341" y="388"/>
                    <a:pt x="336" y="388"/>
                    <a:pt x="333" y="385"/>
                  </a:cubicBezTo>
                  <a:lnTo>
                    <a:pt x="323" y="373"/>
                  </a:lnTo>
                  <a:cubicBezTo>
                    <a:pt x="320" y="369"/>
                    <a:pt x="320" y="364"/>
                    <a:pt x="323" y="361"/>
                  </a:cubicBezTo>
                  <a:cubicBezTo>
                    <a:pt x="326" y="358"/>
                    <a:pt x="332" y="359"/>
                    <a:pt x="334" y="362"/>
                  </a:cubicBezTo>
                  <a:close/>
                  <a:moveTo>
                    <a:pt x="366" y="398"/>
                  </a:moveTo>
                  <a:lnTo>
                    <a:pt x="377" y="410"/>
                  </a:lnTo>
                  <a:cubicBezTo>
                    <a:pt x="380" y="413"/>
                    <a:pt x="380" y="418"/>
                    <a:pt x="376" y="421"/>
                  </a:cubicBezTo>
                  <a:cubicBezTo>
                    <a:pt x="373" y="424"/>
                    <a:pt x="368" y="424"/>
                    <a:pt x="365" y="420"/>
                  </a:cubicBezTo>
                  <a:lnTo>
                    <a:pt x="355" y="408"/>
                  </a:lnTo>
                  <a:cubicBezTo>
                    <a:pt x="352" y="405"/>
                    <a:pt x="352" y="400"/>
                    <a:pt x="355" y="397"/>
                  </a:cubicBezTo>
                  <a:cubicBezTo>
                    <a:pt x="358" y="394"/>
                    <a:pt x="364" y="394"/>
                    <a:pt x="366" y="398"/>
                  </a:cubicBezTo>
                  <a:close/>
                  <a:moveTo>
                    <a:pt x="398" y="434"/>
                  </a:moveTo>
                  <a:lnTo>
                    <a:pt x="409" y="445"/>
                  </a:lnTo>
                  <a:cubicBezTo>
                    <a:pt x="412" y="449"/>
                    <a:pt x="412" y="454"/>
                    <a:pt x="408" y="457"/>
                  </a:cubicBezTo>
                  <a:cubicBezTo>
                    <a:pt x="405" y="460"/>
                    <a:pt x="400" y="459"/>
                    <a:pt x="397" y="456"/>
                  </a:cubicBezTo>
                  <a:lnTo>
                    <a:pt x="387" y="444"/>
                  </a:lnTo>
                  <a:cubicBezTo>
                    <a:pt x="384" y="441"/>
                    <a:pt x="384" y="436"/>
                    <a:pt x="387" y="433"/>
                  </a:cubicBezTo>
                  <a:cubicBezTo>
                    <a:pt x="390" y="430"/>
                    <a:pt x="395" y="430"/>
                    <a:pt x="398" y="434"/>
                  </a:cubicBezTo>
                  <a:close/>
                  <a:moveTo>
                    <a:pt x="430" y="469"/>
                  </a:moveTo>
                  <a:lnTo>
                    <a:pt x="441" y="481"/>
                  </a:lnTo>
                  <a:cubicBezTo>
                    <a:pt x="444" y="485"/>
                    <a:pt x="444" y="490"/>
                    <a:pt x="440" y="493"/>
                  </a:cubicBezTo>
                  <a:cubicBezTo>
                    <a:pt x="437" y="496"/>
                    <a:pt x="432" y="495"/>
                    <a:pt x="429" y="492"/>
                  </a:cubicBezTo>
                  <a:lnTo>
                    <a:pt x="418" y="480"/>
                  </a:lnTo>
                  <a:cubicBezTo>
                    <a:pt x="416" y="477"/>
                    <a:pt x="416" y="472"/>
                    <a:pt x="419" y="469"/>
                  </a:cubicBezTo>
                  <a:cubicBezTo>
                    <a:pt x="422" y="466"/>
                    <a:pt x="427" y="466"/>
                    <a:pt x="430" y="469"/>
                  </a:cubicBezTo>
                  <a:close/>
                  <a:moveTo>
                    <a:pt x="462" y="505"/>
                  </a:moveTo>
                  <a:lnTo>
                    <a:pt x="473" y="517"/>
                  </a:lnTo>
                  <a:cubicBezTo>
                    <a:pt x="476" y="520"/>
                    <a:pt x="476" y="525"/>
                    <a:pt x="472" y="528"/>
                  </a:cubicBezTo>
                  <a:cubicBezTo>
                    <a:pt x="469" y="531"/>
                    <a:pt x="464" y="531"/>
                    <a:pt x="461" y="528"/>
                  </a:cubicBezTo>
                  <a:lnTo>
                    <a:pt x="450" y="516"/>
                  </a:lnTo>
                  <a:cubicBezTo>
                    <a:pt x="448" y="512"/>
                    <a:pt x="448" y="507"/>
                    <a:pt x="451" y="504"/>
                  </a:cubicBezTo>
                  <a:cubicBezTo>
                    <a:pt x="454" y="502"/>
                    <a:pt x="459" y="502"/>
                    <a:pt x="462" y="505"/>
                  </a:cubicBezTo>
                  <a:close/>
                  <a:moveTo>
                    <a:pt x="494" y="541"/>
                  </a:moveTo>
                  <a:lnTo>
                    <a:pt x="505" y="553"/>
                  </a:lnTo>
                  <a:cubicBezTo>
                    <a:pt x="508" y="556"/>
                    <a:pt x="508" y="561"/>
                    <a:pt x="504" y="564"/>
                  </a:cubicBezTo>
                  <a:cubicBezTo>
                    <a:pt x="501" y="567"/>
                    <a:pt x="496" y="567"/>
                    <a:pt x="493" y="564"/>
                  </a:cubicBezTo>
                  <a:lnTo>
                    <a:pt x="482" y="552"/>
                  </a:lnTo>
                  <a:cubicBezTo>
                    <a:pt x="480" y="548"/>
                    <a:pt x="480" y="543"/>
                    <a:pt x="483" y="540"/>
                  </a:cubicBezTo>
                  <a:cubicBezTo>
                    <a:pt x="486" y="537"/>
                    <a:pt x="491" y="538"/>
                    <a:pt x="494" y="541"/>
                  </a:cubicBezTo>
                  <a:close/>
                  <a:moveTo>
                    <a:pt x="526" y="577"/>
                  </a:moveTo>
                  <a:lnTo>
                    <a:pt x="537" y="589"/>
                  </a:lnTo>
                  <a:cubicBezTo>
                    <a:pt x="540" y="592"/>
                    <a:pt x="540" y="597"/>
                    <a:pt x="536" y="600"/>
                  </a:cubicBezTo>
                  <a:cubicBezTo>
                    <a:pt x="533" y="603"/>
                    <a:pt x="528" y="603"/>
                    <a:pt x="525" y="599"/>
                  </a:cubicBezTo>
                  <a:lnTo>
                    <a:pt x="514" y="587"/>
                  </a:lnTo>
                  <a:cubicBezTo>
                    <a:pt x="511" y="584"/>
                    <a:pt x="512" y="579"/>
                    <a:pt x="515" y="576"/>
                  </a:cubicBezTo>
                  <a:cubicBezTo>
                    <a:pt x="518" y="573"/>
                    <a:pt x="523" y="573"/>
                    <a:pt x="526" y="577"/>
                  </a:cubicBezTo>
                  <a:close/>
                  <a:moveTo>
                    <a:pt x="558" y="613"/>
                  </a:moveTo>
                  <a:lnTo>
                    <a:pt x="569" y="624"/>
                  </a:lnTo>
                  <a:cubicBezTo>
                    <a:pt x="572" y="628"/>
                    <a:pt x="572" y="633"/>
                    <a:pt x="568" y="636"/>
                  </a:cubicBezTo>
                  <a:cubicBezTo>
                    <a:pt x="565" y="639"/>
                    <a:pt x="560" y="638"/>
                    <a:pt x="557" y="635"/>
                  </a:cubicBezTo>
                  <a:lnTo>
                    <a:pt x="546" y="623"/>
                  </a:lnTo>
                  <a:cubicBezTo>
                    <a:pt x="543" y="620"/>
                    <a:pt x="544" y="615"/>
                    <a:pt x="547" y="612"/>
                  </a:cubicBezTo>
                  <a:cubicBezTo>
                    <a:pt x="550" y="609"/>
                    <a:pt x="555" y="609"/>
                    <a:pt x="558" y="613"/>
                  </a:cubicBezTo>
                  <a:close/>
                  <a:moveTo>
                    <a:pt x="590" y="648"/>
                  </a:moveTo>
                  <a:lnTo>
                    <a:pt x="601" y="660"/>
                  </a:lnTo>
                  <a:cubicBezTo>
                    <a:pt x="604" y="664"/>
                    <a:pt x="604" y="669"/>
                    <a:pt x="600" y="672"/>
                  </a:cubicBezTo>
                  <a:cubicBezTo>
                    <a:pt x="597" y="674"/>
                    <a:pt x="592" y="674"/>
                    <a:pt x="589" y="671"/>
                  </a:cubicBezTo>
                  <a:lnTo>
                    <a:pt x="578" y="659"/>
                  </a:lnTo>
                  <a:cubicBezTo>
                    <a:pt x="575" y="656"/>
                    <a:pt x="576" y="651"/>
                    <a:pt x="579" y="648"/>
                  </a:cubicBezTo>
                  <a:cubicBezTo>
                    <a:pt x="582" y="645"/>
                    <a:pt x="587" y="645"/>
                    <a:pt x="590" y="648"/>
                  </a:cubicBezTo>
                  <a:close/>
                  <a:moveTo>
                    <a:pt x="622" y="684"/>
                  </a:moveTo>
                  <a:lnTo>
                    <a:pt x="633" y="696"/>
                  </a:lnTo>
                  <a:cubicBezTo>
                    <a:pt x="636" y="699"/>
                    <a:pt x="636" y="704"/>
                    <a:pt x="632" y="707"/>
                  </a:cubicBezTo>
                  <a:cubicBezTo>
                    <a:pt x="629" y="710"/>
                    <a:pt x="624" y="710"/>
                    <a:pt x="621" y="707"/>
                  </a:cubicBezTo>
                  <a:lnTo>
                    <a:pt x="610" y="695"/>
                  </a:lnTo>
                  <a:cubicBezTo>
                    <a:pt x="607" y="691"/>
                    <a:pt x="608" y="686"/>
                    <a:pt x="611" y="683"/>
                  </a:cubicBezTo>
                  <a:cubicBezTo>
                    <a:pt x="614" y="681"/>
                    <a:pt x="619" y="681"/>
                    <a:pt x="622" y="684"/>
                  </a:cubicBezTo>
                  <a:close/>
                  <a:moveTo>
                    <a:pt x="654" y="720"/>
                  </a:moveTo>
                  <a:lnTo>
                    <a:pt x="665" y="732"/>
                  </a:lnTo>
                  <a:cubicBezTo>
                    <a:pt x="668" y="735"/>
                    <a:pt x="668" y="740"/>
                    <a:pt x="664" y="743"/>
                  </a:cubicBezTo>
                  <a:cubicBezTo>
                    <a:pt x="661" y="746"/>
                    <a:pt x="656" y="746"/>
                    <a:pt x="653" y="742"/>
                  </a:cubicBezTo>
                  <a:lnTo>
                    <a:pt x="642" y="731"/>
                  </a:lnTo>
                  <a:cubicBezTo>
                    <a:pt x="639" y="727"/>
                    <a:pt x="640" y="722"/>
                    <a:pt x="643" y="719"/>
                  </a:cubicBezTo>
                  <a:cubicBezTo>
                    <a:pt x="646" y="716"/>
                    <a:pt x="651" y="717"/>
                    <a:pt x="654" y="720"/>
                  </a:cubicBezTo>
                  <a:close/>
                  <a:moveTo>
                    <a:pt x="686" y="756"/>
                  </a:moveTo>
                  <a:lnTo>
                    <a:pt x="697" y="768"/>
                  </a:lnTo>
                  <a:cubicBezTo>
                    <a:pt x="700" y="771"/>
                    <a:pt x="700" y="776"/>
                    <a:pt x="696" y="779"/>
                  </a:cubicBezTo>
                  <a:cubicBezTo>
                    <a:pt x="693" y="782"/>
                    <a:pt x="688" y="782"/>
                    <a:pt x="685" y="778"/>
                  </a:cubicBezTo>
                  <a:lnTo>
                    <a:pt x="674" y="766"/>
                  </a:lnTo>
                  <a:cubicBezTo>
                    <a:pt x="671" y="763"/>
                    <a:pt x="672" y="758"/>
                    <a:pt x="675" y="755"/>
                  </a:cubicBezTo>
                  <a:cubicBezTo>
                    <a:pt x="678" y="752"/>
                    <a:pt x="683" y="752"/>
                    <a:pt x="686" y="756"/>
                  </a:cubicBezTo>
                  <a:close/>
                  <a:moveTo>
                    <a:pt x="718" y="791"/>
                  </a:moveTo>
                  <a:lnTo>
                    <a:pt x="729" y="803"/>
                  </a:lnTo>
                  <a:cubicBezTo>
                    <a:pt x="732" y="807"/>
                    <a:pt x="732" y="812"/>
                    <a:pt x="728" y="815"/>
                  </a:cubicBezTo>
                  <a:cubicBezTo>
                    <a:pt x="725" y="818"/>
                    <a:pt x="720" y="817"/>
                    <a:pt x="717" y="814"/>
                  </a:cubicBezTo>
                  <a:lnTo>
                    <a:pt x="706" y="802"/>
                  </a:lnTo>
                  <a:cubicBezTo>
                    <a:pt x="703" y="799"/>
                    <a:pt x="704" y="794"/>
                    <a:pt x="707" y="791"/>
                  </a:cubicBezTo>
                  <a:cubicBezTo>
                    <a:pt x="710" y="788"/>
                    <a:pt x="715" y="788"/>
                    <a:pt x="718" y="791"/>
                  </a:cubicBezTo>
                  <a:close/>
                  <a:moveTo>
                    <a:pt x="750" y="827"/>
                  </a:moveTo>
                  <a:lnTo>
                    <a:pt x="761" y="839"/>
                  </a:lnTo>
                  <a:cubicBezTo>
                    <a:pt x="764" y="843"/>
                    <a:pt x="764" y="848"/>
                    <a:pt x="760" y="851"/>
                  </a:cubicBezTo>
                  <a:cubicBezTo>
                    <a:pt x="757" y="853"/>
                    <a:pt x="752" y="853"/>
                    <a:pt x="749" y="850"/>
                  </a:cubicBezTo>
                  <a:lnTo>
                    <a:pt x="738" y="838"/>
                  </a:lnTo>
                  <a:cubicBezTo>
                    <a:pt x="735" y="835"/>
                    <a:pt x="736" y="830"/>
                    <a:pt x="739" y="827"/>
                  </a:cubicBezTo>
                  <a:cubicBezTo>
                    <a:pt x="742" y="824"/>
                    <a:pt x="747" y="824"/>
                    <a:pt x="750" y="827"/>
                  </a:cubicBezTo>
                  <a:close/>
                  <a:moveTo>
                    <a:pt x="782" y="863"/>
                  </a:moveTo>
                  <a:lnTo>
                    <a:pt x="793" y="875"/>
                  </a:lnTo>
                  <a:cubicBezTo>
                    <a:pt x="796" y="878"/>
                    <a:pt x="796" y="883"/>
                    <a:pt x="792" y="886"/>
                  </a:cubicBezTo>
                  <a:cubicBezTo>
                    <a:pt x="789" y="889"/>
                    <a:pt x="784" y="889"/>
                    <a:pt x="781" y="886"/>
                  </a:cubicBezTo>
                  <a:lnTo>
                    <a:pt x="770" y="874"/>
                  </a:lnTo>
                  <a:cubicBezTo>
                    <a:pt x="767" y="870"/>
                    <a:pt x="768" y="865"/>
                    <a:pt x="771" y="862"/>
                  </a:cubicBezTo>
                  <a:cubicBezTo>
                    <a:pt x="774" y="859"/>
                    <a:pt x="779" y="860"/>
                    <a:pt x="782" y="863"/>
                  </a:cubicBezTo>
                  <a:close/>
                  <a:moveTo>
                    <a:pt x="814" y="899"/>
                  </a:moveTo>
                  <a:lnTo>
                    <a:pt x="825" y="911"/>
                  </a:lnTo>
                  <a:cubicBezTo>
                    <a:pt x="828" y="914"/>
                    <a:pt x="828" y="919"/>
                    <a:pt x="824" y="922"/>
                  </a:cubicBezTo>
                  <a:cubicBezTo>
                    <a:pt x="821" y="925"/>
                    <a:pt x="816" y="925"/>
                    <a:pt x="813" y="921"/>
                  </a:cubicBezTo>
                  <a:lnTo>
                    <a:pt x="802" y="910"/>
                  </a:lnTo>
                  <a:cubicBezTo>
                    <a:pt x="799" y="906"/>
                    <a:pt x="800" y="901"/>
                    <a:pt x="803" y="898"/>
                  </a:cubicBezTo>
                  <a:cubicBezTo>
                    <a:pt x="806" y="895"/>
                    <a:pt x="811" y="896"/>
                    <a:pt x="814" y="899"/>
                  </a:cubicBezTo>
                  <a:close/>
                  <a:moveTo>
                    <a:pt x="846" y="935"/>
                  </a:moveTo>
                  <a:lnTo>
                    <a:pt x="857" y="947"/>
                  </a:lnTo>
                  <a:cubicBezTo>
                    <a:pt x="860" y="950"/>
                    <a:pt x="859" y="955"/>
                    <a:pt x="856" y="958"/>
                  </a:cubicBezTo>
                  <a:cubicBezTo>
                    <a:pt x="853" y="961"/>
                    <a:pt x="848" y="961"/>
                    <a:pt x="845" y="957"/>
                  </a:cubicBezTo>
                  <a:lnTo>
                    <a:pt x="834" y="945"/>
                  </a:lnTo>
                  <a:cubicBezTo>
                    <a:pt x="831" y="942"/>
                    <a:pt x="832" y="937"/>
                    <a:pt x="835" y="934"/>
                  </a:cubicBezTo>
                  <a:cubicBezTo>
                    <a:pt x="838" y="931"/>
                    <a:pt x="843" y="931"/>
                    <a:pt x="846" y="935"/>
                  </a:cubicBezTo>
                  <a:close/>
                  <a:moveTo>
                    <a:pt x="878" y="970"/>
                  </a:moveTo>
                  <a:lnTo>
                    <a:pt x="889" y="982"/>
                  </a:lnTo>
                  <a:cubicBezTo>
                    <a:pt x="892" y="986"/>
                    <a:pt x="891" y="991"/>
                    <a:pt x="888" y="994"/>
                  </a:cubicBezTo>
                  <a:cubicBezTo>
                    <a:pt x="885" y="997"/>
                    <a:pt x="880" y="996"/>
                    <a:pt x="877" y="993"/>
                  </a:cubicBezTo>
                  <a:lnTo>
                    <a:pt x="866" y="981"/>
                  </a:lnTo>
                  <a:cubicBezTo>
                    <a:pt x="863" y="978"/>
                    <a:pt x="864" y="973"/>
                    <a:pt x="867" y="970"/>
                  </a:cubicBezTo>
                  <a:cubicBezTo>
                    <a:pt x="870" y="967"/>
                    <a:pt x="875" y="967"/>
                    <a:pt x="878" y="970"/>
                  </a:cubicBezTo>
                  <a:close/>
                  <a:moveTo>
                    <a:pt x="910" y="1006"/>
                  </a:moveTo>
                  <a:lnTo>
                    <a:pt x="921" y="1018"/>
                  </a:lnTo>
                  <a:cubicBezTo>
                    <a:pt x="924" y="1021"/>
                    <a:pt x="923" y="1027"/>
                    <a:pt x="920" y="1029"/>
                  </a:cubicBezTo>
                  <a:cubicBezTo>
                    <a:pt x="917" y="1032"/>
                    <a:pt x="912" y="1032"/>
                    <a:pt x="909" y="1029"/>
                  </a:cubicBezTo>
                  <a:lnTo>
                    <a:pt x="898" y="1017"/>
                  </a:lnTo>
                  <a:cubicBezTo>
                    <a:pt x="895" y="1014"/>
                    <a:pt x="896" y="1009"/>
                    <a:pt x="899" y="1006"/>
                  </a:cubicBezTo>
                  <a:cubicBezTo>
                    <a:pt x="902" y="1003"/>
                    <a:pt x="907" y="1003"/>
                    <a:pt x="910" y="1006"/>
                  </a:cubicBezTo>
                  <a:close/>
                  <a:moveTo>
                    <a:pt x="942" y="1042"/>
                  </a:moveTo>
                  <a:lnTo>
                    <a:pt x="953" y="1054"/>
                  </a:lnTo>
                  <a:cubicBezTo>
                    <a:pt x="956" y="1057"/>
                    <a:pt x="955" y="1062"/>
                    <a:pt x="952" y="1065"/>
                  </a:cubicBezTo>
                  <a:cubicBezTo>
                    <a:pt x="949" y="1068"/>
                    <a:pt x="944" y="1068"/>
                    <a:pt x="941" y="1065"/>
                  </a:cubicBezTo>
                  <a:lnTo>
                    <a:pt x="930" y="1053"/>
                  </a:lnTo>
                  <a:cubicBezTo>
                    <a:pt x="927" y="1049"/>
                    <a:pt x="928" y="1044"/>
                    <a:pt x="931" y="1041"/>
                  </a:cubicBezTo>
                  <a:cubicBezTo>
                    <a:pt x="934" y="1038"/>
                    <a:pt x="939" y="1039"/>
                    <a:pt x="942" y="1042"/>
                  </a:cubicBezTo>
                  <a:close/>
                  <a:moveTo>
                    <a:pt x="974" y="1078"/>
                  </a:moveTo>
                  <a:lnTo>
                    <a:pt x="985" y="1090"/>
                  </a:lnTo>
                  <a:cubicBezTo>
                    <a:pt x="988" y="1093"/>
                    <a:pt x="987" y="1098"/>
                    <a:pt x="984" y="1101"/>
                  </a:cubicBezTo>
                  <a:cubicBezTo>
                    <a:pt x="981" y="1104"/>
                    <a:pt x="976" y="1104"/>
                    <a:pt x="973" y="1100"/>
                  </a:cubicBezTo>
                  <a:lnTo>
                    <a:pt x="962" y="1089"/>
                  </a:lnTo>
                  <a:cubicBezTo>
                    <a:pt x="959" y="1085"/>
                    <a:pt x="959" y="1080"/>
                    <a:pt x="963" y="1077"/>
                  </a:cubicBezTo>
                  <a:cubicBezTo>
                    <a:pt x="966" y="1074"/>
                    <a:pt x="971" y="1075"/>
                    <a:pt x="974" y="1078"/>
                  </a:cubicBezTo>
                  <a:close/>
                  <a:moveTo>
                    <a:pt x="1006" y="1114"/>
                  </a:moveTo>
                  <a:lnTo>
                    <a:pt x="1017" y="1126"/>
                  </a:lnTo>
                  <a:cubicBezTo>
                    <a:pt x="1020" y="1129"/>
                    <a:pt x="1019" y="1134"/>
                    <a:pt x="1016" y="1137"/>
                  </a:cubicBezTo>
                  <a:cubicBezTo>
                    <a:pt x="1013" y="1140"/>
                    <a:pt x="1008" y="1140"/>
                    <a:pt x="1005" y="1136"/>
                  </a:cubicBezTo>
                  <a:lnTo>
                    <a:pt x="994" y="1124"/>
                  </a:lnTo>
                  <a:cubicBezTo>
                    <a:pt x="991" y="1121"/>
                    <a:pt x="991" y="1116"/>
                    <a:pt x="995" y="1113"/>
                  </a:cubicBezTo>
                  <a:cubicBezTo>
                    <a:pt x="998" y="1110"/>
                    <a:pt x="1003" y="1110"/>
                    <a:pt x="1006" y="1114"/>
                  </a:cubicBezTo>
                  <a:close/>
                  <a:moveTo>
                    <a:pt x="1038" y="1149"/>
                  </a:moveTo>
                  <a:lnTo>
                    <a:pt x="1049" y="1161"/>
                  </a:lnTo>
                  <a:cubicBezTo>
                    <a:pt x="1052" y="1165"/>
                    <a:pt x="1051" y="1170"/>
                    <a:pt x="1048" y="1173"/>
                  </a:cubicBezTo>
                  <a:cubicBezTo>
                    <a:pt x="1045" y="1176"/>
                    <a:pt x="1040" y="1175"/>
                    <a:pt x="1037" y="1172"/>
                  </a:cubicBezTo>
                  <a:lnTo>
                    <a:pt x="1026" y="1160"/>
                  </a:lnTo>
                  <a:cubicBezTo>
                    <a:pt x="1023" y="1157"/>
                    <a:pt x="1023" y="1152"/>
                    <a:pt x="1027" y="1149"/>
                  </a:cubicBezTo>
                  <a:cubicBezTo>
                    <a:pt x="1030" y="1146"/>
                    <a:pt x="1035" y="1146"/>
                    <a:pt x="1038" y="1149"/>
                  </a:cubicBezTo>
                  <a:close/>
                  <a:moveTo>
                    <a:pt x="1070" y="1185"/>
                  </a:moveTo>
                  <a:lnTo>
                    <a:pt x="1081" y="1197"/>
                  </a:lnTo>
                  <a:cubicBezTo>
                    <a:pt x="1084" y="1200"/>
                    <a:pt x="1083" y="1206"/>
                    <a:pt x="1080" y="1208"/>
                  </a:cubicBezTo>
                  <a:cubicBezTo>
                    <a:pt x="1077" y="1211"/>
                    <a:pt x="1072" y="1211"/>
                    <a:pt x="1069" y="1208"/>
                  </a:cubicBezTo>
                  <a:lnTo>
                    <a:pt x="1058" y="1196"/>
                  </a:lnTo>
                  <a:cubicBezTo>
                    <a:pt x="1055" y="1193"/>
                    <a:pt x="1055" y="1188"/>
                    <a:pt x="1059" y="1185"/>
                  </a:cubicBezTo>
                  <a:cubicBezTo>
                    <a:pt x="1062" y="1182"/>
                    <a:pt x="1067" y="1182"/>
                    <a:pt x="1070" y="1185"/>
                  </a:cubicBezTo>
                  <a:close/>
                  <a:moveTo>
                    <a:pt x="1102" y="1221"/>
                  </a:moveTo>
                  <a:lnTo>
                    <a:pt x="1113" y="1233"/>
                  </a:lnTo>
                  <a:cubicBezTo>
                    <a:pt x="1116" y="1236"/>
                    <a:pt x="1115" y="1241"/>
                    <a:pt x="1112" y="1244"/>
                  </a:cubicBezTo>
                  <a:cubicBezTo>
                    <a:pt x="1109" y="1247"/>
                    <a:pt x="1104" y="1247"/>
                    <a:pt x="1101" y="1244"/>
                  </a:cubicBezTo>
                  <a:lnTo>
                    <a:pt x="1090" y="1232"/>
                  </a:lnTo>
                  <a:cubicBezTo>
                    <a:pt x="1087" y="1228"/>
                    <a:pt x="1087" y="1223"/>
                    <a:pt x="1091" y="1220"/>
                  </a:cubicBezTo>
                  <a:cubicBezTo>
                    <a:pt x="1094" y="1217"/>
                    <a:pt x="1099" y="1218"/>
                    <a:pt x="1102" y="1221"/>
                  </a:cubicBezTo>
                  <a:close/>
                  <a:moveTo>
                    <a:pt x="1134" y="1257"/>
                  </a:moveTo>
                  <a:lnTo>
                    <a:pt x="1145" y="1269"/>
                  </a:lnTo>
                  <a:cubicBezTo>
                    <a:pt x="1148" y="1272"/>
                    <a:pt x="1147" y="1277"/>
                    <a:pt x="1144" y="1280"/>
                  </a:cubicBezTo>
                  <a:cubicBezTo>
                    <a:pt x="1141" y="1283"/>
                    <a:pt x="1136" y="1283"/>
                    <a:pt x="1133" y="1279"/>
                  </a:cubicBezTo>
                  <a:lnTo>
                    <a:pt x="1122" y="1267"/>
                  </a:lnTo>
                  <a:cubicBezTo>
                    <a:pt x="1119" y="1264"/>
                    <a:pt x="1119" y="1259"/>
                    <a:pt x="1123" y="1256"/>
                  </a:cubicBezTo>
                  <a:cubicBezTo>
                    <a:pt x="1126" y="1253"/>
                    <a:pt x="1131" y="1254"/>
                    <a:pt x="1134" y="1257"/>
                  </a:cubicBezTo>
                  <a:close/>
                  <a:moveTo>
                    <a:pt x="1166" y="1293"/>
                  </a:moveTo>
                  <a:lnTo>
                    <a:pt x="1177" y="1305"/>
                  </a:lnTo>
                  <a:cubicBezTo>
                    <a:pt x="1180" y="1308"/>
                    <a:pt x="1179" y="1313"/>
                    <a:pt x="1176" y="1316"/>
                  </a:cubicBezTo>
                  <a:cubicBezTo>
                    <a:pt x="1173" y="1319"/>
                    <a:pt x="1168" y="1318"/>
                    <a:pt x="1165" y="1315"/>
                  </a:cubicBezTo>
                  <a:lnTo>
                    <a:pt x="1154" y="1303"/>
                  </a:lnTo>
                  <a:cubicBezTo>
                    <a:pt x="1151" y="1300"/>
                    <a:pt x="1151" y="1295"/>
                    <a:pt x="1155" y="1292"/>
                  </a:cubicBezTo>
                  <a:cubicBezTo>
                    <a:pt x="1158" y="1289"/>
                    <a:pt x="1163" y="1289"/>
                    <a:pt x="1166" y="1293"/>
                  </a:cubicBezTo>
                  <a:close/>
                  <a:moveTo>
                    <a:pt x="1198" y="1328"/>
                  </a:moveTo>
                  <a:lnTo>
                    <a:pt x="1209" y="1340"/>
                  </a:lnTo>
                  <a:cubicBezTo>
                    <a:pt x="1212" y="1344"/>
                    <a:pt x="1211" y="1349"/>
                    <a:pt x="1208" y="1352"/>
                  </a:cubicBezTo>
                  <a:cubicBezTo>
                    <a:pt x="1205" y="1355"/>
                    <a:pt x="1200" y="1354"/>
                    <a:pt x="1197" y="1351"/>
                  </a:cubicBezTo>
                  <a:lnTo>
                    <a:pt x="1186" y="1339"/>
                  </a:lnTo>
                  <a:cubicBezTo>
                    <a:pt x="1183" y="1336"/>
                    <a:pt x="1183" y="1331"/>
                    <a:pt x="1187" y="1328"/>
                  </a:cubicBezTo>
                  <a:cubicBezTo>
                    <a:pt x="1190" y="1325"/>
                    <a:pt x="1195" y="1325"/>
                    <a:pt x="1198" y="1328"/>
                  </a:cubicBezTo>
                  <a:close/>
                  <a:moveTo>
                    <a:pt x="1230" y="1364"/>
                  </a:moveTo>
                  <a:lnTo>
                    <a:pt x="1241" y="1376"/>
                  </a:lnTo>
                  <a:cubicBezTo>
                    <a:pt x="1244" y="1379"/>
                    <a:pt x="1243" y="1384"/>
                    <a:pt x="1240" y="1387"/>
                  </a:cubicBezTo>
                  <a:cubicBezTo>
                    <a:pt x="1237" y="1390"/>
                    <a:pt x="1232" y="1390"/>
                    <a:pt x="1229" y="1387"/>
                  </a:cubicBezTo>
                  <a:lnTo>
                    <a:pt x="1218" y="1375"/>
                  </a:lnTo>
                  <a:cubicBezTo>
                    <a:pt x="1215" y="1372"/>
                    <a:pt x="1215" y="1367"/>
                    <a:pt x="1219" y="1364"/>
                  </a:cubicBezTo>
                  <a:cubicBezTo>
                    <a:pt x="1222" y="1361"/>
                    <a:pt x="1227" y="1361"/>
                    <a:pt x="1230" y="1364"/>
                  </a:cubicBezTo>
                  <a:close/>
                  <a:moveTo>
                    <a:pt x="1262" y="1400"/>
                  </a:moveTo>
                  <a:lnTo>
                    <a:pt x="1273" y="1412"/>
                  </a:lnTo>
                  <a:cubicBezTo>
                    <a:pt x="1276" y="1415"/>
                    <a:pt x="1275" y="1420"/>
                    <a:pt x="1272" y="1423"/>
                  </a:cubicBezTo>
                  <a:cubicBezTo>
                    <a:pt x="1269" y="1426"/>
                    <a:pt x="1264" y="1426"/>
                    <a:pt x="1261" y="1423"/>
                  </a:cubicBezTo>
                  <a:lnTo>
                    <a:pt x="1250" y="1411"/>
                  </a:lnTo>
                  <a:cubicBezTo>
                    <a:pt x="1247" y="1407"/>
                    <a:pt x="1247" y="1402"/>
                    <a:pt x="1251" y="1399"/>
                  </a:cubicBezTo>
                  <a:cubicBezTo>
                    <a:pt x="1254" y="1396"/>
                    <a:pt x="1259" y="1397"/>
                    <a:pt x="1262" y="1400"/>
                  </a:cubicBezTo>
                  <a:close/>
                  <a:moveTo>
                    <a:pt x="1294" y="1436"/>
                  </a:moveTo>
                  <a:lnTo>
                    <a:pt x="1305" y="1448"/>
                  </a:lnTo>
                  <a:cubicBezTo>
                    <a:pt x="1307" y="1451"/>
                    <a:pt x="1307" y="1456"/>
                    <a:pt x="1304" y="1459"/>
                  </a:cubicBezTo>
                  <a:cubicBezTo>
                    <a:pt x="1301" y="1462"/>
                    <a:pt x="1296" y="1462"/>
                    <a:pt x="1293" y="1458"/>
                  </a:cubicBezTo>
                  <a:lnTo>
                    <a:pt x="1282" y="1446"/>
                  </a:lnTo>
                  <a:cubicBezTo>
                    <a:pt x="1279" y="1443"/>
                    <a:pt x="1279" y="1438"/>
                    <a:pt x="1283" y="1435"/>
                  </a:cubicBezTo>
                  <a:cubicBezTo>
                    <a:pt x="1286" y="1432"/>
                    <a:pt x="1291" y="1432"/>
                    <a:pt x="1294" y="1436"/>
                  </a:cubicBezTo>
                  <a:close/>
                  <a:moveTo>
                    <a:pt x="1326" y="1472"/>
                  </a:moveTo>
                  <a:lnTo>
                    <a:pt x="1337" y="1484"/>
                  </a:lnTo>
                  <a:cubicBezTo>
                    <a:pt x="1339" y="1487"/>
                    <a:pt x="1339" y="1492"/>
                    <a:pt x="1336" y="1495"/>
                  </a:cubicBezTo>
                  <a:cubicBezTo>
                    <a:pt x="1333" y="1498"/>
                    <a:pt x="1328" y="1497"/>
                    <a:pt x="1325" y="1494"/>
                  </a:cubicBezTo>
                  <a:lnTo>
                    <a:pt x="1314" y="1482"/>
                  </a:lnTo>
                  <a:cubicBezTo>
                    <a:pt x="1311" y="1479"/>
                    <a:pt x="1311" y="1474"/>
                    <a:pt x="1315" y="1471"/>
                  </a:cubicBezTo>
                  <a:cubicBezTo>
                    <a:pt x="1318" y="1468"/>
                    <a:pt x="1323" y="1468"/>
                    <a:pt x="1326" y="1472"/>
                  </a:cubicBezTo>
                  <a:close/>
                  <a:moveTo>
                    <a:pt x="1358" y="1507"/>
                  </a:moveTo>
                  <a:lnTo>
                    <a:pt x="1369" y="1519"/>
                  </a:lnTo>
                  <a:cubicBezTo>
                    <a:pt x="1371" y="1523"/>
                    <a:pt x="1371" y="1528"/>
                    <a:pt x="1368" y="1531"/>
                  </a:cubicBezTo>
                  <a:cubicBezTo>
                    <a:pt x="1365" y="1534"/>
                    <a:pt x="1360" y="1533"/>
                    <a:pt x="1357" y="1530"/>
                  </a:cubicBezTo>
                  <a:lnTo>
                    <a:pt x="1346" y="1518"/>
                  </a:lnTo>
                  <a:cubicBezTo>
                    <a:pt x="1343" y="1515"/>
                    <a:pt x="1343" y="1510"/>
                    <a:pt x="1347" y="1507"/>
                  </a:cubicBezTo>
                  <a:cubicBezTo>
                    <a:pt x="1350" y="1504"/>
                    <a:pt x="1355" y="1504"/>
                    <a:pt x="1358" y="1507"/>
                  </a:cubicBezTo>
                  <a:close/>
                  <a:moveTo>
                    <a:pt x="1390" y="1543"/>
                  </a:moveTo>
                  <a:lnTo>
                    <a:pt x="1400" y="1555"/>
                  </a:lnTo>
                  <a:cubicBezTo>
                    <a:pt x="1403" y="1558"/>
                    <a:pt x="1403" y="1563"/>
                    <a:pt x="1400" y="1566"/>
                  </a:cubicBezTo>
                  <a:cubicBezTo>
                    <a:pt x="1397" y="1569"/>
                    <a:pt x="1392" y="1569"/>
                    <a:pt x="1389" y="1566"/>
                  </a:cubicBezTo>
                  <a:lnTo>
                    <a:pt x="1378" y="1554"/>
                  </a:lnTo>
                  <a:cubicBezTo>
                    <a:pt x="1375" y="1551"/>
                    <a:pt x="1375" y="1545"/>
                    <a:pt x="1379" y="1543"/>
                  </a:cubicBezTo>
                  <a:cubicBezTo>
                    <a:pt x="1382" y="1540"/>
                    <a:pt x="1387" y="1540"/>
                    <a:pt x="1390" y="1543"/>
                  </a:cubicBezTo>
                  <a:close/>
                  <a:moveTo>
                    <a:pt x="1422" y="1579"/>
                  </a:moveTo>
                  <a:lnTo>
                    <a:pt x="1432" y="1591"/>
                  </a:lnTo>
                  <a:cubicBezTo>
                    <a:pt x="1435" y="1594"/>
                    <a:pt x="1435" y="1599"/>
                    <a:pt x="1432" y="1602"/>
                  </a:cubicBezTo>
                  <a:cubicBezTo>
                    <a:pt x="1429" y="1605"/>
                    <a:pt x="1423" y="1605"/>
                    <a:pt x="1421" y="1602"/>
                  </a:cubicBezTo>
                  <a:lnTo>
                    <a:pt x="1410" y="1590"/>
                  </a:lnTo>
                  <a:cubicBezTo>
                    <a:pt x="1407" y="1586"/>
                    <a:pt x="1407" y="1581"/>
                    <a:pt x="1411" y="1578"/>
                  </a:cubicBezTo>
                  <a:cubicBezTo>
                    <a:pt x="1414" y="1575"/>
                    <a:pt x="1419" y="1576"/>
                    <a:pt x="1422" y="1579"/>
                  </a:cubicBezTo>
                  <a:close/>
                  <a:moveTo>
                    <a:pt x="1454" y="1615"/>
                  </a:moveTo>
                  <a:lnTo>
                    <a:pt x="1464" y="1627"/>
                  </a:lnTo>
                  <a:cubicBezTo>
                    <a:pt x="1467" y="1630"/>
                    <a:pt x="1467" y="1635"/>
                    <a:pt x="1464" y="1638"/>
                  </a:cubicBezTo>
                  <a:cubicBezTo>
                    <a:pt x="1461" y="1641"/>
                    <a:pt x="1455" y="1641"/>
                    <a:pt x="1453" y="1637"/>
                  </a:cubicBezTo>
                  <a:lnTo>
                    <a:pt x="1442" y="1625"/>
                  </a:lnTo>
                  <a:cubicBezTo>
                    <a:pt x="1439" y="1622"/>
                    <a:pt x="1439" y="1617"/>
                    <a:pt x="1443" y="1614"/>
                  </a:cubicBezTo>
                  <a:cubicBezTo>
                    <a:pt x="1446" y="1611"/>
                    <a:pt x="1451" y="1611"/>
                    <a:pt x="1454" y="1615"/>
                  </a:cubicBezTo>
                  <a:close/>
                  <a:moveTo>
                    <a:pt x="1486" y="1651"/>
                  </a:moveTo>
                  <a:lnTo>
                    <a:pt x="1496" y="1662"/>
                  </a:lnTo>
                  <a:cubicBezTo>
                    <a:pt x="1499" y="1666"/>
                    <a:pt x="1499" y="1671"/>
                    <a:pt x="1496" y="1674"/>
                  </a:cubicBezTo>
                  <a:cubicBezTo>
                    <a:pt x="1493" y="1677"/>
                    <a:pt x="1487" y="1676"/>
                    <a:pt x="1485" y="1673"/>
                  </a:cubicBezTo>
                  <a:lnTo>
                    <a:pt x="1474" y="1661"/>
                  </a:lnTo>
                  <a:cubicBezTo>
                    <a:pt x="1471" y="1658"/>
                    <a:pt x="1471" y="1653"/>
                    <a:pt x="1474" y="1650"/>
                  </a:cubicBezTo>
                  <a:cubicBezTo>
                    <a:pt x="1478" y="1647"/>
                    <a:pt x="1483" y="1647"/>
                    <a:pt x="1486" y="1651"/>
                  </a:cubicBezTo>
                  <a:close/>
                  <a:moveTo>
                    <a:pt x="1518" y="1686"/>
                  </a:moveTo>
                  <a:lnTo>
                    <a:pt x="1528" y="1698"/>
                  </a:lnTo>
                  <a:cubicBezTo>
                    <a:pt x="1531" y="1702"/>
                    <a:pt x="1531" y="1707"/>
                    <a:pt x="1528" y="1710"/>
                  </a:cubicBezTo>
                  <a:cubicBezTo>
                    <a:pt x="1524" y="1713"/>
                    <a:pt x="1519" y="1712"/>
                    <a:pt x="1516" y="1709"/>
                  </a:cubicBezTo>
                  <a:lnTo>
                    <a:pt x="1506" y="1697"/>
                  </a:lnTo>
                  <a:cubicBezTo>
                    <a:pt x="1503" y="1694"/>
                    <a:pt x="1503" y="1689"/>
                    <a:pt x="1506" y="1686"/>
                  </a:cubicBezTo>
                  <a:cubicBezTo>
                    <a:pt x="1510" y="1683"/>
                    <a:pt x="1515" y="1683"/>
                    <a:pt x="1518" y="1686"/>
                  </a:cubicBezTo>
                  <a:close/>
                  <a:moveTo>
                    <a:pt x="1550" y="1722"/>
                  </a:moveTo>
                  <a:lnTo>
                    <a:pt x="1560" y="1734"/>
                  </a:lnTo>
                  <a:cubicBezTo>
                    <a:pt x="1563" y="1737"/>
                    <a:pt x="1563" y="1742"/>
                    <a:pt x="1560" y="1745"/>
                  </a:cubicBezTo>
                  <a:cubicBezTo>
                    <a:pt x="1556" y="1748"/>
                    <a:pt x="1551" y="1748"/>
                    <a:pt x="1548" y="1745"/>
                  </a:cubicBezTo>
                  <a:lnTo>
                    <a:pt x="1538" y="1733"/>
                  </a:lnTo>
                  <a:cubicBezTo>
                    <a:pt x="1535" y="1730"/>
                    <a:pt x="1535" y="1724"/>
                    <a:pt x="1538" y="1722"/>
                  </a:cubicBezTo>
                  <a:cubicBezTo>
                    <a:pt x="1542" y="1719"/>
                    <a:pt x="1547" y="1719"/>
                    <a:pt x="1550" y="1722"/>
                  </a:cubicBezTo>
                  <a:close/>
                  <a:moveTo>
                    <a:pt x="1582" y="1758"/>
                  </a:moveTo>
                  <a:lnTo>
                    <a:pt x="1592" y="1770"/>
                  </a:lnTo>
                  <a:cubicBezTo>
                    <a:pt x="1595" y="1773"/>
                    <a:pt x="1595" y="1778"/>
                    <a:pt x="1592" y="1781"/>
                  </a:cubicBezTo>
                  <a:cubicBezTo>
                    <a:pt x="1588" y="1784"/>
                    <a:pt x="1583" y="1784"/>
                    <a:pt x="1580" y="1781"/>
                  </a:cubicBezTo>
                  <a:lnTo>
                    <a:pt x="1570" y="1769"/>
                  </a:lnTo>
                  <a:cubicBezTo>
                    <a:pt x="1567" y="1765"/>
                    <a:pt x="1567" y="1760"/>
                    <a:pt x="1570" y="1757"/>
                  </a:cubicBezTo>
                  <a:cubicBezTo>
                    <a:pt x="1574" y="1754"/>
                    <a:pt x="1579" y="1755"/>
                    <a:pt x="1582" y="1758"/>
                  </a:cubicBezTo>
                  <a:close/>
                  <a:moveTo>
                    <a:pt x="1614" y="1794"/>
                  </a:moveTo>
                  <a:lnTo>
                    <a:pt x="1624" y="1806"/>
                  </a:lnTo>
                  <a:cubicBezTo>
                    <a:pt x="1627" y="1809"/>
                    <a:pt x="1627" y="1814"/>
                    <a:pt x="1624" y="1817"/>
                  </a:cubicBezTo>
                  <a:cubicBezTo>
                    <a:pt x="1620" y="1820"/>
                    <a:pt x="1615" y="1820"/>
                    <a:pt x="1612" y="1816"/>
                  </a:cubicBezTo>
                  <a:lnTo>
                    <a:pt x="1602" y="1804"/>
                  </a:lnTo>
                  <a:cubicBezTo>
                    <a:pt x="1599" y="1801"/>
                    <a:pt x="1599" y="1796"/>
                    <a:pt x="1602" y="1793"/>
                  </a:cubicBezTo>
                  <a:cubicBezTo>
                    <a:pt x="1606" y="1790"/>
                    <a:pt x="1611" y="1790"/>
                    <a:pt x="1614" y="1794"/>
                  </a:cubicBezTo>
                  <a:close/>
                  <a:moveTo>
                    <a:pt x="1646" y="1830"/>
                  </a:moveTo>
                  <a:lnTo>
                    <a:pt x="1656" y="1841"/>
                  </a:lnTo>
                  <a:cubicBezTo>
                    <a:pt x="1659" y="1845"/>
                    <a:pt x="1659" y="1850"/>
                    <a:pt x="1656" y="1853"/>
                  </a:cubicBezTo>
                  <a:cubicBezTo>
                    <a:pt x="1652" y="1856"/>
                    <a:pt x="1647" y="1855"/>
                    <a:pt x="1644" y="1852"/>
                  </a:cubicBezTo>
                  <a:lnTo>
                    <a:pt x="1634" y="1840"/>
                  </a:lnTo>
                  <a:cubicBezTo>
                    <a:pt x="1631" y="1837"/>
                    <a:pt x="1631" y="1832"/>
                    <a:pt x="1634" y="1829"/>
                  </a:cubicBezTo>
                  <a:cubicBezTo>
                    <a:pt x="1638" y="1826"/>
                    <a:pt x="1643" y="1826"/>
                    <a:pt x="1646" y="183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4" name="Freeform 21"/>
            <p:cNvSpPr>
              <a:spLocks noEditPoints="1"/>
            </p:cNvSpPr>
            <p:nvPr/>
          </p:nvSpPr>
          <p:spPr bwMode="auto">
            <a:xfrm>
              <a:off x="3293" y="2919"/>
              <a:ext cx="418" cy="462"/>
            </a:xfrm>
            <a:custGeom>
              <a:avLst/>
              <a:gdLst>
                <a:gd name="T0" fmla="*/ 25 w 835"/>
                <a:gd name="T1" fmla="*/ 891 h 918"/>
                <a:gd name="T2" fmla="*/ 3 w 835"/>
                <a:gd name="T3" fmla="*/ 915 h 918"/>
                <a:gd name="T4" fmla="*/ 46 w 835"/>
                <a:gd name="T5" fmla="*/ 856 h 918"/>
                <a:gd name="T6" fmla="*/ 47 w 835"/>
                <a:gd name="T7" fmla="*/ 879 h 918"/>
                <a:gd name="T8" fmla="*/ 67 w 835"/>
                <a:gd name="T9" fmla="*/ 832 h 918"/>
                <a:gd name="T10" fmla="*/ 90 w 835"/>
                <a:gd name="T11" fmla="*/ 831 h 918"/>
                <a:gd name="T12" fmla="*/ 67 w 835"/>
                <a:gd name="T13" fmla="*/ 832 h 918"/>
                <a:gd name="T14" fmla="*/ 122 w 835"/>
                <a:gd name="T15" fmla="*/ 784 h 918"/>
                <a:gd name="T16" fmla="*/ 100 w 835"/>
                <a:gd name="T17" fmla="*/ 808 h 918"/>
                <a:gd name="T18" fmla="*/ 143 w 835"/>
                <a:gd name="T19" fmla="*/ 749 h 918"/>
                <a:gd name="T20" fmla="*/ 144 w 835"/>
                <a:gd name="T21" fmla="*/ 772 h 918"/>
                <a:gd name="T22" fmla="*/ 164 w 835"/>
                <a:gd name="T23" fmla="*/ 726 h 918"/>
                <a:gd name="T24" fmla="*/ 187 w 835"/>
                <a:gd name="T25" fmla="*/ 725 h 918"/>
                <a:gd name="T26" fmla="*/ 164 w 835"/>
                <a:gd name="T27" fmla="*/ 726 h 918"/>
                <a:gd name="T28" fmla="*/ 218 w 835"/>
                <a:gd name="T29" fmla="*/ 678 h 918"/>
                <a:gd name="T30" fmla="*/ 197 w 835"/>
                <a:gd name="T31" fmla="*/ 701 h 918"/>
                <a:gd name="T32" fmla="*/ 239 w 835"/>
                <a:gd name="T33" fmla="*/ 643 h 918"/>
                <a:gd name="T34" fmla="*/ 240 w 835"/>
                <a:gd name="T35" fmla="*/ 665 h 918"/>
                <a:gd name="T36" fmla="*/ 261 w 835"/>
                <a:gd name="T37" fmla="*/ 619 h 918"/>
                <a:gd name="T38" fmla="*/ 283 w 835"/>
                <a:gd name="T39" fmla="*/ 618 h 918"/>
                <a:gd name="T40" fmla="*/ 261 w 835"/>
                <a:gd name="T41" fmla="*/ 619 h 918"/>
                <a:gd name="T42" fmla="*/ 315 w 835"/>
                <a:gd name="T43" fmla="*/ 571 h 918"/>
                <a:gd name="T44" fmla="*/ 294 w 835"/>
                <a:gd name="T45" fmla="*/ 595 h 918"/>
                <a:gd name="T46" fmla="*/ 336 w 835"/>
                <a:gd name="T47" fmla="*/ 536 h 918"/>
                <a:gd name="T48" fmla="*/ 337 w 835"/>
                <a:gd name="T49" fmla="*/ 559 h 918"/>
                <a:gd name="T50" fmla="*/ 358 w 835"/>
                <a:gd name="T51" fmla="*/ 513 h 918"/>
                <a:gd name="T52" fmla="*/ 380 w 835"/>
                <a:gd name="T53" fmla="*/ 511 h 918"/>
                <a:gd name="T54" fmla="*/ 358 w 835"/>
                <a:gd name="T55" fmla="*/ 513 h 918"/>
                <a:gd name="T56" fmla="*/ 412 w 835"/>
                <a:gd name="T57" fmla="*/ 465 h 918"/>
                <a:gd name="T58" fmla="*/ 390 w 835"/>
                <a:gd name="T59" fmla="*/ 488 h 918"/>
                <a:gd name="T60" fmla="*/ 433 w 835"/>
                <a:gd name="T61" fmla="*/ 430 h 918"/>
                <a:gd name="T62" fmla="*/ 434 w 835"/>
                <a:gd name="T63" fmla="*/ 452 h 918"/>
                <a:gd name="T64" fmla="*/ 454 w 835"/>
                <a:gd name="T65" fmla="*/ 406 h 918"/>
                <a:gd name="T66" fmla="*/ 477 w 835"/>
                <a:gd name="T67" fmla="*/ 405 h 918"/>
                <a:gd name="T68" fmla="*/ 454 w 835"/>
                <a:gd name="T69" fmla="*/ 406 h 918"/>
                <a:gd name="T70" fmla="*/ 509 w 835"/>
                <a:gd name="T71" fmla="*/ 358 h 918"/>
                <a:gd name="T72" fmla="*/ 487 w 835"/>
                <a:gd name="T73" fmla="*/ 382 h 918"/>
                <a:gd name="T74" fmla="*/ 530 w 835"/>
                <a:gd name="T75" fmla="*/ 323 h 918"/>
                <a:gd name="T76" fmla="*/ 531 w 835"/>
                <a:gd name="T77" fmla="*/ 346 h 918"/>
                <a:gd name="T78" fmla="*/ 551 w 835"/>
                <a:gd name="T79" fmla="*/ 299 h 918"/>
                <a:gd name="T80" fmla="*/ 574 w 835"/>
                <a:gd name="T81" fmla="*/ 298 h 918"/>
                <a:gd name="T82" fmla="*/ 551 w 835"/>
                <a:gd name="T83" fmla="*/ 299 h 918"/>
                <a:gd name="T84" fmla="*/ 606 w 835"/>
                <a:gd name="T85" fmla="*/ 251 h 918"/>
                <a:gd name="T86" fmla="*/ 584 w 835"/>
                <a:gd name="T87" fmla="*/ 275 h 918"/>
                <a:gd name="T88" fmla="*/ 627 w 835"/>
                <a:gd name="T89" fmla="*/ 216 h 918"/>
                <a:gd name="T90" fmla="*/ 628 w 835"/>
                <a:gd name="T91" fmla="*/ 239 h 918"/>
                <a:gd name="T92" fmla="*/ 648 w 835"/>
                <a:gd name="T93" fmla="*/ 193 h 918"/>
                <a:gd name="T94" fmla="*/ 671 w 835"/>
                <a:gd name="T95" fmla="*/ 192 h 918"/>
                <a:gd name="T96" fmla="*/ 648 w 835"/>
                <a:gd name="T97" fmla="*/ 193 h 918"/>
                <a:gd name="T98" fmla="*/ 702 w 835"/>
                <a:gd name="T99" fmla="*/ 145 h 918"/>
                <a:gd name="T100" fmla="*/ 681 w 835"/>
                <a:gd name="T101" fmla="*/ 169 h 918"/>
                <a:gd name="T102" fmla="*/ 723 w 835"/>
                <a:gd name="T103" fmla="*/ 110 h 918"/>
                <a:gd name="T104" fmla="*/ 725 w 835"/>
                <a:gd name="T105" fmla="*/ 132 h 918"/>
                <a:gd name="T106" fmla="*/ 745 w 835"/>
                <a:gd name="T107" fmla="*/ 86 h 918"/>
                <a:gd name="T108" fmla="*/ 768 w 835"/>
                <a:gd name="T109" fmla="*/ 85 h 918"/>
                <a:gd name="T110" fmla="*/ 745 w 835"/>
                <a:gd name="T111" fmla="*/ 86 h 918"/>
                <a:gd name="T112" fmla="*/ 799 w 835"/>
                <a:gd name="T113" fmla="*/ 38 h 918"/>
                <a:gd name="T114" fmla="*/ 778 w 835"/>
                <a:gd name="T115" fmla="*/ 62 h 918"/>
                <a:gd name="T116" fmla="*/ 820 w 835"/>
                <a:gd name="T117" fmla="*/ 3 h 918"/>
                <a:gd name="T118" fmla="*/ 821 w 835"/>
                <a:gd name="T119" fmla="*/ 26 h 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35" h="918">
                  <a:moveTo>
                    <a:pt x="3" y="903"/>
                  </a:moveTo>
                  <a:lnTo>
                    <a:pt x="13" y="892"/>
                  </a:lnTo>
                  <a:cubicBezTo>
                    <a:pt x="16" y="888"/>
                    <a:pt x="21" y="888"/>
                    <a:pt x="25" y="891"/>
                  </a:cubicBezTo>
                  <a:cubicBezTo>
                    <a:pt x="28" y="894"/>
                    <a:pt x="28" y="899"/>
                    <a:pt x="25" y="902"/>
                  </a:cubicBezTo>
                  <a:lnTo>
                    <a:pt x="15" y="914"/>
                  </a:lnTo>
                  <a:cubicBezTo>
                    <a:pt x="12" y="917"/>
                    <a:pt x="6" y="918"/>
                    <a:pt x="3" y="915"/>
                  </a:cubicBezTo>
                  <a:cubicBezTo>
                    <a:pt x="0" y="912"/>
                    <a:pt x="0" y="907"/>
                    <a:pt x="3" y="903"/>
                  </a:cubicBezTo>
                  <a:close/>
                  <a:moveTo>
                    <a:pt x="35" y="868"/>
                  </a:moveTo>
                  <a:lnTo>
                    <a:pt x="46" y="856"/>
                  </a:lnTo>
                  <a:cubicBezTo>
                    <a:pt x="49" y="853"/>
                    <a:pt x="54" y="852"/>
                    <a:pt x="57" y="855"/>
                  </a:cubicBezTo>
                  <a:cubicBezTo>
                    <a:pt x="60" y="858"/>
                    <a:pt x="61" y="863"/>
                    <a:pt x="58" y="867"/>
                  </a:cubicBezTo>
                  <a:lnTo>
                    <a:pt x="47" y="879"/>
                  </a:lnTo>
                  <a:cubicBezTo>
                    <a:pt x="44" y="882"/>
                    <a:pt x="39" y="882"/>
                    <a:pt x="35" y="879"/>
                  </a:cubicBezTo>
                  <a:cubicBezTo>
                    <a:pt x="32" y="876"/>
                    <a:pt x="32" y="871"/>
                    <a:pt x="35" y="868"/>
                  </a:cubicBezTo>
                  <a:close/>
                  <a:moveTo>
                    <a:pt x="67" y="832"/>
                  </a:moveTo>
                  <a:lnTo>
                    <a:pt x="78" y="820"/>
                  </a:lnTo>
                  <a:cubicBezTo>
                    <a:pt x="81" y="817"/>
                    <a:pt x="86" y="817"/>
                    <a:pt x="89" y="820"/>
                  </a:cubicBezTo>
                  <a:cubicBezTo>
                    <a:pt x="93" y="823"/>
                    <a:pt x="93" y="828"/>
                    <a:pt x="90" y="831"/>
                  </a:cubicBezTo>
                  <a:lnTo>
                    <a:pt x="79" y="843"/>
                  </a:lnTo>
                  <a:cubicBezTo>
                    <a:pt x="76" y="846"/>
                    <a:pt x="71" y="847"/>
                    <a:pt x="68" y="844"/>
                  </a:cubicBezTo>
                  <a:cubicBezTo>
                    <a:pt x="64" y="841"/>
                    <a:pt x="64" y="836"/>
                    <a:pt x="67" y="832"/>
                  </a:cubicBezTo>
                  <a:close/>
                  <a:moveTo>
                    <a:pt x="99" y="797"/>
                  </a:moveTo>
                  <a:lnTo>
                    <a:pt x="110" y="785"/>
                  </a:lnTo>
                  <a:cubicBezTo>
                    <a:pt x="113" y="782"/>
                    <a:pt x="118" y="781"/>
                    <a:pt x="122" y="784"/>
                  </a:cubicBezTo>
                  <a:cubicBezTo>
                    <a:pt x="125" y="787"/>
                    <a:pt x="125" y="792"/>
                    <a:pt x="122" y="796"/>
                  </a:cubicBezTo>
                  <a:lnTo>
                    <a:pt x="111" y="808"/>
                  </a:lnTo>
                  <a:cubicBezTo>
                    <a:pt x="108" y="811"/>
                    <a:pt x="103" y="811"/>
                    <a:pt x="100" y="808"/>
                  </a:cubicBezTo>
                  <a:cubicBezTo>
                    <a:pt x="97" y="805"/>
                    <a:pt x="97" y="800"/>
                    <a:pt x="99" y="797"/>
                  </a:cubicBezTo>
                  <a:close/>
                  <a:moveTo>
                    <a:pt x="132" y="761"/>
                  </a:moveTo>
                  <a:lnTo>
                    <a:pt x="143" y="749"/>
                  </a:lnTo>
                  <a:cubicBezTo>
                    <a:pt x="145" y="746"/>
                    <a:pt x="151" y="746"/>
                    <a:pt x="154" y="749"/>
                  </a:cubicBezTo>
                  <a:cubicBezTo>
                    <a:pt x="157" y="752"/>
                    <a:pt x="157" y="757"/>
                    <a:pt x="154" y="760"/>
                  </a:cubicBezTo>
                  <a:lnTo>
                    <a:pt x="144" y="772"/>
                  </a:lnTo>
                  <a:cubicBezTo>
                    <a:pt x="141" y="775"/>
                    <a:pt x="136" y="776"/>
                    <a:pt x="132" y="773"/>
                  </a:cubicBezTo>
                  <a:cubicBezTo>
                    <a:pt x="129" y="770"/>
                    <a:pt x="129" y="765"/>
                    <a:pt x="132" y="761"/>
                  </a:cubicBezTo>
                  <a:close/>
                  <a:moveTo>
                    <a:pt x="164" y="726"/>
                  </a:moveTo>
                  <a:lnTo>
                    <a:pt x="175" y="714"/>
                  </a:lnTo>
                  <a:cubicBezTo>
                    <a:pt x="178" y="711"/>
                    <a:pt x="183" y="710"/>
                    <a:pt x="186" y="713"/>
                  </a:cubicBezTo>
                  <a:cubicBezTo>
                    <a:pt x="189" y="716"/>
                    <a:pt x="190" y="721"/>
                    <a:pt x="187" y="725"/>
                  </a:cubicBezTo>
                  <a:lnTo>
                    <a:pt x="176" y="736"/>
                  </a:lnTo>
                  <a:cubicBezTo>
                    <a:pt x="173" y="740"/>
                    <a:pt x="168" y="740"/>
                    <a:pt x="165" y="737"/>
                  </a:cubicBezTo>
                  <a:cubicBezTo>
                    <a:pt x="161" y="734"/>
                    <a:pt x="161" y="729"/>
                    <a:pt x="164" y="726"/>
                  </a:cubicBezTo>
                  <a:close/>
                  <a:moveTo>
                    <a:pt x="196" y="690"/>
                  </a:moveTo>
                  <a:lnTo>
                    <a:pt x="207" y="678"/>
                  </a:lnTo>
                  <a:cubicBezTo>
                    <a:pt x="210" y="675"/>
                    <a:pt x="215" y="675"/>
                    <a:pt x="218" y="678"/>
                  </a:cubicBezTo>
                  <a:cubicBezTo>
                    <a:pt x="222" y="681"/>
                    <a:pt x="222" y="686"/>
                    <a:pt x="219" y="689"/>
                  </a:cubicBezTo>
                  <a:lnTo>
                    <a:pt x="208" y="701"/>
                  </a:lnTo>
                  <a:cubicBezTo>
                    <a:pt x="205" y="704"/>
                    <a:pt x="200" y="704"/>
                    <a:pt x="197" y="701"/>
                  </a:cubicBezTo>
                  <a:cubicBezTo>
                    <a:pt x="194" y="699"/>
                    <a:pt x="193" y="693"/>
                    <a:pt x="196" y="690"/>
                  </a:cubicBezTo>
                  <a:close/>
                  <a:moveTo>
                    <a:pt x="229" y="655"/>
                  </a:moveTo>
                  <a:lnTo>
                    <a:pt x="239" y="643"/>
                  </a:lnTo>
                  <a:cubicBezTo>
                    <a:pt x="242" y="640"/>
                    <a:pt x="247" y="639"/>
                    <a:pt x="251" y="642"/>
                  </a:cubicBezTo>
                  <a:cubicBezTo>
                    <a:pt x="254" y="645"/>
                    <a:pt x="254" y="650"/>
                    <a:pt x="251" y="654"/>
                  </a:cubicBezTo>
                  <a:lnTo>
                    <a:pt x="240" y="665"/>
                  </a:lnTo>
                  <a:cubicBezTo>
                    <a:pt x="237" y="669"/>
                    <a:pt x="232" y="669"/>
                    <a:pt x="229" y="666"/>
                  </a:cubicBezTo>
                  <a:cubicBezTo>
                    <a:pt x="226" y="663"/>
                    <a:pt x="226" y="658"/>
                    <a:pt x="229" y="655"/>
                  </a:cubicBezTo>
                  <a:close/>
                  <a:moveTo>
                    <a:pt x="261" y="619"/>
                  </a:moveTo>
                  <a:lnTo>
                    <a:pt x="272" y="607"/>
                  </a:lnTo>
                  <a:cubicBezTo>
                    <a:pt x="275" y="604"/>
                    <a:pt x="280" y="604"/>
                    <a:pt x="283" y="607"/>
                  </a:cubicBezTo>
                  <a:cubicBezTo>
                    <a:pt x="286" y="610"/>
                    <a:pt x="286" y="615"/>
                    <a:pt x="283" y="618"/>
                  </a:cubicBezTo>
                  <a:lnTo>
                    <a:pt x="273" y="630"/>
                  </a:lnTo>
                  <a:cubicBezTo>
                    <a:pt x="270" y="633"/>
                    <a:pt x="265" y="633"/>
                    <a:pt x="261" y="630"/>
                  </a:cubicBezTo>
                  <a:cubicBezTo>
                    <a:pt x="258" y="627"/>
                    <a:pt x="258" y="622"/>
                    <a:pt x="261" y="619"/>
                  </a:cubicBezTo>
                  <a:close/>
                  <a:moveTo>
                    <a:pt x="293" y="584"/>
                  </a:moveTo>
                  <a:lnTo>
                    <a:pt x="304" y="572"/>
                  </a:lnTo>
                  <a:cubicBezTo>
                    <a:pt x="307" y="568"/>
                    <a:pt x="312" y="568"/>
                    <a:pt x="315" y="571"/>
                  </a:cubicBezTo>
                  <a:cubicBezTo>
                    <a:pt x="318" y="574"/>
                    <a:pt x="319" y="579"/>
                    <a:pt x="316" y="583"/>
                  </a:cubicBezTo>
                  <a:lnTo>
                    <a:pt x="305" y="594"/>
                  </a:lnTo>
                  <a:cubicBezTo>
                    <a:pt x="302" y="598"/>
                    <a:pt x="297" y="598"/>
                    <a:pt x="294" y="595"/>
                  </a:cubicBezTo>
                  <a:cubicBezTo>
                    <a:pt x="290" y="592"/>
                    <a:pt x="290" y="587"/>
                    <a:pt x="293" y="584"/>
                  </a:cubicBezTo>
                  <a:close/>
                  <a:moveTo>
                    <a:pt x="325" y="548"/>
                  </a:moveTo>
                  <a:lnTo>
                    <a:pt x="336" y="536"/>
                  </a:lnTo>
                  <a:cubicBezTo>
                    <a:pt x="339" y="533"/>
                    <a:pt x="344" y="533"/>
                    <a:pt x="347" y="536"/>
                  </a:cubicBezTo>
                  <a:cubicBezTo>
                    <a:pt x="351" y="539"/>
                    <a:pt x="351" y="544"/>
                    <a:pt x="348" y="547"/>
                  </a:cubicBezTo>
                  <a:lnTo>
                    <a:pt x="337" y="559"/>
                  </a:lnTo>
                  <a:cubicBezTo>
                    <a:pt x="334" y="562"/>
                    <a:pt x="329" y="562"/>
                    <a:pt x="326" y="559"/>
                  </a:cubicBezTo>
                  <a:cubicBezTo>
                    <a:pt x="323" y="556"/>
                    <a:pt x="322" y="551"/>
                    <a:pt x="325" y="548"/>
                  </a:cubicBezTo>
                  <a:close/>
                  <a:moveTo>
                    <a:pt x="358" y="513"/>
                  </a:moveTo>
                  <a:lnTo>
                    <a:pt x="368" y="501"/>
                  </a:lnTo>
                  <a:cubicBezTo>
                    <a:pt x="371" y="497"/>
                    <a:pt x="376" y="497"/>
                    <a:pt x="380" y="500"/>
                  </a:cubicBezTo>
                  <a:cubicBezTo>
                    <a:pt x="383" y="503"/>
                    <a:pt x="383" y="508"/>
                    <a:pt x="380" y="511"/>
                  </a:cubicBezTo>
                  <a:lnTo>
                    <a:pt x="370" y="523"/>
                  </a:lnTo>
                  <a:cubicBezTo>
                    <a:pt x="367" y="527"/>
                    <a:pt x="361" y="527"/>
                    <a:pt x="358" y="524"/>
                  </a:cubicBezTo>
                  <a:cubicBezTo>
                    <a:pt x="355" y="521"/>
                    <a:pt x="355" y="516"/>
                    <a:pt x="358" y="513"/>
                  </a:cubicBezTo>
                  <a:close/>
                  <a:moveTo>
                    <a:pt x="390" y="477"/>
                  </a:moveTo>
                  <a:lnTo>
                    <a:pt x="401" y="465"/>
                  </a:lnTo>
                  <a:cubicBezTo>
                    <a:pt x="404" y="462"/>
                    <a:pt x="409" y="462"/>
                    <a:pt x="412" y="465"/>
                  </a:cubicBezTo>
                  <a:cubicBezTo>
                    <a:pt x="415" y="468"/>
                    <a:pt x="416" y="473"/>
                    <a:pt x="413" y="476"/>
                  </a:cubicBezTo>
                  <a:lnTo>
                    <a:pt x="402" y="488"/>
                  </a:lnTo>
                  <a:cubicBezTo>
                    <a:pt x="399" y="491"/>
                    <a:pt x="394" y="491"/>
                    <a:pt x="390" y="488"/>
                  </a:cubicBezTo>
                  <a:cubicBezTo>
                    <a:pt x="387" y="485"/>
                    <a:pt x="387" y="480"/>
                    <a:pt x="390" y="477"/>
                  </a:cubicBezTo>
                  <a:close/>
                  <a:moveTo>
                    <a:pt x="422" y="441"/>
                  </a:moveTo>
                  <a:lnTo>
                    <a:pt x="433" y="430"/>
                  </a:lnTo>
                  <a:cubicBezTo>
                    <a:pt x="436" y="426"/>
                    <a:pt x="441" y="426"/>
                    <a:pt x="444" y="429"/>
                  </a:cubicBezTo>
                  <a:cubicBezTo>
                    <a:pt x="448" y="432"/>
                    <a:pt x="448" y="437"/>
                    <a:pt x="445" y="440"/>
                  </a:cubicBezTo>
                  <a:lnTo>
                    <a:pt x="434" y="452"/>
                  </a:lnTo>
                  <a:cubicBezTo>
                    <a:pt x="431" y="455"/>
                    <a:pt x="426" y="456"/>
                    <a:pt x="423" y="453"/>
                  </a:cubicBezTo>
                  <a:cubicBezTo>
                    <a:pt x="419" y="450"/>
                    <a:pt x="419" y="445"/>
                    <a:pt x="422" y="441"/>
                  </a:cubicBezTo>
                  <a:close/>
                  <a:moveTo>
                    <a:pt x="454" y="406"/>
                  </a:moveTo>
                  <a:lnTo>
                    <a:pt x="465" y="394"/>
                  </a:lnTo>
                  <a:cubicBezTo>
                    <a:pt x="468" y="391"/>
                    <a:pt x="473" y="391"/>
                    <a:pt x="477" y="394"/>
                  </a:cubicBezTo>
                  <a:cubicBezTo>
                    <a:pt x="480" y="397"/>
                    <a:pt x="480" y="402"/>
                    <a:pt x="477" y="405"/>
                  </a:cubicBezTo>
                  <a:lnTo>
                    <a:pt x="466" y="417"/>
                  </a:lnTo>
                  <a:cubicBezTo>
                    <a:pt x="463" y="420"/>
                    <a:pt x="458" y="420"/>
                    <a:pt x="455" y="417"/>
                  </a:cubicBezTo>
                  <a:cubicBezTo>
                    <a:pt x="452" y="414"/>
                    <a:pt x="452" y="409"/>
                    <a:pt x="454" y="406"/>
                  </a:cubicBezTo>
                  <a:close/>
                  <a:moveTo>
                    <a:pt x="487" y="370"/>
                  </a:moveTo>
                  <a:lnTo>
                    <a:pt x="498" y="359"/>
                  </a:lnTo>
                  <a:cubicBezTo>
                    <a:pt x="500" y="355"/>
                    <a:pt x="506" y="355"/>
                    <a:pt x="509" y="358"/>
                  </a:cubicBezTo>
                  <a:cubicBezTo>
                    <a:pt x="512" y="361"/>
                    <a:pt x="512" y="366"/>
                    <a:pt x="509" y="369"/>
                  </a:cubicBezTo>
                  <a:lnTo>
                    <a:pt x="499" y="381"/>
                  </a:lnTo>
                  <a:cubicBezTo>
                    <a:pt x="496" y="384"/>
                    <a:pt x="491" y="385"/>
                    <a:pt x="487" y="382"/>
                  </a:cubicBezTo>
                  <a:cubicBezTo>
                    <a:pt x="484" y="379"/>
                    <a:pt x="484" y="374"/>
                    <a:pt x="487" y="370"/>
                  </a:cubicBezTo>
                  <a:close/>
                  <a:moveTo>
                    <a:pt x="519" y="335"/>
                  </a:moveTo>
                  <a:lnTo>
                    <a:pt x="530" y="323"/>
                  </a:lnTo>
                  <a:cubicBezTo>
                    <a:pt x="533" y="320"/>
                    <a:pt x="538" y="320"/>
                    <a:pt x="541" y="322"/>
                  </a:cubicBezTo>
                  <a:cubicBezTo>
                    <a:pt x="544" y="325"/>
                    <a:pt x="545" y="331"/>
                    <a:pt x="542" y="334"/>
                  </a:cubicBezTo>
                  <a:lnTo>
                    <a:pt x="531" y="346"/>
                  </a:lnTo>
                  <a:cubicBezTo>
                    <a:pt x="528" y="349"/>
                    <a:pt x="523" y="349"/>
                    <a:pt x="520" y="346"/>
                  </a:cubicBezTo>
                  <a:cubicBezTo>
                    <a:pt x="516" y="343"/>
                    <a:pt x="516" y="338"/>
                    <a:pt x="519" y="335"/>
                  </a:cubicBezTo>
                  <a:close/>
                  <a:moveTo>
                    <a:pt x="551" y="299"/>
                  </a:moveTo>
                  <a:lnTo>
                    <a:pt x="562" y="288"/>
                  </a:lnTo>
                  <a:cubicBezTo>
                    <a:pt x="565" y="284"/>
                    <a:pt x="570" y="284"/>
                    <a:pt x="573" y="287"/>
                  </a:cubicBezTo>
                  <a:cubicBezTo>
                    <a:pt x="577" y="290"/>
                    <a:pt x="577" y="295"/>
                    <a:pt x="574" y="298"/>
                  </a:cubicBezTo>
                  <a:lnTo>
                    <a:pt x="563" y="310"/>
                  </a:lnTo>
                  <a:cubicBezTo>
                    <a:pt x="560" y="313"/>
                    <a:pt x="555" y="314"/>
                    <a:pt x="552" y="311"/>
                  </a:cubicBezTo>
                  <a:cubicBezTo>
                    <a:pt x="549" y="308"/>
                    <a:pt x="548" y="303"/>
                    <a:pt x="551" y="299"/>
                  </a:cubicBezTo>
                  <a:close/>
                  <a:moveTo>
                    <a:pt x="584" y="264"/>
                  </a:moveTo>
                  <a:lnTo>
                    <a:pt x="594" y="252"/>
                  </a:lnTo>
                  <a:cubicBezTo>
                    <a:pt x="597" y="249"/>
                    <a:pt x="602" y="248"/>
                    <a:pt x="606" y="251"/>
                  </a:cubicBezTo>
                  <a:cubicBezTo>
                    <a:pt x="609" y="254"/>
                    <a:pt x="609" y="259"/>
                    <a:pt x="606" y="263"/>
                  </a:cubicBezTo>
                  <a:lnTo>
                    <a:pt x="595" y="275"/>
                  </a:lnTo>
                  <a:cubicBezTo>
                    <a:pt x="592" y="278"/>
                    <a:pt x="587" y="278"/>
                    <a:pt x="584" y="275"/>
                  </a:cubicBezTo>
                  <a:cubicBezTo>
                    <a:pt x="581" y="272"/>
                    <a:pt x="581" y="267"/>
                    <a:pt x="584" y="264"/>
                  </a:cubicBezTo>
                  <a:close/>
                  <a:moveTo>
                    <a:pt x="616" y="228"/>
                  </a:moveTo>
                  <a:lnTo>
                    <a:pt x="627" y="216"/>
                  </a:lnTo>
                  <a:cubicBezTo>
                    <a:pt x="630" y="213"/>
                    <a:pt x="635" y="213"/>
                    <a:pt x="638" y="216"/>
                  </a:cubicBezTo>
                  <a:cubicBezTo>
                    <a:pt x="641" y="219"/>
                    <a:pt x="641" y="224"/>
                    <a:pt x="638" y="227"/>
                  </a:cubicBezTo>
                  <a:lnTo>
                    <a:pt x="628" y="239"/>
                  </a:lnTo>
                  <a:cubicBezTo>
                    <a:pt x="625" y="242"/>
                    <a:pt x="620" y="243"/>
                    <a:pt x="616" y="240"/>
                  </a:cubicBezTo>
                  <a:cubicBezTo>
                    <a:pt x="613" y="237"/>
                    <a:pt x="613" y="232"/>
                    <a:pt x="616" y="228"/>
                  </a:cubicBezTo>
                  <a:close/>
                  <a:moveTo>
                    <a:pt x="648" y="193"/>
                  </a:moveTo>
                  <a:lnTo>
                    <a:pt x="659" y="181"/>
                  </a:lnTo>
                  <a:cubicBezTo>
                    <a:pt x="662" y="178"/>
                    <a:pt x="667" y="177"/>
                    <a:pt x="670" y="180"/>
                  </a:cubicBezTo>
                  <a:cubicBezTo>
                    <a:pt x="673" y="183"/>
                    <a:pt x="674" y="188"/>
                    <a:pt x="671" y="192"/>
                  </a:cubicBezTo>
                  <a:lnTo>
                    <a:pt x="660" y="204"/>
                  </a:lnTo>
                  <a:cubicBezTo>
                    <a:pt x="657" y="207"/>
                    <a:pt x="652" y="207"/>
                    <a:pt x="649" y="204"/>
                  </a:cubicBezTo>
                  <a:cubicBezTo>
                    <a:pt x="645" y="201"/>
                    <a:pt x="645" y="196"/>
                    <a:pt x="648" y="193"/>
                  </a:cubicBezTo>
                  <a:close/>
                  <a:moveTo>
                    <a:pt x="680" y="157"/>
                  </a:moveTo>
                  <a:lnTo>
                    <a:pt x="691" y="145"/>
                  </a:lnTo>
                  <a:cubicBezTo>
                    <a:pt x="694" y="142"/>
                    <a:pt x="699" y="142"/>
                    <a:pt x="702" y="145"/>
                  </a:cubicBezTo>
                  <a:cubicBezTo>
                    <a:pt x="706" y="148"/>
                    <a:pt x="706" y="153"/>
                    <a:pt x="703" y="156"/>
                  </a:cubicBezTo>
                  <a:lnTo>
                    <a:pt x="692" y="168"/>
                  </a:lnTo>
                  <a:cubicBezTo>
                    <a:pt x="689" y="171"/>
                    <a:pt x="684" y="171"/>
                    <a:pt x="681" y="169"/>
                  </a:cubicBezTo>
                  <a:cubicBezTo>
                    <a:pt x="678" y="166"/>
                    <a:pt x="677" y="160"/>
                    <a:pt x="680" y="157"/>
                  </a:cubicBezTo>
                  <a:close/>
                  <a:moveTo>
                    <a:pt x="713" y="122"/>
                  </a:moveTo>
                  <a:lnTo>
                    <a:pt x="723" y="110"/>
                  </a:lnTo>
                  <a:cubicBezTo>
                    <a:pt x="726" y="107"/>
                    <a:pt x="731" y="106"/>
                    <a:pt x="735" y="109"/>
                  </a:cubicBezTo>
                  <a:cubicBezTo>
                    <a:pt x="738" y="112"/>
                    <a:pt x="738" y="117"/>
                    <a:pt x="735" y="121"/>
                  </a:cubicBezTo>
                  <a:lnTo>
                    <a:pt x="725" y="132"/>
                  </a:lnTo>
                  <a:cubicBezTo>
                    <a:pt x="722" y="136"/>
                    <a:pt x="716" y="136"/>
                    <a:pt x="713" y="133"/>
                  </a:cubicBezTo>
                  <a:cubicBezTo>
                    <a:pt x="710" y="130"/>
                    <a:pt x="710" y="125"/>
                    <a:pt x="713" y="122"/>
                  </a:cubicBezTo>
                  <a:close/>
                  <a:moveTo>
                    <a:pt x="745" y="86"/>
                  </a:moveTo>
                  <a:lnTo>
                    <a:pt x="756" y="74"/>
                  </a:lnTo>
                  <a:cubicBezTo>
                    <a:pt x="759" y="71"/>
                    <a:pt x="764" y="71"/>
                    <a:pt x="767" y="74"/>
                  </a:cubicBezTo>
                  <a:cubicBezTo>
                    <a:pt x="770" y="77"/>
                    <a:pt x="771" y="82"/>
                    <a:pt x="768" y="85"/>
                  </a:cubicBezTo>
                  <a:lnTo>
                    <a:pt x="757" y="97"/>
                  </a:lnTo>
                  <a:cubicBezTo>
                    <a:pt x="754" y="100"/>
                    <a:pt x="749" y="100"/>
                    <a:pt x="745" y="97"/>
                  </a:cubicBezTo>
                  <a:cubicBezTo>
                    <a:pt x="742" y="94"/>
                    <a:pt x="742" y="89"/>
                    <a:pt x="745" y="86"/>
                  </a:cubicBezTo>
                  <a:close/>
                  <a:moveTo>
                    <a:pt x="777" y="51"/>
                  </a:moveTo>
                  <a:lnTo>
                    <a:pt x="788" y="39"/>
                  </a:lnTo>
                  <a:cubicBezTo>
                    <a:pt x="791" y="36"/>
                    <a:pt x="796" y="35"/>
                    <a:pt x="799" y="38"/>
                  </a:cubicBezTo>
                  <a:cubicBezTo>
                    <a:pt x="803" y="41"/>
                    <a:pt x="803" y="46"/>
                    <a:pt x="800" y="50"/>
                  </a:cubicBezTo>
                  <a:lnTo>
                    <a:pt x="789" y="61"/>
                  </a:lnTo>
                  <a:cubicBezTo>
                    <a:pt x="786" y="65"/>
                    <a:pt x="781" y="65"/>
                    <a:pt x="778" y="62"/>
                  </a:cubicBezTo>
                  <a:cubicBezTo>
                    <a:pt x="775" y="59"/>
                    <a:pt x="774" y="54"/>
                    <a:pt x="777" y="51"/>
                  </a:cubicBezTo>
                  <a:close/>
                  <a:moveTo>
                    <a:pt x="810" y="15"/>
                  </a:moveTo>
                  <a:lnTo>
                    <a:pt x="820" y="3"/>
                  </a:lnTo>
                  <a:cubicBezTo>
                    <a:pt x="823" y="0"/>
                    <a:pt x="828" y="0"/>
                    <a:pt x="832" y="3"/>
                  </a:cubicBezTo>
                  <a:cubicBezTo>
                    <a:pt x="835" y="6"/>
                    <a:pt x="835" y="11"/>
                    <a:pt x="832" y="14"/>
                  </a:cubicBezTo>
                  <a:lnTo>
                    <a:pt x="821" y="26"/>
                  </a:lnTo>
                  <a:cubicBezTo>
                    <a:pt x="818" y="29"/>
                    <a:pt x="813" y="29"/>
                    <a:pt x="810" y="26"/>
                  </a:cubicBezTo>
                  <a:cubicBezTo>
                    <a:pt x="807" y="23"/>
                    <a:pt x="807" y="18"/>
                    <a:pt x="810" y="15"/>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5" name="Freeform 22"/>
            <p:cNvSpPr>
              <a:spLocks noEditPoints="1"/>
            </p:cNvSpPr>
            <p:nvPr/>
          </p:nvSpPr>
          <p:spPr bwMode="auto">
            <a:xfrm>
              <a:off x="3293" y="2916"/>
              <a:ext cx="415" cy="464"/>
            </a:xfrm>
            <a:custGeom>
              <a:avLst/>
              <a:gdLst>
                <a:gd name="T0" fmla="*/ 25 w 828"/>
                <a:gd name="T1" fmla="*/ 27 h 924"/>
                <a:gd name="T2" fmla="*/ 3 w 828"/>
                <a:gd name="T3" fmla="*/ 3 h 924"/>
                <a:gd name="T4" fmla="*/ 57 w 828"/>
                <a:gd name="T5" fmla="*/ 51 h 924"/>
                <a:gd name="T6" fmla="*/ 35 w 828"/>
                <a:gd name="T7" fmla="*/ 50 h 924"/>
                <a:gd name="T8" fmla="*/ 79 w 828"/>
                <a:gd name="T9" fmla="*/ 75 h 924"/>
                <a:gd name="T10" fmla="*/ 77 w 828"/>
                <a:gd name="T11" fmla="*/ 98 h 924"/>
                <a:gd name="T12" fmla="*/ 79 w 828"/>
                <a:gd name="T13" fmla="*/ 75 h 924"/>
                <a:gd name="T14" fmla="*/ 121 w 828"/>
                <a:gd name="T15" fmla="*/ 134 h 924"/>
                <a:gd name="T16" fmla="*/ 99 w 828"/>
                <a:gd name="T17" fmla="*/ 110 h 924"/>
                <a:gd name="T18" fmla="*/ 153 w 828"/>
                <a:gd name="T19" fmla="*/ 158 h 924"/>
                <a:gd name="T20" fmla="*/ 131 w 828"/>
                <a:gd name="T21" fmla="*/ 157 h 924"/>
                <a:gd name="T22" fmla="*/ 174 w 828"/>
                <a:gd name="T23" fmla="*/ 182 h 924"/>
                <a:gd name="T24" fmla="*/ 173 w 828"/>
                <a:gd name="T25" fmla="*/ 205 h 924"/>
                <a:gd name="T26" fmla="*/ 174 w 828"/>
                <a:gd name="T27" fmla="*/ 182 h 924"/>
                <a:gd name="T28" fmla="*/ 216 w 828"/>
                <a:gd name="T29" fmla="*/ 241 h 924"/>
                <a:gd name="T30" fmla="*/ 195 w 828"/>
                <a:gd name="T31" fmla="*/ 217 h 924"/>
                <a:gd name="T32" fmla="*/ 249 w 828"/>
                <a:gd name="T33" fmla="*/ 266 h 924"/>
                <a:gd name="T34" fmla="*/ 226 w 828"/>
                <a:gd name="T35" fmla="*/ 265 h 924"/>
                <a:gd name="T36" fmla="*/ 270 w 828"/>
                <a:gd name="T37" fmla="*/ 290 h 924"/>
                <a:gd name="T38" fmla="*/ 269 w 828"/>
                <a:gd name="T39" fmla="*/ 312 h 924"/>
                <a:gd name="T40" fmla="*/ 270 w 828"/>
                <a:gd name="T41" fmla="*/ 290 h 924"/>
                <a:gd name="T42" fmla="*/ 312 w 828"/>
                <a:gd name="T43" fmla="*/ 349 h 924"/>
                <a:gd name="T44" fmla="*/ 291 w 828"/>
                <a:gd name="T45" fmla="*/ 325 h 924"/>
                <a:gd name="T46" fmla="*/ 345 w 828"/>
                <a:gd name="T47" fmla="*/ 373 h 924"/>
                <a:gd name="T48" fmla="*/ 322 w 828"/>
                <a:gd name="T49" fmla="*/ 372 h 924"/>
                <a:gd name="T50" fmla="*/ 366 w 828"/>
                <a:gd name="T51" fmla="*/ 397 h 924"/>
                <a:gd name="T52" fmla="*/ 365 w 828"/>
                <a:gd name="T53" fmla="*/ 420 h 924"/>
                <a:gd name="T54" fmla="*/ 366 w 828"/>
                <a:gd name="T55" fmla="*/ 397 h 924"/>
                <a:gd name="T56" fmla="*/ 408 w 828"/>
                <a:gd name="T57" fmla="*/ 456 h 924"/>
                <a:gd name="T58" fmla="*/ 387 w 828"/>
                <a:gd name="T59" fmla="*/ 432 h 924"/>
                <a:gd name="T60" fmla="*/ 441 w 828"/>
                <a:gd name="T61" fmla="*/ 481 h 924"/>
                <a:gd name="T62" fmla="*/ 418 w 828"/>
                <a:gd name="T63" fmla="*/ 479 h 924"/>
                <a:gd name="T64" fmla="*/ 462 w 828"/>
                <a:gd name="T65" fmla="*/ 504 h 924"/>
                <a:gd name="T66" fmla="*/ 461 w 828"/>
                <a:gd name="T67" fmla="*/ 527 h 924"/>
                <a:gd name="T68" fmla="*/ 462 w 828"/>
                <a:gd name="T69" fmla="*/ 504 h 924"/>
                <a:gd name="T70" fmla="*/ 504 w 828"/>
                <a:gd name="T71" fmla="*/ 563 h 924"/>
                <a:gd name="T72" fmla="*/ 483 w 828"/>
                <a:gd name="T73" fmla="*/ 540 h 924"/>
                <a:gd name="T74" fmla="*/ 537 w 828"/>
                <a:gd name="T75" fmla="*/ 588 h 924"/>
                <a:gd name="T76" fmla="*/ 514 w 828"/>
                <a:gd name="T77" fmla="*/ 587 h 924"/>
                <a:gd name="T78" fmla="*/ 558 w 828"/>
                <a:gd name="T79" fmla="*/ 612 h 924"/>
                <a:gd name="T80" fmla="*/ 557 w 828"/>
                <a:gd name="T81" fmla="*/ 634 h 924"/>
                <a:gd name="T82" fmla="*/ 558 w 828"/>
                <a:gd name="T83" fmla="*/ 612 h 924"/>
                <a:gd name="T84" fmla="*/ 600 w 828"/>
                <a:gd name="T85" fmla="*/ 671 h 924"/>
                <a:gd name="T86" fmla="*/ 579 w 828"/>
                <a:gd name="T87" fmla="*/ 647 h 924"/>
                <a:gd name="T88" fmla="*/ 633 w 828"/>
                <a:gd name="T89" fmla="*/ 695 h 924"/>
                <a:gd name="T90" fmla="*/ 610 w 828"/>
                <a:gd name="T91" fmla="*/ 694 h 924"/>
                <a:gd name="T92" fmla="*/ 654 w 828"/>
                <a:gd name="T93" fmla="*/ 719 h 924"/>
                <a:gd name="T94" fmla="*/ 653 w 828"/>
                <a:gd name="T95" fmla="*/ 742 h 924"/>
                <a:gd name="T96" fmla="*/ 654 w 828"/>
                <a:gd name="T97" fmla="*/ 719 h 924"/>
                <a:gd name="T98" fmla="*/ 696 w 828"/>
                <a:gd name="T99" fmla="*/ 778 h 924"/>
                <a:gd name="T100" fmla="*/ 675 w 828"/>
                <a:gd name="T101" fmla="*/ 754 h 924"/>
                <a:gd name="T102" fmla="*/ 729 w 828"/>
                <a:gd name="T103" fmla="*/ 803 h 924"/>
                <a:gd name="T104" fmla="*/ 706 w 828"/>
                <a:gd name="T105" fmla="*/ 801 h 924"/>
                <a:gd name="T106" fmla="*/ 750 w 828"/>
                <a:gd name="T107" fmla="*/ 827 h 924"/>
                <a:gd name="T108" fmla="*/ 749 w 828"/>
                <a:gd name="T109" fmla="*/ 849 h 924"/>
                <a:gd name="T110" fmla="*/ 750 w 828"/>
                <a:gd name="T111" fmla="*/ 827 h 924"/>
                <a:gd name="T112" fmla="*/ 792 w 828"/>
                <a:gd name="T113" fmla="*/ 886 h 924"/>
                <a:gd name="T114" fmla="*/ 771 w 828"/>
                <a:gd name="T115" fmla="*/ 862 h 924"/>
                <a:gd name="T116" fmla="*/ 825 w 828"/>
                <a:gd name="T117" fmla="*/ 910 h 924"/>
                <a:gd name="T118" fmla="*/ 802 w 828"/>
                <a:gd name="T119" fmla="*/ 909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8" h="924">
                  <a:moveTo>
                    <a:pt x="15" y="3"/>
                  </a:moveTo>
                  <a:lnTo>
                    <a:pt x="25" y="15"/>
                  </a:lnTo>
                  <a:cubicBezTo>
                    <a:pt x="28" y="19"/>
                    <a:pt x="28" y="24"/>
                    <a:pt x="25" y="27"/>
                  </a:cubicBezTo>
                  <a:cubicBezTo>
                    <a:pt x="21" y="30"/>
                    <a:pt x="16" y="29"/>
                    <a:pt x="13" y="26"/>
                  </a:cubicBezTo>
                  <a:lnTo>
                    <a:pt x="3" y="14"/>
                  </a:lnTo>
                  <a:cubicBezTo>
                    <a:pt x="0" y="11"/>
                    <a:pt x="0" y="6"/>
                    <a:pt x="3" y="3"/>
                  </a:cubicBezTo>
                  <a:cubicBezTo>
                    <a:pt x="7" y="0"/>
                    <a:pt x="12" y="0"/>
                    <a:pt x="15" y="3"/>
                  </a:cubicBezTo>
                  <a:close/>
                  <a:moveTo>
                    <a:pt x="47" y="39"/>
                  </a:moveTo>
                  <a:lnTo>
                    <a:pt x="57" y="51"/>
                  </a:lnTo>
                  <a:cubicBezTo>
                    <a:pt x="60" y="54"/>
                    <a:pt x="60" y="59"/>
                    <a:pt x="57" y="62"/>
                  </a:cubicBezTo>
                  <a:cubicBezTo>
                    <a:pt x="53" y="65"/>
                    <a:pt x="48" y="65"/>
                    <a:pt x="45" y="62"/>
                  </a:cubicBezTo>
                  <a:lnTo>
                    <a:pt x="35" y="50"/>
                  </a:lnTo>
                  <a:cubicBezTo>
                    <a:pt x="32" y="46"/>
                    <a:pt x="32" y="41"/>
                    <a:pt x="35" y="38"/>
                  </a:cubicBezTo>
                  <a:cubicBezTo>
                    <a:pt x="39" y="36"/>
                    <a:pt x="44" y="36"/>
                    <a:pt x="47" y="39"/>
                  </a:cubicBezTo>
                  <a:close/>
                  <a:moveTo>
                    <a:pt x="79" y="75"/>
                  </a:moveTo>
                  <a:lnTo>
                    <a:pt x="89" y="87"/>
                  </a:lnTo>
                  <a:cubicBezTo>
                    <a:pt x="92" y="90"/>
                    <a:pt x="92" y="95"/>
                    <a:pt x="89" y="98"/>
                  </a:cubicBezTo>
                  <a:cubicBezTo>
                    <a:pt x="85" y="101"/>
                    <a:pt x="80" y="101"/>
                    <a:pt x="77" y="98"/>
                  </a:cubicBezTo>
                  <a:lnTo>
                    <a:pt x="67" y="86"/>
                  </a:lnTo>
                  <a:cubicBezTo>
                    <a:pt x="64" y="82"/>
                    <a:pt x="64" y="77"/>
                    <a:pt x="67" y="74"/>
                  </a:cubicBezTo>
                  <a:cubicBezTo>
                    <a:pt x="71" y="71"/>
                    <a:pt x="76" y="72"/>
                    <a:pt x="79" y="75"/>
                  </a:cubicBezTo>
                  <a:close/>
                  <a:moveTo>
                    <a:pt x="110" y="111"/>
                  </a:moveTo>
                  <a:lnTo>
                    <a:pt x="121" y="123"/>
                  </a:lnTo>
                  <a:cubicBezTo>
                    <a:pt x="124" y="126"/>
                    <a:pt x="124" y="131"/>
                    <a:pt x="121" y="134"/>
                  </a:cubicBezTo>
                  <a:cubicBezTo>
                    <a:pt x="117" y="137"/>
                    <a:pt x="112" y="137"/>
                    <a:pt x="109" y="133"/>
                  </a:cubicBezTo>
                  <a:lnTo>
                    <a:pt x="99" y="121"/>
                  </a:lnTo>
                  <a:cubicBezTo>
                    <a:pt x="96" y="118"/>
                    <a:pt x="96" y="113"/>
                    <a:pt x="99" y="110"/>
                  </a:cubicBezTo>
                  <a:cubicBezTo>
                    <a:pt x="102" y="107"/>
                    <a:pt x="108" y="107"/>
                    <a:pt x="110" y="111"/>
                  </a:cubicBezTo>
                  <a:close/>
                  <a:moveTo>
                    <a:pt x="142" y="147"/>
                  </a:moveTo>
                  <a:lnTo>
                    <a:pt x="153" y="158"/>
                  </a:lnTo>
                  <a:cubicBezTo>
                    <a:pt x="156" y="162"/>
                    <a:pt x="156" y="167"/>
                    <a:pt x="152" y="170"/>
                  </a:cubicBezTo>
                  <a:cubicBezTo>
                    <a:pt x="149" y="173"/>
                    <a:pt x="144" y="172"/>
                    <a:pt x="141" y="169"/>
                  </a:cubicBezTo>
                  <a:lnTo>
                    <a:pt x="131" y="157"/>
                  </a:lnTo>
                  <a:cubicBezTo>
                    <a:pt x="128" y="154"/>
                    <a:pt x="128" y="149"/>
                    <a:pt x="131" y="146"/>
                  </a:cubicBezTo>
                  <a:cubicBezTo>
                    <a:pt x="134" y="143"/>
                    <a:pt x="140" y="143"/>
                    <a:pt x="142" y="147"/>
                  </a:cubicBezTo>
                  <a:close/>
                  <a:moveTo>
                    <a:pt x="174" y="182"/>
                  </a:moveTo>
                  <a:lnTo>
                    <a:pt x="185" y="194"/>
                  </a:lnTo>
                  <a:cubicBezTo>
                    <a:pt x="188" y="198"/>
                    <a:pt x="188" y="203"/>
                    <a:pt x="184" y="206"/>
                  </a:cubicBezTo>
                  <a:cubicBezTo>
                    <a:pt x="181" y="208"/>
                    <a:pt x="176" y="208"/>
                    <a:pt x="173" y="205"/>
                  </a:cubicBezTo>
                  <a:lnTo>
                    <a:pt x="163" y="193"/>
                  </a:lnTo>
                  <a:cubicBezTo>
                    <a:pt x="160" y="190"/>
                    <a:pt x="160" y="185"/>
                    <a:pt x="163" y="182"/>
                  </a:cubicBezTo>
                  <a:cubicBezTo>
                    <a:pt x="166" y="179"/>
                    <a:pt x="172" y="179"/>
                    <a:pt x="174" y="182"/>
                  </a:cubicBezTo>
                  <a:close/>
                  <a:moveTo>
                    <a:pt x="206" y="218"/>
                  </a:moveTo>
                  <a:lnTo>
                    <a:pt x="217" y="230"/>
                  </a:lnTo>
                  <a:cubicBezTo>
                    <a:pt x="220" y="233"/>
                    <a:pt x="220" y="238"/>
                    <a:pt x="216" y="241"/>
                  </a:cubicBezTo>
                  <a:cubicBezTo>
                    <a:pt x="213" y="244"/>
                    <a:pt x="208" y="244"/>
                    <a:pt x="205" y="241"/>
                  </a:cubicBezTo>
                  <a:lnTo>
                    <a:pt x="195" y="229"/>
                  </a:lnTo>
                  <a:cubicBezTo>
                    <a:pt x="192" y="225"/>
                    <a:pt x="192" y="220"/>
                    <a:pt x="195" y="217"/>
                  </a:cubicBezTo>
                  <a:cubicBezTo>
                    <a:pt x="198" y="215"/>
                    <a:pt x="203" y="215"/>
                    <a:pt x="206" y="218"/>
                  </a:cubicBezTo>
                  <a:close/>
                  <a:moveTo>
                    <a:pt x="238" y="254"/>
                  </a:moveTo>
                  <a:lnTo>
                    <a:pt x="249" y="266"/>
                  </a:lnTo>
                  <a:cubicBezTo>
                    <a:pt x="252" y="269"/>
                    <a:pt x="252" y="274"/>
                    <a:pt x="248" y="277"/>
                  </a:cubicBezTo>
                  <a:cubicBezTo>
                    <a:pt x="245" y="280"/>
                    <a:pt x="240" y="280"/>
                    <a:pt x="237" y="276"/>
                  </a:cubicBezTo>
                  <a:lnTo>
                    <a:pt x="226" y="265"/>
                  </a:lnTo>
                  <a:cubicBezTo>
                    <a:pt x="224" y="261"/>
                    <a:pt x="224" y="256"/>
                    <a:pt x="227" y="253"/>
                  </a:cubicBezTo>
                  <a:cubicBezTo>
                    <a:pt x="230" y="250"/>
                    <a:pt x="235" y="251"/>
                    <a:pt x="238" y="254"/>
                  </a:cubicBezTo>
                  <a:close/>
                  <a:moveTo>
                    <a:pt x="270" y="290"/>
                  </a:moveTo>
                  <a:lnTo>
                    <a:pt x="281" y="302"/>
                  </a:lnTo>
                  <a:cubicBezTo>
                    <a:pt x="284" y="305"/>
                    <a:pt x="284" y="310"/>
                    <a:pt x="280" y="313"/>
                  </a:cubicBezTo>
                  <a:cubicBezTo>
                    <a:pt x="277" y="316"/>
                    <a:pt x="272" y="316"/>
                    <a:pt x="269" y="312"/>
                  </a:cubicBezTo>
                  <a:lnTo>
                    <a:pt x="258" y="300"/>
                  </a:lnTo>
                  <a:cubicBezTo>
                    <a:pt x="256" y="297"/>
                    <a:pt x="256" y="292"/>
                    <a:pt x="259" y="289"/>
                  </a:cubicBezTo>
                  <a:cubicBezTo>
                    <a:pt x="262" y="286"/>
                    <a:pt x="267" y="286"/>
                    <a:pt x="270" y="290"/>
                  </a:cubicBezTo>
                  <a:close/>
                  <a:moveTo>
                    <a:pt x="302" y="325"/>
                  </a:moveTo>
                  <a:lnTo>
                    <a:pt x="313" y="337"/>
                  </a:lnTo>
                  <a:cubicBezTo>
                    <a:pt x="316" y="341"/>
                    <a:pt x="316" y="346"/>
                    <a:pt x="312" y="349"/>
                  </a:cubicBezTo>
                  <a:cubicBezTo>
                    <a:pt x="309" y="352"/>
                    <a:pt x="304" y="351"/>
                    <a:pt x="301" y="348"/>
                  </a:cubicBezTo>
                  <a:lnTo>
                    <a:pt x="290" y="336"/>
                  </a:lnTo>
                  <a:cubicBezTo>
                    <a:pt x="287" y="333"/>
                    <a:pt x="288" y="328"/>
                    <a:pt x="291" y="325"/>
                  </a:cubicBezTo>
                  <a:cubicBezTo>
                    <a:pt x="294" y="322"/>
                    <a:pt x="299" y="322"/>
                    <a:pt x="302" y="325"/>
                  </a:cubicBezTo>
                  <a:close/>
                  <a:moveTo>
                    <a:pt x="334" y="361"/>
                  </a:moveTo>
                  <a:lnTo>
                    <a:pt x="345" y="373"/>
                  </a:lnTo>
                  <a:cubicBezTo>
                    <a:pt x="348" y="377"/>
                    <a:pt x="348" y="382"/>
                    <a:pt x="344" y="385"/>
                  </a:cubicBezTo>
                  <a:cubicBezTo>
                    <a:pt x="341" y="387"/>
                    <a:pt x="336" y="387"/>
                    <a:pt x="333" y="384"/>
                  </a:cubicBezTo>
                  <a:lnTo>
                    <a:pt x="322" y="372"/>
                  </a:lnTo>
                  <a:cubicBezTo>
                    <a:pt x="319" y="369"/>
                    <a:pt x="320" y="364"/>
                    <a:pt x="323" y="361"/>
                  </a:cubicBezTo>
                  <a:cubicBezTo>
                    <a:pt x="326" y="358"/>
                    <a:pt x="331" y="358"/>
                    <a:pt x="334" y="361"/>
                  </a:cubicBezTo>
                  <a:close/>
                  <a:moveTo>
                    <a:pt x="366" y="397"/>
                  </a:moveTo>
                  <a:lnTo>
                    <a:pt x="377" y="409"/>
                  </a:lnTo>
                  <a:cubicBezTo>
                    <a:pt x="380" y="412"/>
                    <a:pt x="380" y="417"/>
                    <a:pt x="376" y="420"/>
                  </a:cubicBezTo>
                  <a:cubicBezTo>
                    <a:pt x="373" y="423"/>
                    <a:pt x="368" y="423"/>
                    <a:pt x="365" y="420"/>
                  </a:cubicBezTo>
                  <a:lnTo>
                    <a:pt x="354" y="408"/>
                  </a:lnTo>
                  <a:cubicBezTo>
                    <a:pt x="351" y="404"/>
                    <a:pt x="352" y="399"/>
                    <a:pt x="355" y="396"/>
                  </a:cubicBezTo>
                  <a:cubicBezTo>
                    <a:pt x="358" y="393"/>
                    <a:pt x="363" y="394"/>
                    <a:pt x="366" y="397"/>
                  </a:cubicBezTo>
                  <a:close/>
                  <a:moveTo>
                    <a:pt x="398" y="433"/>
                  </a:moveTo>
                  <a:lnTo>
                    <a:pt x="409" y="445"/>
                  </a:lnTo>
                  <a:cubicBezTo>
                    <a:pt x="412" y="448"/>
                    <a:pt x="412" y="453"/>
                    <a:pt x="408" y="456"/>
                  </a:cubicBezTo>
                  <a:cubicBezTo>
                    <a:pt x="405" y="459"/>
                    <a:pt x="400" y="459"/>
                    <a:pt x="397" y="455"/>
                  </a:cubicBezTo>
                  <a:lnTo>
                    <a:pt x="386" y="444"/>
                  </a:lnTo>
                  <a:cubicBezTo>
                    <a:pt x="383" y="440"/>
                    <a:pt x="384" y="435"/>
                    <a:pt x="387" y="432"/>
                  </a:cubicBezTo>
                  <a:cubicBezTo>
                    <a:pt x="390" y="429"/>
                    <a:pt x="395" y="430"/>
                    <a:pt x="398" y="433"/>
                  </a:cubicBezTo>
                  <a:close/>
                  <a:moveTo>
                    <a:pt x="430" y="469"/>
                  </a:moveTo>
                  <a:lnTo>
                    <a:pt x="441" y="481"/>
                  </a:lnTo>
                  <a:cubicBezTo>
                    <a:pt x="444" y="484"/>
                    <a:pt x="444" y="489"/>
                    <a:pt x="440" y="492"/>
                  </a:cubicBezTo>
                  <a:cubicBezTo>
                    <a:pt x="437" y="495"/>
                    <a:pt x="432" y="495"/>
                    <a:pt x="429" y="491"/>
                  </a:cubicBezTo>
                  <a:lnTo>
                    <a:pt x="418" y="479"/>
                  </a:lnTo>
                  <a:cubicBezTo>
                    <a:pt x="415" y="476"/>
                    <a:pt x="416" y="471"/>
                    <a:pt x="419" y="468"/>
                  </a:cubicBezTo>
                  <a:cubicBezTo>
                    <a:pt x="422" y="465"/>
                    <a:pt x="427" y="465"/>
                    <a:pt x="430" y="469"/>
                  </a:cubicBezTo>
                  <a:close/>
                  <a:moveTo>
                    <a:pt x="462" y="504"/>
                  </a:moveTo>
                  <a:lnTo>
                    <a:pt x="473" y="516"/>
                  </a:lnTo>
                  <a:cubicBezTo>
                    <a:pt x="476" y="520"/>
                    <a:pt x="476" y="525"/>
                    <a:pt x="472" y="528"/>
                  </a:cubicBezTo>
                  <a:cubicBezTo>
                    <a:pt x="469" y="531"/>
                    <a:pt x="464" y="530"/>
                    <a:pt x="461" y="527"/>
                  </a:cubicBezTo>
                  <a:lnTo>
                    <a:pt x="450" y="515"/>
                  </a:lnTo>
                  <a:cubicBezTo>
                    <a:pt x="447" y="512"/>
                    <a:pt x="448" y="507"/>
                    <a:pt x="451" y="504"/>
                  </a:cubicBezTo>
                  <a:cubicBezTo>
                    <a:pt x="454" y="501"/>
                    <a:pt x="459" y="501"/>
                    <a:pt x="462" y="504"/>
                  </a:cubicBezTo>
                  <a:close/>
                  <a:moveTo>
                    <a:pt x="494" y="540"/>
                  </a:moveTo>
                  <a:lnTo>
                    <a:pt x="505" y="552"/>
                  </a:lnTo>
                  <a:cubicBezTo>
                    <a:pt x="508" y="555"/>
                    <a:pt x="508" y="561"/>
                    <a:pt x="504" y="563"/>
                  </a:cubicBezTo>
                  <a:cubicBezTo>
                    <a:pt x="501" y="566"/>
                    <a:pt x="496" y="566"/>
                    <a:pt x="493" y="563"/>
                  </a:cubicBezTo>
                  <a:lnTo>
                    <a:pt x="482" y="551"/>
                  </a:lnTo>
                  <a:cubicBezTo>
                    <a:pt x="479" y="548"/>
                    <a:pt x="480" y="543"/>
                    <a:pt x="483" y="540"/>
                  </a:cubicBezTo>
                  <a:cubicBezTo>
                    <a:pt x="486" y="537"/>
                    <a:pt x="491" y="537"/>
                    <a:pt x="494" y="540"/>
                  </a:cubicBezTo>
                  <a:close/>
                  <a:moveTo>
                    <a:pt x="526" y="576"/>
                  </a:moveTo>
                  <a:lnTo>
                    <a:pt x="537" y="588"/>
                  </a:lnTo>
                  <a:cubicBezTo>
                    <a:pt x="540" y="591"/>
                    <a:pt x="540" y="596"/>
                    <a:pt x="536" y="599"/>
                  </a:cubicBezTo>
                  <a:cubicBezTo>
                    <a:pt x="533" y="602"/>
                    <a:pt x="528" y="602"/>
                    <a:pt x="525" y="599"/>
                  </a:cubicBezTo>
                  <a:lnTo>
                    <a:pt x="514" y="587"/>
                  </a:lnTo>
                  <a:cubicBezTo>
                    <a:pt x="511" y="583"/>
                    <a:pt x="512" y="578"/>
                    <a:pt x="515" y="575"/>
                  </a:cubicBezTo>
                  <a:cubicBezTo>
                    <a:pt x="518" y="572"/>
                    <a:pt x="523" y="573"/>
                    <a:pt x="526" y="576"/>
                  </a:cubicBezTo>
                  <a:close/>
                  <a:moveTo>
                    <a:pt x="558" y="612"/>
                  </a:moveTo>
                  <a:lnTo>
                    <a:pt x="569" y="624"/>
                  </a:lnTo>
                  <a:cubicBezTo>
                    <a:pt x="572" y="627"/>
                    <a:pt x="572" y="632"/>
                    <a:pt x="568" y="635"/>
                  </a:cubicBezTo>
                  <a:cubicBezTo>
                    <a:pt x="565" y="638"/>
                    <a:pt x="560" y="638"/>
                    <a:pt x="557" y="634"/>
                  </a:cubicBezTo>
                  <a:lnTo>
                    <a:pt x="546" y="622"/>
                  </a:lnTo>
                  <a:cubicBezTo>
                    <a:pt x="543" y="619"/>
                    <a:pt x="544" y="614"/>
                    <a:pt x="547" y="611"/>
                  </a:cubicBezTo>
                  <a:cubicBezTo>
                    <a:pt x="550" y="608"/>
                    <a:pt x="555" y="609"/>
                    <a:pt x="558" y="612"/>
                  </a:cubicBezTo>
                  <a:close/>
                  <a:moveTo>
                    <a:pt x="590" y="648"/>
                  </a:moveTo>
                  <a:lnTo>
                    <a:pt x="601" y="660"/>
                  </a:lnTo>
                  <a:cubicBezTo>
                    <a:pt x="604" y="663"/>
                    <a:pt x="604" y="668"/>
                    <a:pt x="600" y="671"/>
                  </a:cubicBezTo>
                  <a:cubicBezTo>
                    <a:pt x="597" y="674"/>
                    <a:pt x="592" y="674"/>
                    <a:pt x="589" y="670"/>
                  </a:cubicBezTo>
                  <a:lnTo>
                    <a:pt x="578" y="658"/>
                  </a:lnTo>
                  <a:cubicBezTo>
                    <a:pt x="575" y="655"/>
                    <a:pt x="576" y="650"/>
                    <a:pt x="579" y="647"/>
                  </a:cubicBezTo>
                  <a:cubicBezTo>
                    <a:pt x="582" y="644"/>
                    <a:pt x="587" y="644"/>
                    <a:pt x="590" y="648"/>
                  </a:cubicBezTo>
                  <a:close/>
                  <a:moveTo>
                    <a:pt x="622" y="683"/>
                  </a:moveTo>
                  <a:lnTo>
                    <a:pt x="633" y="695"/>
                  </a:lnTo>
                  <a:cubicBezTo>
                    <a:pt x="636" y="699"/>
                    <a:pt x="635" y="704"/>
                    <a:pt x="632" y="707"/>
                  </a:cubicBezTo>
                  <a:cubicBezTo>
                    <a:pt x="629" y="710"/>
                    <a:pt x="624" y="709"/>
                    <a:pt x="621" y="706"/>
                  </a:cubicBezTo>
                  <a:lnTo>
                    <a:pt x="610" y="694"/>
                  </a:lnTo>
                  <a:cubicBezTo>
                    <a:pt x="607" y="691"/>
                    <a:pt x="608" y="686"/>
                    <a:pt x="611" y="683"/>
                  </a:cubicBezTo>
                  <a:cubicBezTo>
                    <a:pt x="614" y="680"/>
                    <a:pt x="619" y="680"/>
                    <a:pt x="622" y="683"/>
                  </a:cubicBezTo>
                  <a:close/>
                  <a:moveTo>
                    <a:pt x="654" y="719"/>
                  </a:moveTo>
                  <a:lnTo>
                    <a:pt x="665" y="731"/>
                  </a:lnTo>
                  <a:cubicBezTo>
                    <a:pt x="668" y="734"/>
                    <a:pt x="667" y="740"/>
                    <a:pt x="664" y="742"/>
                  </a:cubicBezTo>
                  <a:cubicBezTo>
                    <a:pt x="661" y="745"/>
                    <a:pt x="656" y="745"/>
                    <a:pt x="653" y="742"/>
                  </a:cubicBezTo>
                  <a:lnTo>
                    <a:pt x="642" y="730"/>
                  </a:lnTo>
                  <a:cubicBezTo>
                    <a:pt x="639" y="727"/>
                    <a:pt x="640" y="722"/>
                    <a:pt x="643" y="719"/>
                  </a:cubicBezTo>
                  <a:cubicBezTo>
                    <a:pt x="646" y="716"/>
                    <a:pt x="651" y="716"/>
                    <a:pt x="654" y="719"/>
                  </a:cubicBezTo>
                  <a:close/>
                  <a:moveTo>
                    <a:pt x="686" y="755"/>
                  </a:moveTo>
                  <a:lnTo>
                    <a:pt x="697" y="767"/>
                  </a:lnTo>
                  <a:cubicBezTo>
                    <a:pt x="700" y="770"/>
                    <a:pt x="699" y="775"/>
                    <a:pt x="696" y="778"/>
                  </a:cubicBezTo>
                  <a:cubicBezTo>
                    <a:pt x="693" y="781"/>
                    <a:pt x="688" y="781"/>
                    <a:pt x="685" y="778"/>
                  </a:cubicBezTo>
                  <a:lnTo>
                    <a:pt x="674" y="766"/>
                  </a:lnTo>
                  <a:cubicBezTo>
                    <a:pt x="671" y="762"/>
                    <a:pt x="672" y="757"/>
                    <a:pt x="675" y="754"/>
                  </a:cubicBezTo>
                  <a:cubicBezTo>
                    <a:pt x="678" y="751"/>
                    <a:pt x="683" y="752"/>
                    <a:pt x="686" y="755"/>
                  </a:cubicBezTo>
                  <a:close/>
                  <a:moveTo>
                    <a:pt x="718" y="791"/>
                  </a:moveTo>
                  <a:lnTo>
                    <a:pt x="729" y="803"/>
                  </a:lnTo>
                  <a:cubicBezTo>
                    <a:pt x="732" y="806"/>
                    <a:pt x="731" y="811"/>
                    <a:pt x="728" y="814"/>
                  </a:cubicBezTo>
                  <a:cubicBezTo>
                    <a:pt x="725" y="817"/>
                    <a:pt x="720" y="817"/>
                    <a:pt x="717" y="813"/>
                  </a:cubicBezTo>
                  <a:lnTo>
                    <a:pt x="706" y="801"/>
                  </a:lnTo>
                  <a:cubicBezTo>
                    <a:pt x="703" y="798"/>
                    <a:pt x="704" y="793"/>
                    <a:pt x="707" y="790"/>
                  </a:cubicBezTo>
                  <a:cubicBezTo>
                    <a:pt x="710" y="787"/>
                    <a:pt x="715" y="788"/>
                    <a:pt x="718" y="791"/>
                  </a:cubicBezTo>
                  <a:close/>
                  <a:moveTo>
                    <a:pt x="750" y="827"/>
                  </a:moveTo>
                  <a:lnTo>
                    <a:pt x="761" y="839"/>
                  </a:lnTo>
                  <a:cubicBezTo>
                    <a:pt x="764" y="842"/>
                    <a:pt x="763" y="847"/>
                    <a:pt x="760" y="850"/>
                  </a:cubicBezTo>
                  <a:cubicBezTo>
                    <a:pt x="757" y="853"/>
                    <a:pt x="752" y="852"/>
                    <a:pt x="749" y="849"/>
                  </a:cubicBezTo>
                  <a:lnTo>
                    <a:pt x="738" y="837"/>
                  </a:lnTo>
                  <a:cubicBezTo>
                    <a:pt x="735" y="834"/>
                    <a:pt x="736" y="829"/>
                    <a:pt x="739" y="826"/>
                  </a:cubicBezTo>
                  <a:cubicBezTo>
                    <a:pt x="742" y="823"/>
                    <a:pt x="747" y="823"/>
                    <a:pt x="750" y="827"/>
                  </a:cubicBezTo>
                  <a:close/>
                  <a:moveTo>
                    <a:pt x="782" y="862"/>
                  </a:moveTo>
                  <a:lnTo>
                    <a:pt x="793" y="874"/>
                  </a:lnTo>
                  <a:cubicBezTo>
                    <a:pt x="796" y="878"/>
                    <a:pt x="795" y="883"/>
                    <a:pt x="792" y="886"/>
                  </a:cubicBezTo>
                  <a:cubicBezTo>
                    <a:pt x="789" y="889"/>
                    <a:pt x="784" y="888"/>
                    <a:pt x="781" y="885"/>
                  </a:cubicBezTo>
                  <a:lnTo>
                    <a:pt x="770" y="873"/>
                  </a:lnTo>
                  <a:cubicBezTo>
                    <a:pt x="767" y="870"/>
                    <a:pt x="767" y="865"/>
                    <a:pt x="771" y="862"/>
                  </a:cubicBezTo>
                  <a:cubicBezTo>
                    <a:pt x="774" y="859"/>
                    <a:pt x="779" y="859"/>
                    <a:pt x="782" y="862"/>
                  </a:cubicBezTo>
                  <a:close/>
                  <a:moveTo>
                    <a:pt x="814" y="898"/>
                  </a:moveTo>
                  <a:lnTo>
                    <a:pt x="825" y="910"/>
                  </a:lnTo>
                  <a:cubicBezTo>
                    <a:pt x="828" y="913"/>
                    <a:pt x="827" y="918"/>
                    <a:pt x="824" y="921"/>
                  </a:cubicBezTo>
                  <a:cubicBezTo>
                    <a:pt x="821" y="924"/>
                    <a:pt x="816" y="924"/>
                    <a:pt x="813" y="921"/>
                  </a:cubicBezTo>
                  <a:lnTo>
                    <a:pt x="802" y="909"/>
                  </a:lnTo>
                  <a:cubicBezTo>
                    <a:pt x="799" y="906"/>
                    <a:pt x="799" y="901"/>
                    <a:pt x="803" y="898"/>
                  </a:cubicBezTo>
                  <a:cubicBezTo>
                    <a:pt x="806" y="895"/>
                    <a:pt x="811" y="895"/>
                    <a:pt x="814" y="898"/>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6" name="Freeform 23"/>
            <p:cNvSpPr>
              <a:spLocks noEditPoints="1"/>
            </p:cNvSpPr>
            <p:nvPr/>
          </p:nvSpPr>
          <p:spPr bwMode="auto">
            <a:xfrm>
              <a:off x="2468" y="2908"/>
              <a:ext cx="415" cy="465"/>
            </a:xfrm>
            <a:custGeom>
              <a:avLst/>
              <a:gdLst>
                <a:gd name="T0" fmla="*/ 25 w 828"/>
                <a:gd name="T1" fmla="*/ 26 h 924"/>
                <a:gd name="T2" fmla="*/ 3 w 828"/>
                <a:gd name="T3" fmla="*/ 3 h 924"/>
                <a:gd name="T4" fmla="*/ 57 w 828"/>
                <a:gd name="T5" fmla="*/ 51 h 924"/>
                <a:gd name="T6" fmla="*/ 35 w 828"/>
                <a:gd name="T7" fmla="*/ 50 h 924"/>
                <a:gd name="T8" fmla="*/ 79 w 828"/>
                <a:gd name="T9" fmla="*/ 75 h 924"/>
                <a:gd name="T10" fmla="*/ 77 w 828"/>
                <a:gd name="T11" fmla="*/ 97 h 924"/>
                <a:gd name="T12" fmla="*/ 79 w 828"/>
                <a:gd name="T13" fmla="*/ 75 h 924"/>
                <a:gd name="T14" fmla="*/ 121 w 828"/>
                <a:gd name="T15" fmla="*/ 134 h 924"/>
                <a:gd name="T16" fmla="*/ 99 w 828"/>
                <a:gd name="T17" fmla="*/ 110 h 924"/>
                <a:gd name="T18" fmla="*/ 153 w 828"/>
                <a:gd name="T19" fmla="*/ 158 h 924"/>
                <a:gd name="T20" fmla="*/ 131 w 828"/>
                <a:gd name="T21" fmla="*/ 157 h 924"/>
                <a:gd name="T22" fmla="*/ 175 w 828"/>
                <a:gd name="T23" fmla="*/ 182 h 924"/>
                <a:gd name="T24" fmla="*/ 173 w 828"/>
                <a:gd name="T25" fmla="*/ 205 h 924"/>
                <a:gd name="T26" fmla="*/ 175 w 828"/>
                <a:gd name="T27" fmla="*/ 182 h 924"/>
                <a:gd name="T28" fmla="*/ 217 w 828"/>
                <a:gd name="T29" fmla="*/ 241 h 924"/>
                <a:gd name="T30" fmla="*/ 195 w 828"/>
                <a:gd name="T31" fmla="*/ 217 h 924"/>
                <a:gd name="T32" fmla="*/ 249 w 828"/>
                <a:gd name="T33" fmla="*/ 266 h 924"/>
                <a:gd name="T34" fmla="*/ 227 w 828"/>
                <a:gd name="T35" fmla="*/ 264 h 924"/>
                <a:gd name="T36" fmla="*/ 271 w 828"/>
                <a:gd name="T37" fmla="*/ 290 h 924"/>
                <a:gd name="T38" fmla="*/ 269 w 828"/>
                <a:gd name="T39" fmla="*/ 312 h 924"/>
                <a:gd name="T40" fmla="*/ 271 w 828"/>
                <a:gd name="T41" fmla="*/ 290 h 924"/>
                <a:gd name="T42" fmla="*/ 313 w 828"/>
                <a:gd name="T43" fmla="*/ 349 h 924"/>
                <a:gd name="T44" fmla="*/ 291 w 828"/>
                <a:gd name="T45" fmla="*/ 325 h 924"/>
                <a:gd name="T46" fmla="*/ 345 w 828"/>
                <a:gd name="T47" fmla="*/ 373 h 924"/>
                <a:gd name="T48" fmla="*/ 323 w 828"/>
                <a:gd name="T49" fmla="*/ 372 h 924"/>
                <a:gd name="T50" fmla="*/ 366 w 828"/>
                <a:gd name="T51" fmla="*/ 397 h 924"/>
                <a:gd name="T52" fmla="*/ 365 w 828"/>
                <a:gd name="T53" fmla="*/ 420 h 924"/>
                <a:gd name="T54" fmla="*/ 366 w 828"/>
                <a:gd name="T55" fmla="*/ 397 h 924"/>
                <a:gd name="T56" fmla="*/ 408 w 828"/>
                <a:gd name="T57" fmla="*/ 456 h 924"/>
                <a:gd name="T58" fmla="*/ 387 w 828"/>
                <a:gd name="T59" fmla="*/ 432 h 924"/>
                <a:gd name="T60" fmla="*/ 441 w 828"/>
                <a:gd name="T61" fmla="*/ 480 h 924"/>
                <a:gd name="T62" fmla="*/ 418 w 828"/>
                <a:gd name="T63" fmla="*/ 479 h 924"/>
                <a:gd name="T64" fmla="*/ 462 w 828"/>
                <a:gd name="T65" fmla="*/ 504 h 924"/>
                <a:gd name="T66" fmla="*/ 461 w 828"/>
                <a:gd name="T67" fmla="*/ 527 h 924"/>
                <a:gd name="T68" fmla="*/ 462 w 828"/>
                <a:gd name="T69" fmla="*/ 504 h 924"/>
                <a:gd name="T70" fmla="*/ 504 w 828"/>
                <a:gd name="T71" fmla="*/ 563 h 924"/>
                <a:gd name="T72" fmla="*/ 483 w 828"/>
                <a:gd name="T73" fmla="*/ 539 h 924"/>
                <a:gd name="T74" fmla="*/ 537 w 828"/>
                <a:gd name="T75" fmla="*/ 588 h 924"/>
                <a:gd name="T76" fmla="*/ 514 w 828"/>
                <a:gd name="T77" fmla="*/ 587 h 924"/>
                <a:gd name="T78" fmla="*/ 558 w 828"/>
                <a:gd name="T79" fmla="*/ 612 h 924"/>
                <a:gd name="T80" fmla="*/ 557 w 828"/>
                <a:gd name="T81" fmla="*/ 634 h 924"/>
                <a:gd name="T82" fmla="*/ 558 w 828"/>
                <a:gd name="T83" fmla="*/ 612 h 924"/>
                <a:gd name="T84" fmla="*/ 600 w 828"/>
                <a:gd name="T85" fmla="*/ 671 h 924"/>
                <a:gd name="T86" fmla="*/ 579 w 828"/>
                <a:gd name="T87" fmla="*/ 647 h 924"/>
                <a:gd name="T88" fmla="*/ 633 w 828"/>
                <a:gd name="T89" fmla="*/ 695 h 924"/>
                <a:gd name="T90" fmla="*/ 610 w 828"/>
                <a:gd name="T91" fmla="*/ 694 h 924"/>
                <a:gd name="T92" fmla="*/ 654 w 828"/>
                <a:gd name="T93" fmla="*/ 719 h 924"/>
                <a:gd name="T94" fmla="*/ 653 w 828"/>
                <a:gd name="T95" fmla="*/ 742 h 924"/>
                <a:gd name="T96" fmla="*/ 654 w 828"/>
                <a:gd name="T97" fmla="*/ 719 h 924"/>
                <a:gd name="T98" fmla="*/ 696 w 828"/>
                <a:gd name="T99" fmla="*/ 778 h 924"/>
                <a:gd name="T100" fmla="*/ 675 w 828"/>
                <a:gd name="T101" fmla="*/ 754 h 924"/>
                <a:gd name="T102" fmla="*/ 729 w 828"/>
                <a:gd name="T103" fmla="*/ 803 h 924"/>
                <a:gd name="T104" fmla="*/ 706 w 828"/>
                <a:gd name="T105" fmla="*/ 801 h 924"/>
                <a:gd name="T106" fmla="*/ 750 w 828"/>
                <a:gd name="T107" fmla="*/ 826 h 924"/>
                <a:gd name="T108" fmla="*/ 749 w 828"/>
                <a:gd name="T109" fmla="*/ 849 h 924"/>
                <a:gd name="T110" fmla="*/ 750 w 828"/>
                <a:gd name="T111" fmla="*/ 826 h 924"/>
                <a:gd name="T112" fmla="*/ 792 w 828"/>
                <a:gd name="T113" fmla="*/ 886 h 924"/>
                <a:gd name="T114" fmla="*/ 771 w 828"/>
                <a:gd name="T115" fmla="*/ 862 h 924"/>
                <a:gd name="T116" fmla="*/ 825 w 828"/>
                <a:gd name="T117" fmla="*/ 910 h 924"/>
                <a:gd name="T118" fmla="*/ 802 w 828"/>
                <a:gd name="T119" fmla="*/ 909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8" h="924">
                  <a:moveTo>
                    <a:pt x="15" y="3"/>
                  </a:moveTo>
                  <a:lnTo>
                    <a:pt x="25" y="15"/>
                  </a:lnTo>
                  <a:cubicBezTo>
                    <a:pt x="28" y="18"/>
                    <a:pt x="28" y="23"/>
                    <a:pt x="25" y="26"/>
                  </a:cubicBezTo>
                  <a:cubicBezTo>
                    <a:pt x="21" y="29"/>
                    <a:pt x="16" y="29"/>
                    <a:pt x="13" y="26"/>
                  </a:cubicBezTo>
                  <a:lnTo>
                    <a:pt x="3" y="14"/>
                  </a:lnTo>
                  <a:cubicBezTo>
                    <a:pt x="0" y="11"/>
                    <a:pt x="0" y="6"/>
                    <a:pt x="3" y="3"/>
                  </a:cubicBezTo>
                  <a:cubicBezTo>
                    <a:pt x="7" y="0"/>
                    <a:pt x="12" y="0"/>
                    <a:pt x="15" y="3"/>
                  </a:cubicBezTo>
                  <a:close/>
                  <a:moveTo>
                    <a:pt x="47" y="39"/>
                  </a:moveTo>
                  <a:lnTo>
                    <a:pt x="57" y="51"/>
                  </a:lnTo>
                  <a:cubicBezTo>
                    <a:pt x="60" y="54"/>
                    <a:pt x="60" y="59"/>
                    <a:pt x="57" y="62"/>
                  </a:cubicBezTo>
                  <a:cubicBezTo>
                    <a:pt x="53" y="65"/>
                    <a:pt x="48" y="65"/>
                    <a:pt x="45" y="62"/>
                  </a:cubicBezTo>
                  <a:lnTo>
                    <a:pt x="35" y="50"/>
                  </a:lnTo>
                  <a:cubicBezTo>
                    <a:pt x="32" y="46"/>
                    <a:pt x="32" y="41"/>
                    <a:pt x="35" y="38"/>
                  </a:cubicBezTo>
                  <a:cubicBezTo>
                    <a:pt x="39" y="35"/>
                    <a:pt x="44" y="36"/>
                    <a:pt x="47" y="39"/>
                  </a:cubicBezTo>
                  <a:close/>
                  <a:moveTo>
                    <a:pt x="79" y="75"/>
                  </a:moveTo>
                  <a:lnTo>
                    <a:pt x="89" y="87"/>
                  </a:lnTo>
                  <a:cubicBezTo>
                    <a:pt x="92" y="90"/>
                    <a:pt x="92" y="95"/>
                    <a:pt x="89" y="98"/>
                  </a:cubicBezTo>
                  <a:cubicBezTo>
                    <a:pt x="85" y="101"/>
                    <a:pt x="80" y="101"/>
                    <a:pt x="77" y="97"/>
                  </a:cubicBezTo>
                  <a:lnTo>
                    <a:pt x="67" y="85"/>
                  </a:lnTo>
                  <a:cubicBezTo>
                    <a:pt x="64" y="82"/>
                    <a:pt x="64" y="77"/>
                    <a:pt x="67" y="74"/>
                  </a:cubicBezTo>
                  <a:cubicBezTo>
                    <a:pt x="71" y="71"/>
                    <a:pt x="76" y="72"/>
                    <a:pt x="79" y="75"/>
                  </a:cubicBezTo>
                  <a:close/>
                  <a:moveTo>
                    <a:pt x="111" y="111"/>
                  </a:moveTo>
                  <a:lnTo>
                    <a:pt x="121" y="123"/>
                  </a:lnTo>
                  <a:cubicBezTo>
                    <a:pt x="124" y="126"/>
                    <a:pt x="124" y="131"/>
                    <a:pt x="121" y="134"/>
                  </a:cubicBezTo>
                  <a:cubicBezTo>
                    <a:pt x="117" y="137"/>
                    <a:pt x="112" y="136"/>
                    <a:pt x="109" y="133"/>
                  </a:cubicBezTo>
                  <a:lnTo>
                    <a:pt x="99" y="121"/>
                  </a:lnTo>
                  <a:cubicBezTo>
                    <a:pt x="96" y="118"/>
                    <a:pt x="96" y="113"/>
                    <a:pt x="99" y="110"/>
                  </a:cubicBezTo>
                  <a:cubicBezTo>
                    <a:pt x="103" y="107"/>
                    <a:pt x="108" y="107"/>
                    <a:pt x="111" y="111"/>
                  </a:cubicBezTo>
                  <a:close/>
                  <a:moveTo>
                    <a:pt x="143" y="146"/>
                  </a:moveTo>
                  <a:lnTo>
                    <a:pt x="153" y="158"/>
                  </a:lnTo>
                  <a:cubicBezTo>
                    <a:pt x="156" y="162"/>
                    <a:pt x="156" y="167"/>
                    <a:pt x="153" y="170"/>
                  </a:cubicBezTo>
                  <a:cubicBezTo>
                    <a:pt x="149" y="173"/>
                    <a:pt x="144" y="172"/>
                    <a:pt x="141" y="169"/>
                  </a:cubicBezTo>
                  <a:lnTo>
                    <a:pt x="131" y="157"/>
                  </a:lnTo>
                  <a:cubicBezTo>
                    <a:pt x="128" y="154"/>
                    <a:pt x="128" y="149"/>
                    <a:pt x="131" y="146"/>
                  </a:cubicBezTo>
                  <a:cubicBezTo>
                    <a:pt x="135" y="143"/>
                    <a:pt x="140" y="143"/>
                    <a:pt x="143" y="146"/>
                  </a:cubicBezTo>
                  <a:close/>
                  <a:moveTo>
                    <a:pt x="175" y="182"/>
                  </a:moveTo>
                  <a:lnTo>
                    <a:pt x="185" y="194"/>
                  </a:lnTo>
                  <a:cubicBezTo>
                    <a:pt x="188" y="197"/>
                    <a:pt x="188" y="202"/>
                    <a:pt x="185" y="205"/>
                  </a:cubicBezTo>
                  <a:cubicBezTo>
                    <a:pt x="181" y="208"/>
                    <a:pt x="176" y="208"/>
                    <a:pt x="173" y="205"/>
                  </a:cubicBezTo>
                  <a:lnTo>
                    <a:pt x="163" y="193"/>
                  </a:lnTo>
                  <a:cubicBezTo>
                    <a:pt x="160" y="190"/>
                    <a:pt x="160" y="184"/>
                    <a:pt x="163" y="182"/>
                  </a:cubicBezTo>
                  <a:cubicBezTo>
                    <a:pt x="167" y="179"/>
                    <a:pt x="172" y="179"/>
                    <a:pt x="175" y="182"/>
                  </a:cubicBezTo>
                  <a:close/>
                  <a:moveTo>
                    <a:pt x="207" y="218"/>
                  </a:moveTo>
                  <a:lnTo>
                    <a:pt x="217" y="230"/>
                  </a:lnTo>
                  <a:cubicBezTo>
                    <a:pt x="220" y="233"/>
                    <a:pt x="220" y="238"/>
                    <a:pt x="217" y="241"/>
                  </a:cubicBezTo>
                  <a:cubicBezTo>
                    <a:pt x="213" y="244"/>
                    <a:pt x="208" y="244"/>
                    <a:pt x="205" y="241"/>
                  </a:cubicBezTo>
                  <a:lnTo>
                    <a:pt x="195" y="229"/>
                  </a:lnTo>
                  <a:cubicBezTo>
                    <a:pt x="192" y="225"/>
                    <a:pt x="192" y="220"/>
                    <a:pt x="195" y="217"/>
                  </a:cubicBezTo>
                  <a:cubicBezTo>
                    <a:pt x="199" y="214"/>
                    <a:pt x="204" y="215"/>
                    <a:pt x="207" y="218"/>
                  </a:cubicBezTo>
                  <a:close/>
                  <a:moveTo>
                    <a:pt x="239" y="254"/>
                  </a:moveTo>
                  <a:lnTo>
                    <a:pt x="249" y="266"/>
                  </a:lnTo>
                  <a:cubicBezTo>
                    <a:pt x="252" y="269"/>
                    <a:pt x="252" y="274"/>
                    <a:pt x="249" y="277"/>
                  </a:cubicBezTo>
                  <a:cubicBezTo>
                    <a:pt x="245" y="280"/>
                    <a:pt x="240" y="280"/>
                    <a:pt x="237" y="276"/>
                  </a:cubicBezTo>
                  <a:lnTo>
                    <a:pt x="227" y="264"/>
                  </a:lnTo>
                  <a:cubicBezTo>
                    <a:pt x="224" y="261"/>
                    <a:pt x="224" y="256"/>
                    <a:pt x="227" y="253"/>
                  </a:cubicBezTo>
                  <a:cubicBezTo>
                    <a:pt x="231" y="250"/>
                    <a:pt x="236" y="250"/>
                    <a:pt x="239" y="254"/>
                  </a:cubicBezTo>
                  <a:close/>
                  <a:moveTo>
                    <a:pt x="271" y="290"/>
                  </a:moveTo>
                  <a:lnTo>
                    <a:pt x="281" y="301"/>
                  </a:lnTo>
                  <a:cubicBezTo>
                    <a:pt x="284" y="305"/>
                    <a:pt x="284" y="310"/>
                    <a:pt x="281" y="313"/>
                  </a:cubicBezTo>
                  <a:cubicBezTo>
                    <a:pt x="277" y="316"/>
                    <a:pt x="272" y="315"/>
                    <a:pt x="269" y="312"/>
                  </a:cubicBezTo>
                  <a:lnTo>
                    <a:pt x="259" y="300"/>
                  </a:lnTo>
                  <a:cubicBezTo>
                    <a:pt x="256" y="297"/>
                    <a:pt x="256" y="292"/>
                    <a:pt x="259" y="289"/>
                  </a:cubicBezTo>
                  <a:cubicBezTo>
                    <a:pt x="263" y="286"/>
                    <a:pt x="268" y="286"/>
                    <a:pt x="271" y="290"/>
                  </a:cubicBezTo>
                  <a:close/>
                  <a:moveTo>
                    <a:pt x="303" y="325"/>
                  </a:moveTo>
                  <a:lnTo>
                    <a:pt x="313" y="337"/>
                  </a:lnTo>
                  <a:cubicBezTo>
                    <a:pt x="316" y="341"/>
                    <a:pt x="316" y="346"/>
                    <a:pt x="313" y="349"/>
                  </a:cubicBezTo>
                  <a:cubicBezTo>
                    <a:pt x="309" y="352"/>
                    <a:pt x="304" y="351"/>
                    <a:pt x="301" y="348"/>
                  </a:cubicBezTo>
                  <a:lnTo>
                    <a:pt x="291" y="336"/>
                  </a:lnTo>
                  <a:cubicBezTo>
                    <a:pt x="288" y="333"/>
                    <a:pt x="288" y="328"/>
                    <a:pt x="291" y="325"/>
                  </a:cubicBezTo>
                  <a:cubicBezTo>
                    <a:pt x="294" y="322"/>
                    <a:pt x="300" y="322"/>
                    <a:pt x="303" y="325"/>
                  </a:cubicBezTo>
                  <a:close/>
                  <a:moveTo>
                    <a:pt x="334" y="361"/>
                  </a:moveTo>
                  <a:lnTo>
                    <a:pt x="345" y="373"/>
                  </a:lnTo>
                  <a:cubicBezTo>
                    <a:pt x="348" y="376"/>
                    <a:pt x="348" y="381"/>
                    <a:pt x="345" y="384"/>
                  </a:cubicBezTo>
                  <a:cubicBezTo>
                    <a:pt x="341" y="387"/>
                    <a:pt x="336" y="387"/>
                    <a:pt x="333" y="384"/>
                  </a:cubicBezTo>
                  <a:lnTo>
                    <a:pt x="323" y="372"/>
                  </a:lnTo>
                  <a:cubicBezTo>
                    <a:pt x="320" y="369"/>
                    <a:pt x="320" y="363"/>
                    <a:pt x="323" y="361"/>
                  </a:cubicBezTo>
                  <a:cubicBezTo>
                    <a:pt x="326" y="358"/>
                    <a:pt x="332" y="358"/>
                    <a:pt x="334" y="361"/>
                  </a:cubicBezTo>
                  <a:close/>
                  <a:moveTo>
                    <a:pt x="366" y="397"/>
                  </a:moveTo>
                  <a:lnTo>
                    <a:pt x="377" y="409"/>
                  </a:lnTo>
                  <a:cubicBezTo>
                    <a:pt x="380" y="412"/>
                    <a:pt x="380" y="417"/>
                    <a:pt x="376" y="420"/>
                  </a:cubicBezTo>
                  <a:cubicBezTo>
                    <a:pt x="373" y="423"/>
                    <a:pt x="368" y="423"/>
                    <a:pt x="365" y="420"/>
                  </a:cubicBezTo>
                  <a:lnTo>
                    <a:pt x="355" y="408"/>
                  </a:lnTo>
                  <a:cubicBezTo>
                    <a:pt x="352" y="404"/>
                    <a:pt x="352" y="399"/>
                    <a:pt x="355" y="396"/>
                  </a:cubicBezTo>
                  <a:cubicBezTo>
                    <a:pt x="358" y="393"/>
                    <a:pt x="364" y="394"/>
                    <a:pt x="366" y="397"/>
                  </a:cubicBezTo>
                  <a:close/>
                  <a:moveTo>
                    <a:pt x="398" y="433"/>
                  </a:moveTo>
                  <a:lnTo>
                    <a:pt x="409" y="445"/>
                  </a:lnTo>
                  <a:cubicBezTo>
                    <a:pt x="412" y="448"/>
                    <a:pt x="412" y="453"/>
                    <a:pt x="408" y="456"/>
                  </a:cubicBezTo>
                  <a:cubicBezTo>
                    <a:pt x="405" y="459"/>
                    <a:pt x="400" y="459"/>
                    <a:pt x="397" y="455"/>
                  </a:cubicBezTo>
                  <a:lnTo>
                    <a:pt x="387" y="443"/>
                  </a:lnTo>
                  <a:cubicBezTo>
                    <a:pt x="384" y="440"/>
                    <a:pt x="384" y="435"/>
                    <a:pt x="387" y="432"/>
                  </a:cubicBezTo>
                  <a:cubicBezTo>
                    <a:pt x="390" y="429"/>
                    <a:pt x="395" y="429"/>
                    <a:pt x="398" y="433"/>
                  </a:cubicBezTo>
                  <a:close/>
                  <a:moveTo>
                    <a:pt x="430" y="469"/>
                  </a:moveTo>
                  <a:lnTo>
                    <a:pt x="441" y="480"/>
                  </a:lnTo>
                  <a:cubicBezTo>
                    <a:pt x="444" y="484"/>
                    <a:pt x="444" y="489"/>
                    <a:pt x="440" y="492"/>
                  </a:cubicBezTo>
                  <a:cubicBezTo>
                    <a:pt x="437" y="495"/>
                    <a:pt x="432" y="494"/>
                    <a:pt x="429" y="491"/>
                  </a:cubicBezTo>
                  <a:lnTo>
                    <a:pt x="418" y="479"/>
                  </a:lnTo>
                  <a:cubicBezTo>
                    <a:pt x="416" y="476"/>
                    <a:pt x="416" y="471"/>
                    <a:pt x="419" y="468"/>
                  </a:cubicBezTo>
                  <a:cubicBezTo>
                    <a:pt x="422" y="465"/>
                    <a:pt x="427" y="465"/>
                    <a:pt x="430" y="469"/>
                  </a:cubicBezTo>
                  <a:close/>
                  <a:moveTo>
                    <a:pt x="462" y="504"/>
                  </a:moveTo>
                  <a:lnTo>
                    <a:pt x="473" y="516"/>
                  </a:lnTo>
                  <a:cubicBezTo>
                    <a:pt x="476" y="520"/>
                    <a:pt x="476" y="525"/>
                    <a:pt x="472" y="528"/>
                  </a:cubicBezTo>
                  <a:cubicBezTo>
                    <a:pt x="469" y="531"/>
                    <a:pt x="464" y="530"/>
                    <a:pt x="461" y="527"/>
                  </a:cubicBezTo>
                  <a:lnTo>
                    <a:pt x="450" y="515"/>
                  </a:lnTo>
                  <a:cubicBezTo>
                    <a:pt x="448" y="512"/>
                    <a:pt x="448" y="507"/>
                    <a:pt x="451" y="504"/>
                  </a:cubicBezTo>
                  <a:cubicBezTo>
                    <a:pt x="454" y="501"/>
                    <a:pt x="459" y="501"/>
                    <a:pt x="462" y="504"/>
                  </a:cubicBezTo>
                  <a:close/>
                  <a:moveTo>
                    <a:pt x="494" y="540"/>
                  </a:moveTo>
                  <a:lnTo>
                    <a:pt x="505" y="552"/>
                  </a:lnTo>
                  <a:cubicBezTo>
                    <a:pt x="508" y="555"/>
                    <a:pt x="508" y="560"/>
                    <a:pt x="504" y="563"/>
                  </a:cubicBezTo>
                  <a:cubicBezTo>
                    <a:pt x="501" y="566"/>
                    <a:pt x="496" y="566"/>
                    <a:pt x="493" y="563"/>
                  </a:cubicBezTo>
                  <a:lnTo>
                    <a:pt x="482" y="551"/>
                  </a:lnTo>
                  <a:cubicBezTo>
                    <a:pt x="480" y="547"/>
                    <a:pt x="480" y="542"/>
                    <a:pt x="483" y="539"/>
                  </a:cubicBezTo>
                  <a:cubicBezTo>
                    <a:pt x="486" y="537"/>
                    <a:pt x="491" y="537"/>
                    <a:pt x="494" y="540"/>
                  </a:cubicBezTo>
                  <a:close/>
                  <a:moveTo>
                    <a:pt x="526" y="576"/>
                  </a:moveTo>
                  <a:lnTo>
                    <a:pt x="537" y="588"/>
                  </a:lnTo>
                  <a:cubicBezTo>
                    <a:pt x="540" y="591"/>
                    <a:pt x="540" y="596"/>
                    <a:pt x="536" y="599"/>
                  </a:cubicBezTo>
                  <a:cubicBezTo>
                    <a:pt x="533" y="602"/>
                    <a:pt x="528" y="602"/>
                    <a:pt x="525" y="599"/>
                  </a:cubicBezTo>
                  <a:lnTo>
                    <a:pt x="514" y="587"/>
                  </a:lnTo>
                  <a:cubicBezTo>
                    <a:pt x="511" y="583"/>
                    <a:pt x="512" y="578"/>
                    <a:pt x="515" y="575"/>
                  </a:cubicBezTo>
                  <a:cubicBezTo>
                    <a:pt x="518" y="572"/>
                    <a:pt x="523" y="573"/>
                    <a:pt x="526" y="576"/>
                  </a:cubicBezTo>
                  <a:close/>
                  <a:moveTo>
                    <a:pt x="558" y="612"/>
                  </a:moveTo>
                  <a:lnTo>
                    <a:pt x="569" y="624"/>
                  </a:lnTo>
                  <a:cubicBezTo>
                    <a:pt x="572" y="627"/>
                    <a:pt x="572" y="632"/>
                    <a:pt x="568" y="635"/>
                  </a:cubicBezTo>
                  <a:cubicBezTo>
                    <a:pt x="565" y="638"/>
                    <a:pt x="560" y="638"/>
                    <a:pt x="557" y="634"/>
                  </a:cubicBezTo>
                  <a:lnTo>
                    <a:pt x="546" y="622"/>
                  </a:lnTo>
                  <a:cubicBezTo>
                    <a:pt x="543" y="619"/>
                    <a:pt x="544" y="614"/>
                    <a:pt x="547" y="611"/>
                  </a:cubicBezTo>
                  <a:cubicBezTo>
                    <a:pt x="550" y="608"/>
                    <a:pt x="555" y="608"/>
                    <a:pt x="558" y="612"/>
                  </a:cubicBezTo>
                  <a:close/>
                  <a:moveTo>
                    <a:pt x="590" y="648"/>
                  </a:moveTo>
                  <a:lnTo>
                    <a:pt x="601" y="659"/>
                  </a:lnTo>
                  <a:cubicBezTo>
                    <a:pt x="604" y="663"/>
                    <a:pt x="604" y="668"/>
                    <a:pt x="600" y="671"/>
                  </a:cubicBezTo>
                  <a:cubicBezTo>
                    <a:pt x="597" y="674"/>
                    <a:pt x="592" y="673"/>
                    <a:pt x="589" y="670"/>
                  </a:cubicBezTo>
                  <a:lnTo>
                    <a:pt x="578" y="658"/>
                  </a:lnTo>
                  <a:cubicBezTo>
                    <a:pt x="575" y="655"/>
                    <a:pt x="576" y="650"/>
                    <a:pt x="579" y="647"/>
                  </a:cubicBezTo>
                  <a:cubicBezTo>
                    <a:pt x="582" y="644"/>
                    <a:pt x="587" y="644"/>
                    <a:pt x="590" y="648"/>
                  </a:cubicBezTo>
                  <a:close/>
                  <a:moveTo>
                    <a:pt x="622" y="683"/>
                  </a:moveTo>
                  <a:lnTo>
                    <a:pt x="633" y="695"/>
                  </a:lnTo>
                  <a:cubicBezTo>
                    <a:pt x="636" y="699"/>
                    <a:pt x="636" y="704"/>
                    <a:pt x="632" y="707"/>
                  </a:cubicBezTo>
                  <a:cubicBezTo>
                    <a:pt x="629" y="709"/>
                    <a:pt x="624" y="709"/>
                    <a:pt x="621" y="706"/>
                  </a:cubicBezTo>
                  <a:lnTo>
                    <a:pt x="610" y="694"/>
                  </a:lnTo>
                  <a:cubicBezTo>
                    <a:pt x="607" y="691"/>
                    <a:pt x="608" y="686"/>
                    <a:pt x="611" y="683"/>
                  </a:cubicBezTo>
                  <a:cubicBezTo>
                    <a:pt x="614" y="680"/>
                    <a:pt x="619" y="680"/>
                    <a:pt x="622" y="683"/>
                  </a:cubicBezTo>
                  <a:close/>
                  <a:moveTo>
                    <a:pt x="654" y="719"/>
                  </a:moveTo>
                  <a:lnTo>
                    <a:pt x="665" y="731"/>
                  </a:lnTo>
                  <a:cubicBezTo>
                    <a:pt x="668" y="734"/>
                    <a:pt x="668" y="739"/>
                    <a:pt x="664" y="742"/>
                  </a:cubicBezTo>
                  <a:cubicBezTo>
                    <a:pt x="661" y="745"/>
                    <a:pt x="656" y="745"/>
                    <a:pt x="653" y="742"/>
                  </a:cubicBezTo>
                  <a:lnTo>
                    <a:pt x="642" y="730"/>
                  </a:lnTo>
                  <a:cubicBezTo>
                    <a:pt x="639" y="726"/>
                    <a:pt x="640" y="721"/>
                    <a:pt x="643" y="718"/>
                  </a:cubicBezTo>
                  <a:cubicBezTo>
                    <a:pt x="646" y="716"/>
                    <a:pt x="651" y="716"/>
                    <a:pt x="654" y="719"/>
                  </a:cubicBezTo>
                  <a:close/>
                  <a:moveTo>
                    <a:pt x="686" y="755"/>
                  </a:moveTo>
                  <a:lnTo>
                    <a:pt x="697" y="767"/>
                  </a:lnTo>
                  <a:cubicBezTo>
                    <a:pt x="700" y="770"/>
                    <a:pt x="700" y="775"/>
                    <a:pt x="696" y="778"/>
                  </a:cubicBezTo>
                  <a:cubicBezTo>
                    <a:pt x="693" y="781"/>
                    <a:pt x="688" y="781"/>
                    <a:pt x="685" y="777"/>
                  </a:cubicBezTo>
                  <a:lnTo>
                    <a:pt x="674" y="766"/>
                  </a:lnTo>
                  <a:cubicBezTo>
                    <a:pt x="671" y="762"/>
                    <a:pt x="672" y="757"/>
                    <a:pt x="675" y="754"/>
                  </a:cubicBezTo>
                  <a:cubicBezTo>
                    <a:pt x="678" y="751"/>
                    <a:pt x="683" y="752"/>
                    <a:pt x="686" y="755"/>
                  </a:cubicBezTo>
                  <a:close/>
                  <a:moveTo>
                    <a:pt x="718" y="791"/>
                  </a:moveTo>
                  <a:lnTo>
                    <a:pt x="729" y="803"/>
                  </a:lnTo>
                  <a:cubicBezTo>
                    <a:pt x="732" y="806"/>
                    <a:pt x="732" y="811"/>
                    <a:pt x="728" y="814"/>
                  </a:cubicBezTo>
                  <a:cubicBezTo>
                    <a:pt x="725" y="817"/>
                    <a:pt x="720" y="817"/>
                    <a:pt x="717" y="813"/>
                  </a:cubicBezTo>
                  <a:lnTo>
                    <a:pt x="706" y="801"/>
                  </a:lnTo>
                  <a:cubicBezTo>
                    <a:pt x="703" y="798"/>
                    <a:pt x="704" y="793"/>
                    <a:pt x="707" y="790"/>
                  </a:cubicBezTo>
                  <a:cubicBezTo>
                    <a:pt x="710" y="787"/>
                    <a:pt x="715" y="787"/>
                    <a:pt x="718" y="791"/>
                  </a:cubicBezTo>
                  <a:close/>
                  <a:moveTo>
                    <a:pt x="750" y="826"/>
                  </a:moveTo>
                  <a:lnTo>
                    <a:pt x="761" y="838"/>
                  </a:lnTo>
                  <a:cubicBezTo>
                    <a:pt x="764" y="842"/>
                    <a:pt x="764" y="847"/>
                    <a:pt x="760" y="850"/>
                  </a:cubicBezTo>
                  <a:cubicBezTo>
                    <a:pt x="757" y="853"/>
                    <a:pt x="752" y="852"/>
                    <a:pt x="749" y="849"/>
                  </a:cubicBezTo>
                  <a:lnTo>
                    <a:pt x="738" y="837"/>
                  </a:lnTo>
                  <a:cubicBezTo>
                    <a:pt x="735" y="834"/>
                    <a:pt x="736" y="829"/>
                    <a:pt x="739" y="826"/>
                  </a:cubicBezTo>
                  <a:cubicBezTo>
                    <a:pt x="742" y="823"/>
                    <a:pt x="747" y="823"/>
                    <a:pt x="750" y="826"/>
                  </a:cubicBezTo>
                  <a:close/>
                  <a:moveTo>
                    <a:pt x="782" y="862"/>
                  </a:moveTo>
                  <a:lnTo>
                    <a:pt x="793" y="874"/>
                  </a:lnTo>
                  <a:cubicBezTo>
                    <a:pt x="796" y="878"/>
                    <a:pt x="796" y="883"/>
                    <a:pt x="792" y="886"/>
                  </a:cubicBezTo>
                  <a:cubicBezTo>
                    <a:pt x="789" y="888"/>
                    <a:pt x="784" y="888"/>
                    <a:pt x="781" y="885"/>
                  </a:cubicBezTo>
                  <a:lnTo>
                    <a:pt x="770" y="873"/>
                  </a:lnTo>
                  <a:cubicBezTo>
                    <a:pt x="767" y="870"/>
                    <a:pt x="768" y="865"/>
                    <a:pt x="771" y="862"/>
                  </a:cubicBezTo>
                  <a:cubicBezTo>
                    <a:pt x="774" y="859"/>
                    <a:pt x="779" y="859"/>
                    <a:pt x="782" y="862"/>
                  </a:cubicBezTo>
                  <a:close/>
                  <a:moveTo>
                    <a:pt x="814" y="898"/>
                  </a:moveTo>
                  <a:lnTo>
                    <a:pt x="825" y="910"/>
                  </a:lnTo>
                  <a:cubicBezTo>
                    <a:pt x="828" y="913"/>
                    <a:pt x="828" y="918"/>
                    <a:pt x="824" y="921"/>
                  </a:cubicBezTo>
                  <a:cubicBezTo>
                    <a:pt x="821" y="924"/>
                    <a:pt x="816" y="924"/>
                    <a:pt x="813" y="921"/>
                  </a:cubicBezTo>
                  <a:lnTo>
                    <a:pt x="802" y="909"/>
                  </a:lnTo>
                  <a:cubicBezTo>
                    <a:pt x="799" y="905"/>
                    <a:pt x="800" y="900"/>
                    <a:pt x="803" y="897"/>
                  </a:cubicBezTo>
                  <a:cubicBezTo>
                    <a:pt x="806" y="894"/>
                    <a:pt x="811" y="895"/>
                    <a:pt x="814" y="898"/>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7" name="Freeform 24"/>
            <p:cNvSpPr>
              <a:spLocks noEditPoints="1"/>
            </p:cNvSpPr>
            <p:nvPr/>
          </p:nvSpPr>
          <p:spPr bwMode="auto">
            <a:xfrm>
              <a:off x="2058" y="2444"/>
              <a:ext cx="832" cy="933"/>
            </a:xfrm>
            <a:custGeom>
              <a:avLst/>
              <a:gdLst>
                <a:gd name="T0" fmla="*/ 1656 w 1660"/>
                <a:gd name="T1" fmla="*/ 3 h 1856"/>
                <a:gd name="T2" fmla="*/ 1613 w 1660"/>
                <a:gd name="T3" fmla="*/ 40 h 1856"/>
                <a:gd name="T4" fmla="*/ 1570 w 1660"/>
                <a:gd name="T5" fmla="*/ 88 h 1856"/>
                <a:gd name="T6" fmla="*/ 1539 w 1660"/>
                <a:gd name="T7" fmla="*/ 135 h 1856"/>
                <a:gd name="T8" fmla="*/ 1518 w 1660"/>
                <a:gd name="T9" fmla="*/ 170 h 1856"/>
                <a:gd name="T10" fmla="*/ 1497 w 1660"/>
                <a:gd name="T11" fmla="*/ 194 h 1856"/>
                <a:gd name="T12" fmla="*/ 1497 w 1660"/>
                <a:gd name="T13" fmla="*/ 194 h 1856"/>
                <a:gd name="T14" fmla="*/ 1464 w 1660"/>
                <a:gd name="T15" fmla="*/ 218 h 1856"/>
                <a:gd name="T16" fmla="*/ 1421 w 1660"/>
                <a:gd name="T17" fmla="*/ 255 h 1856"/>
                <a:gd name="T18" fmla="*/ 1378 w 1660"/>
                <a:gd name="T19" fmla="*/ 302 h 1856"/>
                <a:gd name="T20" fmla="*/ 1347 w 1660"/>
                <a:gd name="T21" fmla="*/ 349 h 1856"/>
                <a:gd name="T22" fmla="*/ 1326 w 1660"/>
                <a:gd name="T23" fmla="*/ 385 h 1856"/>
                <a:gd name="T24" fmla="*/ 1305 w 1660"/>
                <a:gd name="T25" fmla="*/ 408 h 1856"/>
                <a:gd name="T26" fmla="*/ 1305 w 1660"/>
                <a:gd name="T27" fmla="*/ 408 h 1856"/>
                <a:gd name="T28" fmla="*/ 1272 w 1660"/>
                <a:gd name="T29" fmla="*/ 433 h 1856"/>
                <a:gd name="T30" fmla="*/ 1229 w 1660"/>
                <a:gd name="T31" fmla="*/ 469 h 1856"/>
                <a:gd name="T32" fmla="*/ 1186 w 1660"/>
                <a:gd name="T33" fmla="*/ 517 h 1856"/>
                <a:gd name="T34" fmla="*/ 1155 w 1660"/>
                <a:gd name="T35" fmla="*/ 564 h 1856"/>
                <a:gd name="T36" fmla="*/ 1134 w 1660"/>
                <a:gd name="T37" fmla="*/ 599 h 1856"/>
                <a:gd name="T38" fmla="*/ 1113 w 1660"/>
                <a:gd name="T39" fmla="*/ 623 h 1856"/>
                <a:gd name="T40" fmla="*/ 1113 w 1660"/>
                <a:gd name="T41" fmla="*/ 623 h 1856"/>
                <a:gd name="T42" fmla="*/ 1080 w 1660"/>
                <a:gd name="T43" fmla="*/ 648 h 1856"/>
                <a:gd name="T44" fmla="*/ 1037 w 1660"/>
                <a:gd name="T45" fmla="*/ 684 h 1856"/>
                <a:gd name="T46" fmla="*/ 994 w 1660"/>
                <a:gd name="T47" fmla="*/ 732 h 1856"/>
                <a:gd name="T48" fmla="*/ 963 w 1660"/>
                <a:gd name="T49" fmla="*/ 779 h 1856"/>
                <a:gd name="T50" fmla="*/ 942 w 1660"/>
                <a:gd name="T51" fmla="*/ 814 h 1856"/>
                <a:gd name="T52" fmla="*/ 921 w 1660"/>
                <a:gd name="T53" fmla="*/ 838 h 1856"/>
                <a:gd name="T54" fmla="*/ 921 w 1660"/>
                <a:gd name="T55" fmla="*/ 838 h 1856"/>
                <a:gd name="T56" fmla="*/ 888 w 1660"/>
                <a:gd name="T57" fmla="*/ 862 h 1856"/>
                <a:gd name="T58" fmla="*/ 845 w 1660"/>
                <a:gd name="T59" fmla="*/ 899 h 1856"/>
                <a:gd name="T60" fmla="*/ 803 w 1660"/>
                <a:gd name="T61" fmla="*/ 947 h 1856"/>
                <a:gd name="T62" fmla="*/ 771 w 1660"/>
                <a:gd name="T63" fmla="*/ 994 h 1856"/>
                <a:gd name="T64" fmla="*/ 751 w 1660"/>
                <a:gd name="T65" fmla="*/ 1029 h 1856"/>
                <a:gd name="T66" fmla="*/ 729 w 1660"/>
                <a:gd name="T67" fmla="*/ 1053 h 1856"/>
                <a:gd name="T68" fmla="*/ 729 w 1660"/>
                <a:gd name="T69" fmla="*/ 1053 h 1856"/>
                <a:gd name="T70" fmla="*/ 697 w 1660"/>
                <a:gd name="T71" fmla="*/ 1077 h 1856"/>
                <a:gd name="T72" fmla="*/ 653 w 1660"/>
                <a:gd name="T73" fmla="*/ 1114 h 1856"/>
                <a:gd name="T74" fmla="*/ 611 w 1660"/>
                <a:gd name="T75" fmla="*/ 1161 h 1856"/>
                <a:gd name="T76" fmla="*/ 579 w 1660"/>
                <a:gd name="T77" fmla="*/ 1208 h 1856"/>
                <a:gd name="T78" fmla="*/ 559 w 1660"/>
                <a:gd name="T79" fmla="*/ 1244 h 1856"/>
                <a:gd name="T80" fmla="*/ 537 w 1660"/>
                <a:gd name="T81" fmla="*/ 1267 h 1856"/>
                <a:gd name="T82" fmla="*/ 537 w 1660"/>
                <a:gd name="T83" fmla="*/ 1267 h 1856"/>
                <a:gd name="T84" fmla="*/ 505 w 1660"/>
                <a:gd name="T85" fmla="*/ 1292 h 1856"/>
                <a:gd name="T86" fmla="*/ 461 w 1660"/>
                <a:gd name="T87" fmla="*/ 1328 h 1856"/>
                <a:gd name="T88" fmla="*/ 419 w 1660"/>
                <a:gd name="T89" fmla="*/ 1376 h 1856"/>
                <a:gd name="T90" fmla="*/ 387 w 1660"/>
                <a:gd name="T91" fmla="*/ 1423 h 1856"/>
                <a:gd name="T92" fmla="*/ 367 w 1660"/>
                <a:gd name="T93" fmla="*/ 1458 h 1856"/>
                <a:gd name="T94" fmla="*/ 345 w 1660"/>
                <a:gd name="T95" fmla="*/ 1482 h 1856"/>
                <a:gd name="T96" fmla="*/ 345 w 1660"/>
                <a:gd name="T97" fmla="*/ 1482 h 1856"/>
                <a:gd name="T98" fmla="*/ 313 w 1660"/>
                <a:gd name="T99" fmla="*/ 1507 h 1856"/>
                <a:gd name="T100" fmla="*/ 270 w 1660"/>
                <a:gd name="T101" fmla="*/ 1543 h 1856"/>
                <a:gd name="T102" fmla="*/ 227 w 1660"/>
                <a:gd name="T103" fmla="*/ 1591 h 1856"/>
                <a:gd name="T104" fmla="*/ 196 w 1660"/>
                <a:gd name="T105" fmla="*/ 1638 h 1856"/>
                <a:gd name="T106" fmla="*/ 175 w 1660"/>
                <a:gd name="T107" fmla="*/ 1673 h 1856"/>
                <a:gd name="T108" fmla="*/ 154 w 1660"/>
                <a:gd name="T109" fmla="*/ 1697 h 1856"/>
                <a:gd name="T110" fmla="*/ 154 w 1660"/>
                <a:gd name="T111" fmla="*/ 1697 h 1856"/>
                <a:gd name="T112" fmla="*/ 121 w 1660"/>
                <a:gd name="T113" fmla="*/ 1722 h 1856"/>
                <a:gd name="T114" fmla="*/ 78 w 1660"/>
                <a:gd name="T115" fmla="*/ 1758 h 1856"/>
                <a:gd name="T116" fmla="*/ 35 w 1660"/>
                <a:gd name="T117" fmla="*/ 1806 h 1856"/>
                <a:gd name="T118" fmla="*/ 4 w 1660"/>
                <a:gd name="T119" fmla="*/ 1853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60" h="1856">
                  <a:moveTo>
                    <a:pt x="1657" y="15"/>
                  </a:moveTo>
                  <a:lnTo>
                    <a:pt x="1646" y="27"/>
                  </a:lnTo>
                  <a:cubicBezTo>
                    <a:pt x="1643" y="30"/>
                    <a:pt x="1638" y="30"/>
                    <a:pt x="1635" y="27"/>
                  </a:cubicBezTo>
                  <a:cubicBezTo>
                    <a:pt x="1631" y="24"/>
                    <a:pt x="1631" y="19"/>
                    <a:pt x="1634" y="16"/>
                  </a:cubicBezTo>
                  <a:lnTo>
                    <a:pt x="1645" y="4"/>
                  </a:lnTo>
                  <a:cubicBezTo>
                    <a:pt x="1648" y="1"/>
                    <a:pt x="1653" y="0"/>
                    <a:pt x="1656" y="3"/>
                  </a:cubicBezTo>
                  <a:cubicBezTo>
                    <a:pt x="1659" y="6"/>
                    <a:pt x="1660" y="11"/>
                    <a:pt x="1657" y="15"/>
                  </a:cubicBezTo>
                  <a:close/>
                  <a:moveTo>
                    <a:pt x="1625" y="50"/>
                  </a:moveTo>
                  <a:lnTo>
                    <a:pt x="1614" y="62"/>
                  </a:lnTo>
                  <a:cubicBezTo>
                    <a:pt x="1611" y="66"/>
                    <a:pt x="1606" y="66"/>
                    <a:pt x="1603" y="63"/>
                  </a:cubicBezTo>
                  <a:cubicBezTo>
                    <a:pt x="1599" y="60"/>
                    <a:pt x="1599" y="55"/>
                    <a:pt x="1602" y="52"/>
                  </a:cubicBezTo>
                  <a:lnTo>
                    <a:pt x="1613" y="40"/>
                  </a:lnTo>
                  <a:cubicBezTo>
                    <a:pt x="1616" y="37"/>
                    <a:pt x="1621" y="36"/>
                    <a:pt x="1624" y="39"/>
                  </a:cubicBezTo>
                  <a:cubicBezTo>
                    <a:pt x="1627" y="42"/>
                    <a:pt x="1628" y="47"/>
                    <a:pt x="1625" y="50"/>
                  </a:cubicBezTo>
                  <a:close/>
                  <a:moveTo>
                    <a:pt x="1593" y="86"/>
                  </a:moveTo>
                  <a:lnTo>
                    <a:pt x="1582" y="98"/>
                  </a:lnTo>
                  <a:cubicBezTo>
                    <a:pt x="1579" y="101"/>
                    <a:pt x="1574" y="102"/>
                    <a:pt x="1571" y="99"/>
                  </a:cubicBezTo>
                  <a:cubicBezTo>
                    <a:pt x="1567" y="96"/>
                    <a:pt x="1567" y="91"/>
                    <a:pt x="1570" y="88"/>
                  </a:cubicBezTo>
                  <a:lnTo>
                    <a:pt x="1581" y="76"/>
                  </a:lnTo>
                  <a:cubicBezTo>
                    <a:pt x="1584" y="72"/>
                    <a:pt x="1589" y="72"/>
                    <a:pt x="1592" y="75"/>
                  </a:cubicBezTo>
                  <a:cubicBezTo>
                    <a:pt x="1595" y="78"/>
                    <a:pt x="1596" y="83"/>
                    <a:pt x="1593" y="86"/>
                  </a:cubicBezTo>
                  <a:close/>
                  <a:moveTo>
                    <a:pt x="1561" y="122"/>
                  </a:moveTo>
                  <a:lnTo>
                    <a:pt x="1550" y="134"/>
                  </a:lnTo>
                  <a:cubicBezTo>
                    <a:pt x="1547" y="137"/>
                    <a:pt x="1542" y="138"/>
                    <a:pt x="1539" y="135"/>
                  </a:cubicBezTo>
                  <a:cubicBezTo>
                    <a:pt x="1535" y="132"/>
                    <a:pt x="1535" y="127"/>
                    <a:pt x="1538" y="123"/>
                  </a:cubicBezTo>
                  <a:lnTo>
                    <a:pt x="1549" y="111"/>
                  </a:lnTo>
                  <a:cubicBezTo>
                    <a:pt x="1552" y="108"/>
                    <a:pt x="1557" y="108"/>
                    <a:pt x="1560" y="111"/>
                  </a:cubicBezTo>
                  <a:cubicBezTo>
                    <a:pt x="1563" y="114"/>
                    <a:pt x="1564" y="119"/>
                    <a:pt x="1561" y="122"/>
                  </a:cubicBezTo>
                  <a:close/>
                  <a:moveTo>
                    <a:pt x="1529" y="158"/>
                  </a:moveTo>
                  <a:lnTo>
                    <a:pt x="1518" y="170"/>
                  </a:lnTo>
                  <a:cubicBezTo>
                    <a:pt x="1515" y="173"/>
                    <a:pt x="1510" y="173"/>
                    <a:pt x="1507" y="170"/>
                  </a:cubicBezTo>
                  <a:cubicBezTo>
                    <a:pt x="1503" y="167"/>
                    <a:pt x="1503" y="162"/>
                    <a:pt x="1506" y="159"/>
                  </a:cubicBezTo>
                  <a:lnTo>
                    <a:pt x="1517" y="147"/>
                  </a:lnTo>
                  <a:cubicBezTo>
                    <a:pt x="1520" y="144"/>
                    <a:pt x="1525" y="144"/>
                    <a:pt x="1528" y="147"/>
                  </a:cubicBezTo>
                  <a:cubicBezTo>
                    <a:pt x="1531" y="149"/>
                    <a:pt x="1532" y="155"/>
                    <a:pt x="1529" y="158"/>
                  </a:cubicBezTo>
                  <a:close/>
                  <a:moveTo>
                    <a:pt x="1497" y="194"/>
                  </a:moveTo>
                  <a:lnTo>
                    <a:pt x="1486" y="206"/>
                  </a:lnTo>
                  <a:cubicBezTo>
                    <a:pt x="1483" y="209"/>
                    <a:pt x="1478" y="209"/>
                    <a:pt x="1475" y="206"/>
                  </a:cubicBezTo>
                  <a:cubicBezTo>
                    <a:pt x="1471" y="203"/>
                    <a:pt x="1471" y="198"/>
                    <a:pt x="1474" y="195"/>
                  </a:cubicBezTo>
                  <a:lnTo>
                    <a:pt x="1485" y="183"/>
                  </a:lnTo>
                  <a:cubicBezTo>
                    <a:pt x="1488" y="180"/>
                    <a:pt x="1493" y="179"/>
                    <a:pt x="1496" y="182"/>
                  </a:cubicBezTo>
                  <a:cubicBezTo>
                    <a:pt x="1499" y="185"/>
                    <a:pt x="1500" y="190"/>
                    <a:pt x="1497" y="194"/>
                  </a:cubicBezTo>
                  <a:close/>
                  <a:moveTo>
                    <a:pt x="1465" y="229"/>
                  </a:moveTo>
                  <a:lnTo>
                    <a:pt x="1454" y="241"/>
                  </a:lnTo>
                  <a:cubicBezTo>
                    <a:pt x="1451" y="245"/>
                    <a:pt x="1446" y="245"/>
                    <a:pt x="1443" y="242"/>
                  </a:cubicBezTo>
                  <a:cubicBezTo>
                    <a:pt x="1439" y="239"/>
                    <a:pt x="1439" y="234"/>
                    <a:pt x="1442" y="231"/>
                  </a:cubicBezTo>
                  <a:lnTo>
                    <a:pt x="1453" y="219"/>
                  </a:lnTo>
                  <a:cubicBezTo>
                    <a:pt x="1456" y="215"/>
                    <a:pt x="1461" y="215"/>
                    <a:pt x="1464" y="218"/>
                  </a:cubicBezTo>
                  <a:cubicBezTo>
                    <a:pt x="1467" y="221"/>
                    <a:pt x="1468" y="226"/>
                    <a:pt x="1465" y="229"/>
                  </a:cubicBezTo>
                  <a:close/>
                  <a:moveTo>
                    <a:pt x="1433" y="265"/>
                  </a:moveTo>
                  <a:lnTo>
                    <a:pt x="1422" y="277"/>
                  </a:lnTo>
                  <a:cubicBezTo>
                    <a:pt x="1419" y="280"/>
                    <a:pt x="1414" y="281"/>
                    <a:pt x="1411" y="278"/>
                  </a:cubicBezTo>
                  <a:cubicBezTo>
                    <a:pt x="1408" y="275"/>
                    <a:pt x="1407" y="270"/>
                    <a:pt x="1410" y="267"/>
                  </a:cubicBezTo>
                  <a:lnTo>
                    <a:pt x="1421" y="255"/>
                  </a:lnTo>
                  <a:cubicBezTo>
                    <a:pt x="1424" y="251"/>
                    <a:pt x="1429" y="251"/>
                    <a:pt x="1432" y="254"/>
                  </a:cubicBezTo>
                  <a:cubicBezTo>
                    <a:pt x="1435" y="257"/>
                    <a:pt x="1436" y="262"/>
                    <a:pt x="1433" y="265"/>
                  </a:cubicBezTo>
                  <a:close/>
                  <a:moveTo>
                    <a:pt x="1401" y="301"/>
                  </a:moveTo>
                  <a:lnTo>
                    <a:pt x="1390" y="313"/>
                  </a:lnTo>
                  <a:cubicBezTo>
                    <a:pt x="1387" y="316"/>
                    <a:pt x="1382" y="317"/>
                    <a:pt x="1379" y="314"/>
                  </a:cubicBezTo>
                  <a:cubicBezTo>
                    <a:pt x="1376" y="311"/>
                    <a:pt x="1375" y="306"/>
                    <a:pt x="1378" y="302"/>
                  </a:cubicBezTo>
                  <a:lnTo>
                    <a:pt x="1389" y="290"/>
                  </a:lnTo>
                  <a:cubicBezTo>
                    <a:pt x="1392" y="287"/>
                    <a:pt x="1397" y="287"/>
                    <a:pt x="1400" y="290"/>
                  </a:cubicBezTo>
                  <a:cubicBezTo>
                    <a:pt x="1403" y="293"/>
                    <a:pt x="1404" y="298"/>
                    <a:pt x="1401" y="301"/>
                  </a:cubicBezTo>
                  <a:close/>
                  <a:moveTo>
                    <a:pt x="1369" y="337"/>
                  </a:moveTo>
                  <a:lnTo>
                    <a:pt x="1358" y="349"/>
                  </a:lnTo>
                  <a:cubicBezTo>
                    <a:pt x="1355" y="352"/>
                    <a:pt x="1350" y="352"/>
                    <a:pt x="1347" y="349"/>
                  </a:cubicBezTo>
                  <a:cubicBezTo>
                    <a:pt x="1344" y="346"/>
                    <a:pt x="1343" y="341"/>
                    <a:pt x="1346" y="338"/>
                  </a:cubicBezTo>
                  <a:lnTo>
                    <a:pt x="1357" y="326"/>
                  </a:lnTo>
                  <a:cubicBezTo>
                    <a:pt x="1360" y="323"/>
                    <a:pt x="1365" y="323"/>
                    <a:pt x="1368" y="326"/>
                  </a:cubicBezTo>
                  <a:cubicBezTo>
                    <a:pt x="1371" y="328"/>
                    <a:pt x="1372" y="334"/>
                    <a:pt x="1369" y="337"/>
                  </a:cubicBezTo>
                  <a:close/>
                  <a:moveTo>
                    <a:pt x="1337" y="373"/>
                  </a:moveTo>
                  <a:lnTo>
                    <a:pt x="1326" y="385"/>
                  </a:lnTo>
                  <a:cubicBezTo>
                    <a:pt x="1323" y="388"/>
                    <a:pt x="1318" y="388"/>
                    <a:pt x="1315" y="385"/>
                  </a:cubicBezTo>
                  <a:cubicBezTo>
                    <a:pt x="1312" y="382"/>
                    <a:pt x="1311" y="377"/>
                    <a:pt x="1314" y="374"/>
                  </a:cubicBezTo>
                  <a:lnTo>
                    <a:pt x="1325" y="362"/>
                  </a:lnTo>
                  <a:cubicBezTo>
                    <a:pt x="1328" y="359"/>
                    <a:pt x="1333" y="358"/>
                    <a:pt x="1336" y="361"/>
                  </a:cubicBezTo>
                  <a:cubicBezTo>
                    <a:pt x="1339" y="364"/>
                    <a:pt x="1340" y="369"/>
                    <a:pt x="1337" y="373"/>
                  </a:cubicBezTo>
                  <a:close/>
                  <a:moveTo>
                    <a:pt x="1305" y="408"/>
                  </a:moveTo>
                  <a:lnTo>
                    <a:pt x="1294" y="420"/>
                  </a:lnTo>
                  <a:cubicBezTo>
                    <a:pt x="1291" y="424"/>
                    <a:pt x="1286" y="424"/>
                    <a:pt x="1283" y="421"/>
                  </a:cubicBezTo>
                  <a:cubicBezTo>
                    <a:pt x="1280" y="418"/>
                    <a:pt x="1279" y="413"/>
                    <a:pt x="1282" y="410"/>
                  </a:cubicBezTo>
                  <a:lnTo>
                    <a:pt x="1293" y="398"/>
                  </a:lnTo>
                  <a:cubicBezTo>
                    <a:pt x="1296" y="394"/>
                    <a:pt x="1301" y="394"/>
                    <a:pt x="1304" y="397"/>
                  </a:cubicBezTo>
                  <a:cubicBezTo>
                    <a:pt x="1307" y="400"/>
                    <a:pt x="1308" y="405"/>
                    <a:pt x="1305" y="408"/>
                  </a:cubicBezTo>
                  <a:close/>
                  <a:moveTo>
                    <a:pt x="1273" y="444"/>
                  </a:moveTo>
                  <a:lnTo>
                    <a:pt x="1262" y="456"/>
                  </a:lnTo>
                  <a:cubicBezTo>
                    <a:pt x="1259" y="459"/>
                    <a:pt x="1254" y="460"/>
                    <a:pt x="1251" y="457"/>
                  </a:cubicBezTo>
                  <a:cubicBezTo>
                    <a:pt x="1248" y="454"/>
                    <a:pt x="1247" y="449"/>
                    <a:pt x="1250" y="445"/>
                  </a:cubicBezTo>
                  <a:lnTo>
                    <a:pt x="1261" y="434"/>
                  </a:lnTo>
                  <a:cubicBezTo>
                    <a:pt x="1264" y="430"/>
                    <a:pt x="1269" y="430"/>
                    <a:pt x="1272" y="433"/>
                  </a:cubicBezTo>
                  <a:cubicBezTo>
                    <a:pt x="1276" y="436"/>
                    <a:pt x="1276" y="441"/>
                    <a:pt x="1273" y="444"/>
                  </a:cubicBezTo>
                  <a:close/>
                  <a:moveTo>
                    <a:pt x="1241" y="480"/>
                  </a:moveTo>
                  <a:lnTo>
                    <a:pt x="1230" y="492"/>
                  </a:lnTo>
                  <a:cubicBezTo>
                    <a:pt x="1227" y="495"/>
                    <a:pt x="1222" y="496"/>
                    <a:pt x="1219" y="493"/>
                  </a:cubicBezTo>
                  <a:cubicBezTo>
                    <a:pt x="1216" y="490"/>
                    <a:pt x="1215" y="485"/>
                    <a:pt x="1218" y="481"/>
                  </a:cubicBezTo>
                  <a:lnTo>
                    <a:pt x="1229" y="469"/>
                  </a:lnTo>
                  <a:cubicBezTo>
                    <a:pt x="1232" y="466"/>
                    <a:pt x="1237" y="466"/>
                    <a:pt x="1240" y="469"/>
                  </a:cubicBezTo>
                  <a:cubicBezTo>
                    <a:pt x="1244" y="472"/>
                    <a:pt x="1244" y="477"/>
                    <a:pt x="1241" y="480"/>
                  </a:cubicBezTo>
                  <a:close/>
                  <a:moveTo>
                    <a:pt x="1209" y="516"/>
                  </a:moveTo>
                  <a:lnTo>
                    <a:pt x="1198" y="528"/>
                  </a:lnTo>
                  <a:cubicBezTo>
                    <a:pt x="1195" y="531"/>
                    <a:pt x="1190" y="531"/>
                    <a:pt x="1187" y="528"/>
                  </a:cubicBezTo>
                  <a:cubicBezTo>
                    <a:pt x="1184" y="525"/>
                    <a:pt x="1183" y="520"/>
                    <a:pt x="1186" y="517"/>
                  </a:cubicBezTo>
                  <a:lnTo>
                    <a:pt x="1197" y="505"/>
                  </a:lnTo>
                  <a:cubicBezTo>
                    <a:pt x="1200" y="502"/>
                    <a:pt x="1205" y="502"/>
                    <a:pt x="1208" y="504"/>
                  </a:cubicBezTo>
                  <a:cubicBezTo>
                    <a:pt x="1212" y="507"/>
                    <a:pt x="1212" y="512"/>
                    <a:pt x="1209" y="516"/>
                  </a:cubicBezTo>
                  <a:close/>
                  <a:moveTo>
                    <a:pt x="1177" y="552"/>
                  </a:moveTo>
                  <a:lnTo>
                    <a:pt x="1166" y="564"/>
                  </a:lnTo>
                  <a:cubicBezTo>
                    <a:pt x="1163" y="567"/>
                    <a:pt x="1158" y="567"/>
                    <a:pt x="1155" y="564"/>
                  </a:cubicBezTo>
                  <a:cubicBezTo>
                    <a:pt x="1152" y="561"/>
                    <a:pt x="1151" y="556"/>
                    <a:pt x="1154" y="553"/>
                  </a:cubicBezTo>
                  <a:lnTo>
                    <a:pt x="1165" y="541"/>
                  </a:lnTo>
                  <a:cubicBezTo>
                    <a:pt x="1168" y="538"/>
                    <a:pt x="1173" y="537"/>
                    <a:pt x="1176" y="540"/>
                  </a:cubicBezTo>
                  <a:cubicBezTo>
                    <a:pt x="1180" y="543"/>
                    <a:pt x="1180" y="548"/>
                    <a:pt x="1177" y="552"/>
                  </a:cubicBezTo>
                  <a:close/>
                  <a:moveTo>
                    <a:pt x="1145" y="587"/>
                  </a:moveTo>
                  <a:lnTo>
                    <a:pt x="1134" y="599"/>
                  </a:lnTo>
                  <a:cubicBezTo>
                    <a:pt x="1131" y="603"/>
                    <a:pt x="1126" y="603"/>
                    <a:pt x="1123" y="600"/>
                  </a:cubicBezTo>
                  <a:cubicBezTo>
                    <a:pt x="1120" y="597"/>
                    <a:pt x="1119" y="592"/>
                    <a:pt x="1122" y="589"/>
                  </a:cubicBezTo>
                  <a:lnTo>
                    <a:pt x="1133" y="577"/>
                  </a:lnTo>
                  <a:cubicBezTo>
                    <a:pt x="1136" y="573"/>
                    <a:pt x="1141" y="573"/>
                    <a:pt x="1144" y="576"/>
                  </a:cubicBezTo>
                  <a:cubicBezTo>
                    <a:pt x="1148" y="579"/>
                    <a:pt x="1148" y="584"/>
                    <a:pt x="1145" y="587"/>
                  </a:cubicBezTo>
                  <a:close/>
                  <a:moveTo>
                    <a:pt x="1113" y="623"/>
                  </a:moveTo>
                  <a:lnTo>
                    <a:pt x="1102" y="635"/>
                  </a:lnTo>
                  <a:cubicBezTo>
                    <a:pt x="1099" y="638"/>
                    <a:pt x="1094" y="639"/>
                    <a:pt x="1091" y="636"/>
                  </a:cubicBezTo>
                  <a:cubicBezTo>
                    <a:pt x="1088" y="633"/>
                    <a:pt x="1087" y="628"/>
                    <a:pt x="1090" y="624"/>
                  </a:cubicBezTo>
                  <a:lnTo>
                    <a:pt x="1101" y="613"/>
                  </a:lnTo>
                  <a:cubicBezTo>
                    <a:pt x="1104" y="609"/>
                    <a:pt x="1109" y="609"/>
                    <a:pt x="1112" y="612"/>
                  </a:cubicBezTo>
                  <a:cubicBezTo>
                    <a:pt x="1116" y="615"/>
                    <a:pt x="1116" y="620"/>
                    <a:pt x="1113" y="623"/>
                  </a:cubicBezTo>
                  <a:close/>
                  <a:moveTo>
                    <a:pt x="1081" y="659"/>
                  </a:moveTo>
                  <a:lnTo>
                    <a:pt x="1070" y="671"/>
                  </a:lnTo>
                  <a:cubicBezTo>
                    <a:pt x="1067" y="674"/>
                    <a:pt x="1062" y="674"/>
                    <a:pt x="1059" y="672"/>
                  </a:cubicBezTo>
                  <a:cubicBezTo>
                    <a:pt x="1056" y="669"/>
                    <a:pt x="1055" y="664"/>
                    <a:pt x="1058" y="660"/>
                  </a:cubicBezTo>
                  <a:lnTo>
                    <a:pt x="1069" y="648"/>
                  </a:lnTo>
                  <a:cubicBezTo>
                    <a:pt x="1072" y="645"/>
                    <a:pt x="1077" y="645"/>
                    <a:pt x="1080" y="648"/>
                  </a:cubicBezTo>
                  <a:cubicBezTo>
                    <a:pt x="1084" y="651"/>
                    <a:pt x="1084" y="656"/>
                    <a:pt x="1081" y="659"/>
                  </a:cubicBezTo>
                  <a:close/>
                  <a:moveTo>
                    <a:pt x="1049" y="695"/>
                  </a:moveTo>
                  <a:lnTo>
                    <a:pt x="1038" y="707"/>
                  </a:lnTo>
                  <a:cubicBezTo>
                    <a:pt x="1035" y="710"/>
                    <a:pt x="1030" y="710"/>
                    <a:pt x="1027" y="707"/>
                  </a:cubicBezTo>
                  <a:cubicBezTo>
                    <a:pt x="1024" y="704"/>
                    <a:pt x="1023" y="699"/>
                    <a:pt x="1026" y="696"/>
                  </a:cubicBezTo>
                  <a:lnTo>
                    <a:pt x="1037" y="684"/>
                  </a:lnTo>
                  <a:cubicBezTo>
                    <a:pt x="1040" y="681"/>
                    <a:pt x="1045" y="681"/>
                    <a:pt x="1048" y="683"/>
                  </a:cubicBezTo>
                  <a:cubicBezTo>
                    <a:pt x="1052" y="686"/>
                    <a:pt x="1052" y="691"/>
                    <a:pt x="1049" y="695"/>
                  </a:cubicBezTo>
                  <a:close/>
                  <a:moveTo>
                    <a:pt x="1017" y="731"/>
                  </a:moveTo>
                  <a:lnTo>
                    <a:pt x="1006" y="742"/>
                  </a:lnTo>
                  <a:cubicBezTo>
                    <a:pt x="1003" y="746"/>
                    <a:pt x="998" y="746"/>
                    <a:pt x="995" y="743"/>
                  </a:cubicBezTo>
                  <a:cubicBezTo>
                    <a:pt x="992" y="740"/>
                    <a:pt x="991" y="735"/>
                    <a:pt x="994" y="732"/>
                  </a:cubicBezTo>
                  <a:lnTo>
                    <a:pt x="1005" y="720"/>
                  </a:lnTo>
                  <a:cubicBezTo>
                    <a:pt x="1008" y="717"/>
                    <a:pt x="1013" y="716"/>
                    <a:pt x="1016" y="719"/>
                  </a:cubicBezTo>
                  <a:cubicBezTo>
                    <a:pt x="1020" y="722"/>
                    <a:pt x="1020" y="727"/>
                    <a:pt x="1017" y="731"/>
                  </a:cubicBezTo>
                  <a:close/>
                  <a:moveTo>
                    <a:pt x="985" y="766"/>
                  </a:moveTo>
                  <a:lnTo>
                    <a:pt x="974" y="778"/>
                  </a:lnTo>
                  <a:cubicBezTo>
                    <a:pt x="971" y="782"/>
                    <a:pt x="966" y="782"/>
                    <a:pt x="963" y="779"/>
                  </a:cubicBezTo>
                  <a:cubicBezTo>
                    <a:pt x="960" y="776"/>
                    <a:pt x="959" y="771"/>
                    <a:pt x="962" y="768"/>
                  </a:cubicBezTo>
                  <a:lnTo>
                    <a:pt x="973" y="756"/>
                  </a:lnTo>
                  <a:cubicBezTo>
                    <a:pt x="976" y="752"/>
                    <a:pt x="981" y="752"/>
                    <a:pt x="984" y="755"/>
                  </a:cubicBezTo>
                  <a:cubicBezTo>
                    <a:pt x="988" y="758"/>
                    <a:pt x="988" y="763"/>
                    <a:pt x="985" y="766"/>
                  </a:cubicBezTo>
                  <a:close/>
                  <a:moveTo>
                    <a:pt x="953" y="802"/>
                  </a:moveTo>
                  <a:lnTo>
                    <a:pt x="942" y="814"/>
                  </a:lnTo>
                  <a:cubicBezTo>
                    <a:pt x="939" y="817"/>
                    <a:pt x="934" y="818"/>
                    <a:pt x="931" y="815"/>
                  </a:cubicBezTo>
                  <a:cubicBezTo>
                    <a:pt x="928" y="812"/>
                    <a:pt x="928" y="807"/>
                    <a:pt x="930" y="803"/>
                  </a:cubicBezTo>
                  <a:lnTo>
                    <a:pt x="941" y="791"/>
                  </a:lnTo>
                  <a:cubicBezTo>
                    <a:pt x="944" y="788"/>
                    <a:pt x="949" y="788"/>
                    <a:pt x="952" y="791"/>
                  </a:cubicBezTo>
                  <a:cubicBezTo>
                    <a:pt x="956" y="794"/>
                    <a:pt x="956" y="799"/>
                    <a:pt x="953" y="802"/>
                  </a:cubicBezTo>
                  <a:close/>
                  <a:moveTo>
                    <a:pt x="921" y="838"/>
                  </a:moveTo>
                  <a:lnTo>
                    <a:pt x="910" y="850"/>
                  </a:lnTo>
                  <a:cubicBezTo>
                    <a:pt x="907" y="853"/>
                    <a:pt x="902" y="853"/>
                    <a:pt x="899" y="851"/>
                  </a:cubicBezTo>
                  <a:cubicBezTo>
                    <a:pt x="896" y="848"/>
                    <a:pt x="896" y="843"/>
                    <a:pt x="898" y="839"/>
                  </a:cubicBezTo>
                  <a:lnTo>
                    <a:pt x="909" y="827"/>
                  </a:lnTo>
                  <a:cubicBezTo>
                    <a:pt x="912" y="824"/>
                    <a:pt x="917" y="824"/>
                    <a:pt x="920" y="827"/>
                  </a:cubicBezTo>
                  <a:cubicBezTo>
                    <a:pt x="924" y="830"/>
                    <a:pt x="924" y="835"/>
                    <a:pt x="921" y="838"/>
                  </a:cubicBezTo>
                  <a:close/>
                  <a:moveTo>
                    <a:pt x="889" y="874"/>
                  </a:moveTo>
                  <a:lnTo>
                    <a:pt x="878" y="886"/>
                  </a:lnTo>
                  <a:cubicBezTo>
                    <a:pt x="875" y="889"/>
                    <a:pt x="870" y="889"/>
                    <a:pt x="867" y="886"/>
                  </a:cubicBezTo>
                  <a:cubicBezTo>
                    <a:pt x="864" y="883"/>
                    <a:pt x="864" y="878"/>
                    <a:pt x="866" y="875"/>
                  </a:cubicBezTo>
                  <a:lnTo>
                    <a:pt x="877" y="863"/>
                  </a:lnTo>
                  <a:cubicBezTo>
                    <a:pt x="880" y="860"/>
                    <a:pt x="885" y="859"/>
                    <a:pt x="888" y="862"/>
                  </a:cubicBezTo>
                  <a:cubicBezTo>
                    <a:pt x="892" y="865"/>
                    <a:pt x="892" y="870"/>
                    <a:pt x="889" y="874"/>
                  </a:cubicBezTo>
                  <a:close/>
                  <a:moveTo>
                    <a:pt x="857" y="910"/>
                  </a:moveTo>
                  <a:lnTo>
                    <a:pt x="846" y="921"/>
                  </a:lnTo>
                  <a:cubicBezTo>
                    <a:pt x="843" y="925"/>
                    <a:pt x="838" y="925"/>
                    <a:pt x="835" y="922"/>
                  </a:cubicBezTo>
                  <a:cubicBezTo>
                    <a:pt x="832" y="919"/>
                    <a:pt x="832" y="914"/>
                    <a:pt x="835" y="911"/>
                  </a:cubicBezTo>
                  <a:lnTo>
                    <a:pt x="845" y="899"/>
                  </a:lnTo>
                  <a:cubicBezTo>
                    <a:pt x="848" y="896"/>
                    <a:pt x="853" y="895"/>
                    <a:pt x="856" y="898"/>
                  </a:cubicBezTo>
                  <a:cubicBezTo>
                    <a:pt x="860" y="901"/>
                    <a:pt x="860" y="906"/>
                    <a:pt x="857" y="910"/>
                  </a:cubicBezTo>
                  <a:close/>
                  <a:moveTo>
                    <a:pt x="825" y="945"/>
                  </a:moveTo>
                  <a:lnTo>
                    <a:pt x="814" y="957"/>
                  </a:lnTo>
                  <a:cubicBezTo>
                    <a:pt x="812" y="961"/>
                    <a:pt x="806" y="961"/>
                    <a:pt x="803" y="958"/>
                  </a:cubicBezTo>
                  <a:cubicBezTo>
                    <a:pt x="800" y="955"/>
                    <a:pt x="800" y="950"/>
                    <a:pt x="803" y="947"/>
                  </a:cubicBezTo>
                  <a:lnTo>
                    <a:pt x="813" y="935"/>
                  </a:lnTo>
                  <a:cubicBezTo>
                    <a:pt x="816" y="931"/>
                    <a:pt x="821" y="931"/>
                    <a:pt x="824" y="934"/>
                  </a:cubicBezTo>
                  <a:cubicBezTo>
                    <a:pt x="828" y="937"/>
                    <a:pt x="828" y="942"/>
                    <a:pt x="825" y="945"/>
                  </a:cubicBezTo>
                  <a:close/>
                  <a:moveTo>
                    <a:pt x="793" y="981"/>
                  </a:moveTo>
                  <a:lnTo>
                    <a:pt x="782" y="993"/>
                  </a:lnTo>
                  <a:cubicBezTo>
                    <a:pt x="780" y="996"/>
                    <a:pt x="774" y="997"/>
                    <a:pt x="771" y="994"/>
                  </a:cubicBezTo>
                  <a:cubicBezTo>
                    <a:pt x="768" y="991"/>
                    <a:pt x="768" y="986"/>
                    <a:pt x="771" y="982"/>
                  </a:cubicBezTo>
                  <a:lnTo>
                    <a:pt x="781" y="970"/>
                  </a:lnTo>
                  <a:cubicBezTo>
                    <a:pt x="784" y="967"/>
                    <a:pt x="789" y="967"/>
                    <a:pt x="793" y="970"/>
                  </a:cubicBezTo>
                  <a:cubicBezTo>
                    <a:pt x="796" y="973"/>
                    <a:pt x="796" y="978"/>
                    <a:pt x="793" y="981"/>
                  </a:cubicBezTo>
                  <a:close/>
                  <a:moveTo>
                    <a:pt x="761" y="1017"/>
                  </a:moveTo>
                  <a:lnTo>
                    <a:pt x="751" y="1029"/>
                  </a:lnTo>
                  <a:cubicBezTo>
                    <a:pt x="748" y="1032"/>
                    <a:pt x="743" y="1032"/>
                    <a:pt x="739" y="1029"/>
                  </a:cubicBezTo>
                  <a:cubicBezTo>
                    <a:pt x="736" y="1027"/>
                    <a:pt x="736" y="1021"/>
                    <a:pt x="739" y="1018"/>
                  </a:cubicBezTo>
                  <a:lnTo>
                    <a:pt x="749" y="1006"/>
                  </a:lnTo>
                  <a:cubicBezTo>
                    <a:pt x="752" y="1003"/>
                    <a:pt x="757" y="1003"/>
                    <a:pt x="761" y="1006"/>
                  </a:cubicBezTo>
                  <a:cubicBezTo>
                    <a:pt x="764" y="1009"/>
                    <a:pt x="764" y="1014"/>
                    <a:pt x="761" y="1017"/>
                  </a:cubicBezTo>
                  <a:close/>
                  <a:moveTo>
                    <a:pt x="729" y="1053"/>
                  </a:moveTo>
                  <a:lnTo>
                    <a:pt x="719" y="1065"/>
                  </a:lnTo>
                  <a:cubicBezTo>
                    <a:pt x="716" y="1068"/>
                    <a:pt x="711" y="1068"/>
                    <a:pt x="707" y="1065"/>
                  </a:cubicBezTo>
                  <a:cubicBezTo>
                    <a:pt x="704" y="1062"/>
                    <a:pt x="704" y="1057"/>
                    <a:pt x="707" y="1054"/>
                  </a:cubicBezTo>
                  <a:lnTo>
                    <a:pt x="717" y="1042"/>
                  </a:lnTo>
                  <a:cubicBezTo>
                    <a:pt x="720" y="1039"/>
                    <a:pt x="725" y="1038"/>
                    <a:pt x="729" y="1041"/>
                  </a:cubicBezTo>
                  <a:cubicBezTo>
                    <a:pt x="732" y="1044"/>
                    <a:pt x="732" y="1049"/>
                    <a:pt x="729" y="1053"/>
                  </a:cubicBezTo>
                  <a:close/>
                  <a:moveTo>
                    <a:pt x="697" y="1089"/>
                  </a:moveTo>
                  <a:lnTo>
                    <a:pt x="687" y="1100"/>
                  </a:lnTo>
                  <a:cubicBezTo>
                    <a:pt x="684" y="1104"/>
                    <a:pt x="679" y="1104"/>
                    <a:pt x="675" y="1101"/>
                  </a:cubicBezTo>
                  <a:cubicBezTo>
                    <a:pt x="672" y="1098"/>
                    <a:pt x="672" y="1093"/>
                    <a:pt x="675" y="1090"/>
                  </a:cubicBezTo>
                  <a:lnTo>
                    <a:pt x="685" y="1078"/>
                  </a:lnTo>
                  <a:cubicBezTo>
                    <a:pt x="688" y="1075"/>
                    <a:pt x="693" y="1074"/>
                    <a:pt x="697" y="1077"/>
                  </a:cubicBezTo>
                  <a:cubicBezTo>
                    <a:pt x="700" y="1080"/>
                    <a:pt x="700" y="1085"/>
                    <a:pt x="697" y="1089"/>
                  </a:cubicBezTo>
                  <a:close/>
                  <a:moveTo>
                    <a:pt x="665" y="1124"/>
                  </a:moveTo>
                  <a:lnTo>
                    <a:pt x="655" y="1136"/>
                  </a:lnTo>
                  <a:cubicBezTo>
                    <a:pt x="652" y="1140"/>
                    <a:pt x="647" y="1140"/>
                    <a:pt x="643" y="1137"/>
                  </a:cubicBezTo>
                  <a:cubicBezTo>
                    <a:pt x="640" y="1134"/>
                    <a:pt x="640" y="1129"/>
                    <a:pt x="643" y="1126"/>
                  </a:cubicBezTo>
                  <a:lnTo>
                    <a:pt x="653" y="1114"/>
                  </a:lnTo>
                  <a:cubicBezTo>
                    <a:pt x="656" y="1110"/>
                    <a:pt x="661" y="1110"/>
                    <a:pt x="665" y="1113"/>
                  </a:cubicBezTo>
                  <a:cubicBezTo>
                    <a:pt x="668" y="1116"/>
                    <a:pt x="668" y="1121"/>
                    <a:pt x="665" y="1124"/>
                  </a:cubicBezTo>
                  <a:close/>
                  <a:moveTo>
                    <a:pt x="633" y="1160"/>
                  </a:moveTo>
                  <a:lnTo>
                    <a:pt x="623" y="1172"/>
                  </a:lnTo>
                  <a:cubicBezTo>
                    <a:pt x="620" y="1175"/>
                    <a:pt x="615" y="1176"/>
                    <a:pt x="611" y="1173"/>
                  </a:cubicBezTo>
                  <a:cubicBezTo>
                    <a:pt x="608" y="1170"/>
                    <a:pt x="608" y="1165"/>
                    <a:pt x="611" y="1161"/>
                  </a:cubicBezTo>
                  <a:lnTo>
                    <a:pt x="621" y="1149"/>
                  </a:lnTo>
                  <a:cubicBezTo>
                    <a:pt x="624" y="1146"/>
                    <a:pt x="629" y="1146"/>
                    <a:pt x="633" y="1149"/>
                  </a:cubicBezTo>
                  <a:cubicBezTo>
                    <a:pt x="636" y="1152"/>
                    <a:pt x="636" y="1157"/>
                    <a:pt x="633" y="1160"/>
                  </a:cubicBezTo>
                  <a:close/>
                  <a:moveTo>
                    <a:pt x="601" y="1196"/>
                  </a:moveTo>
                  <a:lnTo>
                    <a:pt x="591" y="1208"/>
                  </a:lnTo>
                  <a:cubicBezTo>
                    <a:pt x="588" y="1211"/>
                    <a:pt x="583" y="1211"/>
                    <a:pt x="579" y="1208"/>
                  </a:cubicBezTo>
                  <a:cubicBezTo>
                    <a:pt x="576" y="1206"/>
                    <a:pt x="576" y="1200"/>
                    <a:pt x="579" y="1197"/>
                  </a:cubicBezTo>
                  <a:lnTo>
                    <a:pt x="589" y="1185"/>
                  </a:lnTo>
                  <a:cubicBezTo>
                    <a:pt x="592" y="1182"/>
                    <a:pt x="597" y="1182"/>
                    <a:pt x="601" y="1185"/>
                  </a:cubicBezTo>
                  <a:cubicBezTo>
                    <a:pt x="604" y="1188"/>
                    <a:pt x="604" y="1193"/>
                    <a:pt x="601" y="1196"/>
                  </a:cubicBezTo>
                  <a:close/>
                  <a:moveTo>
                    <a:pt x="569" y="1232"/>
                  </a:moveTo>
                  <a:lnTo>
                    <a:pt x="559" y="1244"/>
                  </a:lnTo>
                  <a:cubicBezTo>
                    <a:pt x="556" y="1247"/>
                    <a:pt x="551" y="1247"/>
                    <a:pt x="547" y="1244"/>
                  </a:cubicBezTo>
                  <a:cubicBezTo>
                    <a:pt x="544" y="1241"/>
                    <a:pt x="544" y="1236"/>
                    <a:pt x="547" y="1233"/>
                  </a:cubicBezTo>
                  <a:lnTo>
                    <a:pt x="557" y="1221"/>
                  </a:lnTo>
                  <a:cubicBezTo>
                    <a:pt x="560" y="1218"/>
                    <a:pt x="565" y="1217"/>
                    <a:pt x="569" y="1220"/>
                  </a:cubicBezTo>
                  <a:cubicBezTo>
                    <a:pt x="572" y="1223"/>
                    <a:pt x="572" y="1228"/>
                    <a:pt x="569" y="1232"/>
                  </a:cubicBezTo>
                  <a:close/>
                  <a:moveTo>
                    <a:pt x="537" y="1267"/>
                  </a:moveTo>
                  <a:lnTo>
                    <a:pt x="527" y="1279"/>
                  </a:lnTo>
                  <a:cubicBezTo>
                    <a:pt x="524" y="1283"/>
                    <a:pt x="519" y="1283"/>
                    <a:pt x="515" y="1280"/>
                  </a:cubicBezTo>
                  <a:cubicBezTo>
                    <a:pt x="512" y="1277"/>
                    <a:pt x="512" y="1272"/>
                    <a:pt x="515" y="1269"/>
                  </a:cubicBezTo>
                  <a:lnTo>
                    <a:pt x="525" y="1257"/>
                  </a:lnTo>
                  <a:cubicBezTo>
                    <a:pt x="528" y="1254"/>
                    <a:pt x="533" y="1253"/>
                    <a:pt x="537" y="1256"/>
                  </a:cubicBezTo>
                  <a:cubicBezTo>
                    <a:pt x="540" y="1259"/>
                    <a:pt x="540" y="1264"/>
                    <a:pt x="537" y="1267"/>
                  </a:cubicBezTo>
                  <a:close/>
                  <a:moveTo>
                    <a:pt x="505" y="1303"/>
                  </a:moveTo>
                  <a:lnTo>
                    <a:pt x="495" y="1315"/>
                  </a:lnTo>
                  <a:cubicBezTo>
                    <a:pt x="492" y="1318"/>
                    <a:pt x="487" y="1319"/>
                    <a:pt x="483" y="1316"/>
                  </a:cubicBezTo>
                  <a:cubicBezTo>
                    <a:pt x="480" y="1313"/>
                    <a:pt x="480" y="1308"/>
                    <a:pt x="483" y="1305"/>
                  </a:cubicBezTo>
                  <a:lnTo>
                    <a:pt x="493" y="1293"/>
                  </a:lnTo>
                  <a:cubicBezTo>
                    <a:pt x="496" y="1289"/>
                    <a:pt x="501" y="1289"/>
                    <a:pt x="505" y="1292"/>
                  </a:cubicBezTo>
                  <a:cubicBezTo>
                    <a:pt x="508" y="1295"/>
                    <a:pt x="508" y="1300"/>
                    <a:pt x="505" y="1303"/>
                  </a:cubicBezTo>
                  <a:close/>
                  <a:moveTo>
                    <a:pt x="473" y="1339"/>
                  </a:moveTo>
                  <a:lnTo>
                    <a:pt x="463" y="1351"/>
                  </a:lnTo>
                  <a:cubicBezTo>
                    <a:pt x="460" y="1354"/>
                    <a:pt x="455" y="1355"/>
                    <a:pt x="451" y="1352"/>
                  </a:cubicBezTo>
                  <a:cubicBezTo>
                    <a:pt x="448" y="1349"/>
                    <a:pt x="448" y="1344"/>
                    <a:pt x="451" y="1340"/>
                  </a:cubicBezTo>
                  <a:lnTo>
                    <a:pt x="461" y="1328"/>
                  </a:lnTo>
                  <a:cubicBezTo>
                    <a:pt x="464" y="1325"/>
                    <a:pt x="469" y="1325"/>
                    <a:pt x="473" y="1328"/>
                  </a:cubicBezTo>
                  <a:cubicBezTo>
                    <a:pt x="476" y="1331"/>
                    <a:pt x="476" y="1336"/>
                    <a:pt x="473" y="1339"/>
                  </a:cubicBezTo>
                  <a:close/>
                  <a:moveTo>
                    <a:pt x="441" y="1375"/>
                  </a:moveTo>
                  <a:lnTo>
                    <a:pt x="431" y="1387"/>
                  </a:lnTo>
                  <a:cubicBezTo>
                    <a:pt x="428" y="1390"/>
                    <a:pt x="423" y="1390"/>
                    <a:pt x="419" y="1387"/>
                  </a:cubicBezTo>
                  <a:cubicBezTo>
                    <a:pt x="416" y="1384"/>
                    <a:pt x="416" y="1379"/>
                    <a:pt x="419" y="1376"/>
                  </a:cubicBezTo>
                  <a:lnTo>
                    <a:pt x="429" y="1364"/>
                  </a:lnTo>
                  <a:cubicBezTo>
                    <a:pt x="432" y="1361"/>
                    <a:pt x="437" y="1361"/>
                    <a:pt x="441" y="1364"/>
                  </a:cubicBezTo>
                  <a:cubicBezTo>
                    <a:pt x="444" y="1367"/>
                    <a:pt x="444" y="1372"/>
                    <a:pt x="441" y="1375"/>
                  </a:cubicBezTo>
                  <a:close/>
                  <a:moveTo>
                    <a:pt x="409" y="1411"/>
                  </a:moveTo>
                  <a:lnTo>
                    <a:pt x="399" y="1423"/>
                  </a:lnTo>
                  <a:cubicBezTo>
                    <a:pt x="396" y="1426"/>
                    <a:pt x="391" y="1426"/>
                    <a:pt x="387" y="1423"/>
                  </a:cubicBezTo>
                  <a:cubicBezTo>
                    <a:pt x="384" y="1420"/>
                    <a:pt x="384" y="1415"/>
                    <a:pt x="387" y="1412"/>
                  </a:cubicBezTo>
                  <a:lnTo>
                    <a:pt x="397" y="1400"/>
                  </a:lnTo>
                  <a:cubicBezTo>
                    <a:pt x="400" y="1397"/>
                    <a:pt x="405" y="1396"/>
                    <a:pt x="409" y="1399"/>
                  </a:cubicBezTo>
                  <a:cubicBezTo>
                    <a:pt x="412" y="1402"/>
                    <a:pt x="412" y="1407"/>
                    <a:pt x="409" y="1411"/>
                  </a:cubicBezTo>
                  <a:close/>
                  <a:moveTo>
                    <a:pt x="377" y="1446"/>
                  </a:moveTo>
                  <a:lnTo>
                    <a:pt x="367" y="1458"/>
                  </a:lnTo>
                  <a:cubicBezTo>
                    <a:pt x="364" y="1462"/>
                    <a:pt x="359" y="1462"/>
                    <a:pt x="355" y="1459"/>
                  </a:cubicBezTo>
                  <a:cubicBezTo>
                    <a:pt x="352" y="1456"/>
                    <a:pt x="352" y="1451"/>
                    <a:pt x="355" y="1448"/>
                  </a:cubicBezTo>
                  <a:lnTo>
                    <a:pt x="365" y="1436"/>
                  </a:lnTo>
                  <a:cubicBezTo>
                    <a:pt x="368" y="1432"/>
                    <a:pt x="373" y="1432"/>
                    <a:pt x="377" y="1435"/>
                  </a:cubicBezTo>
                  <a:cubicBezTo>
                    <a:pt x="380" y="1438"/>
                    <a:pt x="380" y="1443"/>
                    <a:pt x="377" y="1446"/>
                  </a:cubicBezTo>
                  <a:close/>
                  <a:moveTo>
                    <a:pt x="345" y="1482"/>
                  </a:moveTo>
                  <a:lnTo>
                    <a:pt x="335" y="1494"/>
                  </a:lnTo>
                  <a:cubicBezTo>
                    <a:pt x="332" y="1497"/>
                    <a:pt x="327" y="1498"/>
                    <a:pt x="323" y="1495"/>
                  </a:cubicBezTo>
                  <a:cubicBezTo>
                    <a:pt x="320" y="1492"/>
                    <a:pt x="320" y="1487"/>
                    <a:pt x="323" y="1484"/>
                  </a:cubicBezTo>
                  <a:lnTo>
                    <a:pt x="333" y="1472"/>
                  </a:lnTo>
                  <a:cubicBezTo>
                    <a:pt x="336" y="1468"/>
                    <a:pt x="341" y="1468"/>
                    <a:pt x="345" y="1471"/>
                  </a:cubicBezTo>
                  <a:cubicBezTo>
                    <a:pt x="348" y="1474"/>
                    <a:pt x="348" y="1479"/>
                    <a:pt x="345" y="1482"/>
                  </a:cubicBezTo>
                  <a:close/>
                  <a:moveTo>
                    <a:pt x="313" y="1518"/>
                  </a:moveTo>
                  <a:lnTo>
                    <a:pt x="303" y="1530"/>
                  </a:lnTo>
                  <a:cubicBezTo>
                    <a:pt x="300" y="1533"/>
                    <a:pt x="295" y="1534"/>
                    <a:pt x="291" y="1531"/>
                  </a:cubicBezTo>
                  <a:cubicBezTo>
                    <a:pt x="288" y="1528"/>
                    <a:pt x="288" y="1523"/>
                    <a:pt x="291" y="1519"/>
                  </a:cubicBezTo>
                  <a:lnTo>
                    <a:pt x="302" y="1507"/>
                  </a:lnTo>
                  <a:cubicBezTo>
                    <a:pt x="304" y="1504"/>
                    <a:pt x="310" y="1504"/>
                    <a:pt x="313" y="1507"/>
                  </a:cubicBezTo>
                  <a:cubicBezTo>
                    <a:pt x="316" y="1510"/>
                    <a:pt x="316" y="1515"/>
                    <a:pt x="313" y="1518"/>
                  </a:cubicBezTo>
                  <a:close/>
                  <a:moveTo>
                    <a:pt x="281" y="1554"/>
                  </a:moveTo>
                  <a:lnTo>
                    <a:pt x="271" y="1566"/>
                  </a:lnTo>
                  <a:cubicBezTo>
                    <a:pt x="268" y="1569"/>
                    <a:pt x="263" y="1569"/>
                    <a:pt x="259" y="1566"/>
                  </a:cubicBezTo>
                  <a:cubicBezTo>
                    <a:pt x="256" y="1563"/>
                    <a:pt x="256" y="1558"/>
                    <a:pt x="259" y="1555"/>
                  </a:cubicBezTo>
                  <a:lnTo>
                    <a:pt x="270" y="1543"/>
                  </a:lnTo>
                  <a:cubicBezTo>
                    <a:pt x="272" y="1540"/>
                    <a:pt x="278" y="1540"/>
                    <a:pt x="281" y="1543"/>
                  </a:cubicBezTo>
                  <a:cubicBezTo>
                    <a:pt x="284" y="1545"/>
                    <a:pt x="284" y="1551"/>
                    <a:pt x="281" y="1554"/>
                  </a:cubicBezTo>
                  <a:close/>
                  <a:moveTo>
                    <a:pt x="249" y="1590"/>
                  </a:moveTo>
                  <a:lnTo>
                    <a:pt x="239" y="1602"/>
                  </a:lnTo>
                  <a:cubicBezTo>
                    <a:pt x="236" y="1605"/>
                    <a:pt x="231" y="1605"/>
                    <a:pt x="228" y="1602"/>
                  </a:cubicBezTo>
                  <a:cubicBezTo>
                    <a:pt x="224" y="1599"/>
                    <a:pt x="224" y="1594"/>
                    <a:pt x="227" y="1591"/>
                  </a:cubicBezTo>
                  <a:lnTo>
                    <a:pt x="238" y="1579"/>
                  </a:lnTo>
                  <a:cubicBezTo>
                    <a:pt x="240" y="1576"/>
                    <a:pt x="246" y="1575"/>
                    <a:pt x="249" y="1578"/>
                  </a:cubicBezTo>
                  <a:cubicBezTo>
                    <a:pt x="252" y="1581"/>
                    <a:pt x="252" y="1586"/>
                    <a:pt x="249" y="1590"/>
                  </a:cubicBezTo>
                  <a:close/>
                  <a:moveTo>
                    <a:pt x="217" y="1625"/>
                  </a:moveTo>
                  <a:lnTo>
                    <a:pt x="207" y="1637"/>
                  </a:lnTo>
                  <a:cubicBezTo>
                    <a:pt x="204" y="1641"/>
                    <a:pt x="199" y="1641"/>
                    <a:pt x="196" y="1638"/>
                  </a:cubicBezTo>
                  <a:cubicBezTo>
                    <a:pt x="192" y="1635"/>
                    <a:pt x="192" y="1630"/>
                    <a:pt x="195" y="1627"/>
                  </a:cubicBezTo>
                  <a:lnTo>
                    <a:pt x="206" y="1615"/>
                  </a:lnTo>
                  <a:cubicBezTo>
                    <a:pt x="209" y="1611"/>
                    <a:pt x="214" y="1611"/>
                    <a:pt x="217" y="1614"/>
                  </a:cubicBezTo>
                  <a:cubicBezTo>
                    <a:pt x="220" y="1617"/>
                    <a:pt x="220" y="1622"/>
                    <a:pt x="217" y="1625"/>
                  </a:cubicBezTo>
                  <a:close/>
                  <a:moveTo>
                    <a:pt x="186" y="1661"/>
                  </a:moveTo>
                  <a:lnTo>
                    <a:pt x="175" y="1673"/>
                  </a:lnTo>
                  <a:cubicBezTo>
                    <a:pt x="172" y="1676"/>
                    <a:pt x="167" y="1677"/>
                    <a:pt x="164" y="1674"/>
                  </a:cubicBezTo>
                  <a:cubicBezTo>
                    <a:pt x="160" y="1671"/>
                    <a:pt x="160" y="1666"/>
                    <a:pt x="163" y="1662"/>
                  </a:cubicBezTo>
                  <a:lnTo>
                    <a:pt x="174" y="1651"/>
                  </a:lnTo>
                  <a:cubicBezTo>
                    <a:pt x="177" y="1647"/>
                    <a:pt x="182" y="1647"/>
                    <a:pt x="185" y="1650"/>
                  </a:cubicBezTo>
                  <a:cubicBezTo>
                    <a:pt x="188" y="1653"/>
                    <a:pt x="188" y="1658"/>
                    <a:pt x="186" y="1661"/>
                  </a:cubicBezTo>
                  <a:close/>
                  <a:moveTo>
                    <a:pt x="154" y="1697"/>
                  </a:moveTo>
                  <a:lnTo>
                    <a:pt x="143" y="1709"/>
                  </a:lnTo>
                  <a:cubicBezTo>
                    <a:pt x="140" y="1712"/>
                    <a:pt x="135" y="1713"/>
                    <a:pt x="132" y="1710"/>
                  </a:cubicBezTo>
                  <a:cubicBezTo>
                    <a:pt x="128" y="1707"/>
                    <a:pt x="128" y="1702"/>
                    <a:pt x="131" y="1698"/>
                  </a:cubicBezTo>
                  <a:lnTo>
                    <a:pt x="142" y="1686"/>
                  </a:lnTo>
                  <a:cubicBezTo>
                    <a:pt x="145" y="1683"/>
                    <a:pt x="150" y="1683"/>
                    <a:pt x="153" y="1686"/>
                  </a:cubicBezTo>
                  <a:cubicBezTo>
                    <a:pt x="156" y="1689"/>
                    <a:pt x="156" y="1694"/>
                    <a:pt x="154" y="1697"/>
                  </a:cubicBezTo>
                  <a:close/>
                  <a:moveTo>
                    <a:pt x="122" y="1733"/>
                  </a:moveTo>
                  <a:lnTo>
                    <a:pt x="111" y="1745"/>
                  </a:lnTo>
                  <a:cubicBezTo>
                    <a:pt x="108" y="1748"/>
                    <a:pt x="103" y="1748"/>
                    <a:pt x="100" y="1745"/>
                  </a:cubicBezTo>
                  <a:cubicBezTo>
                    <a:pt x="96" y="1742"/>
                    <a:pt x="96" y="1737"/>
                    <a:pt x="99" y="1734"/>
                  </a:cubicBezTo>
                  <a:lnTo>
                    <a:pt x="110" y="1722"/>
                  </a:lnTo>
                  <a:cubicBezTo>
                    <a:pt x="113" y="1719"/>
                    <a:pt x="118" y="1719"/>
                    <a:pt x="121" y="1722"/>
                  </a:cubicBezTo>
                  <a:cubicBezTo>
                    <a:pt x="124" y="1724"/>
                    <a:pt x="124" y="1730"/>
                    <a:pt x="122" y="1733"/>
                  </a:cubicBezTo>
                  <a:close/>
                  <a:moveTo>
                    <a:pt x="90" y="1769"/>
                  </a:moveTo>
                  <a:lnTo>
                    <a:pt x="79" y="1781"/>
                  </a:lnTo>
                  <a:cubicBezTo>
                    <a:pt x="76" y="1784"/>
                    <a:pt x="71" y="1784"/>
                    <a:pt x="68" y="1781"/>
                  </a:cubicBezTo>
                  <a:cubicBezTo>
                    <a:pt x="64" y="1778"/>
                    <a:pt x="64" y="1773"/>
                    <a:pt x="67" y="1770"/>
                  </a:cubicBezTo>
                  <a:lnTo>
                    <a:pt x="78" y="1758"/>
                  </a:lnTo>
                  <a:cubicBezTo>
                    <a:pt x="81" y="1755"/>
                    <a:pt x="86" y="1754"/>
                    <a:pt x="89" y="1757"/>
                  </a:cubicBezTo>
                  <a:cubicBezTo>
                    <a:pt x="92" y="1760"/>
                    <a:pt x="93" y="1765"/>
                    <a:pt x="90" y="1769"/>
                  </a:cubicBezTo>
                  <a:close/>
                  <a:moveTo>
                    <a:pt x="58" y="1804"/>
                  </a:moveTo>
                  <a:lnTo>
                    <a:pt x="47" y="1816"/>
                  </a:lnTo>
                  <a:cubicBezTo>
                    <a:pt x="44" y="1820"/>
                    <a:pt x="39" y="1820"/>
                    <a:pt x="36" y="1817"/>
                  </a:cubicBezTo>
                  <a:cubicBezTo>
                    <a:pt x="32" y="1814"/>
                    <a:pt x="32" y="1809"/>
                    <a:pt x="35" y="1806"/>
                  </a:cubicBezTo>
                  <a:lnTo>
                    <a:pt x="46" y="1794"/>
                  </a:lnTo>
                  <a:cubicBezTo>
                    <a:pt x="49" y="1790"/>
                    <a:pt x="54" y="1790"/>
                    <a:pt x="57" y="1793"/>
                  </a:cubicBezTo>
                  <a:cubicBezTo>
                    <a:pt x="60" y="1796"/>
                    <a:pt x="61" y="1801"/>
                    <a:pt x="58" y="1804"/>
                  </a:cubicBezTo>
                  <a:close/>
                  <a:moveTo>
                    <a:pt x="26" y="1840"/>
                  </a:moveTo>
                  <a:lnTo>
                    <a:pt x="15" y="1852"/>
                  </a:lnTo>
                  <a:cubicBezTo>
                    <a:pt x="12" y="1855"/>
                    <a:pt x="7" y="1856"/>
                    <a:pt x="4" y="1853"/>
                  </a:cubicBezTo>
                  <a:cubicBezTo>
                    <a:pt x="0" y="1850"/>
                    <a:pt x="0" y="1845"/>
                    <a:pt x="3" y="1841"/>
                  </a:cubicBezTo>
                  <a:lnTo>
                    <a:pt x="14" y="1830"/>
                  </a:lnTo>
                  <a:cubicBezTo>
                    <a:pt x="17" y="1826"/>
                    <a:pt x="22" y="1826"/>
                    <a:pt x="25" y="1829"/>
                  </a:cubicBezTo>
                  <a:cubicBezTo>
                    <a:pt x="28" y="1832"/>
                    <a:pt x="29" y="1837"/>
                    <a:pt x="26" y="184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8" name="Freeform 25"/>
            <p:cNvSpPr>
              <a:spLocks/>
            </p:cNvSpPr>
            <p:nvPr/>
          </p:nvSpPr>
          <p:spPr bwMode="auto">
            <a:xfrm>
              <a:off x="3593" y="3266"/>
              <a:ext cx="235" cy="235"/>
            </a:xfrm>
            <a:custGeom>
              <a:avLst/>
              <a:gdLst>
                <a:gd name="T0" fmla="*/ 0 w 469"/>
                <a:gd name="T1" fmla="*/ 234 h 468"/>
                <a:gd name="T2" fmla="*/ 235 w 469"/>
                <a:gd name="T3" fmla="*/ 0 h 468"/>
                <a:gd name="T4" fmla="*/ 469 w 469"/>
                <a:gd name="T5" fmla="*/ 234 h 468"/>
                <a:gd name="T6" fmla="*/ 469 w 469"/>
                <a:gd name="T7" fmla="*/ 234 h 468"/>
                <a:gd name="T8" fmla="*/ 235 w 469"/>
                <a:gd name="T9" fmla="*/ 468 h 468"/>
                <a:gd name="T10" fmla="*/ 0 w 469"/>
                <a:gd name="T11" fmla="*/ 234 h 468"/>
              </a:gdLst>
              <a:ahLst/>
              <a:cxnLst>
                <a:cxn ang="0">
                  <a:pos x="T0" y="T1"/>
                </a:cxn>
                <a:cxn ang="0">
                  <a:pos x="T2" y="T3"/>
                </a:cxn>
                <a:cxn ang="0">
                  <a:pos x="T4" y="T5"/>
                </a:cxn>
                <a:cxn ang="0">
                  <a:pos x="T6" y="T7"/>
                </a:cxn>
                <a:cxn ang="0">
                  <a:pos x="T8" y="T9"/>
                </a:cxn>
                <a:cxn ang="0">
                  <a:pos x="T10" y="T11"/>
                </a:cxn>
              </a:cxnLst>
              <a:rect l="0" t="0" r="r" b="b"/>
              <a:pathLst>
                <a:path w="469" h="468">
                  <a:moveTo>
                    <a:pt x="0" y="234"/>
                  </a:moveTo>
                  <a:cubicBezTo>
                    <a:pt x="0" y="104"/>
                    <a:pt x="105" y="0"/>
                    <a:pt x="235" y="0"/>
                  </a:cubicBezTo>
                  <a:cubicBezTo>
                    <a:pt x="364" y="0"/>
                    <a:pt x="469" y="104"/>
                    <a:pt x="469" y="234"/>
                  </a:cubicBezTo>
                  <a:cubicBezTo>
                    <a:pt x="469" y="234"/>
                    <a:pt x="469" y="234"/>
                    <a:pt x="469" y="234"/>
                  </a:cubicBezTo>
                  <a:cubicBezTo>
                    <a:pt x="469" y="363"/>
                    <a:pt x="364" y="468"/>
                    <a:pt x="235" y="468"/>
                  </a:cubicBezTo>
                  <a:cubicBezTo>
                    <a:pt x="105" y="468"/>
                    <a:pt x="0" y="363"/>
                    <a:pt x="0" y="234"/>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29" name="Freeform 26"/>
            <p:cNvSpPr>
              <a:spLocks/>
            </p:cNvSpPr>
            <p:nvPr/>
          </p:nvSpPr>
          <p:spPr bwMode="auto">
            <a:xfrm>
              <a:off x="3593" y="3266"/>
              <a:ext cx="235" cy="235"/>
            </a:xfrm>
            <a:custGeom>
              <a:avLst/>
              <a:gdLst>
                <a:gd name="T0" fmla="*/ 0 w 235"/>
                <a:gd name="T1" fmla="*/ 118 h 235"/>
                <a:gd name="T2" fmla="*/ 117 w 235"/>
                <a:gd name="T3" fmla="*/ 0 h 235"/>
                <a:gd name="T4" fmla="*/ 235 w 235"/>
                <a:gd name="T5" fmla="*/ 118 h 235"/>
                <a:gd name="T6" fmla="*/ 235 w 235"/>
                <a:gd name="T7" fmla="*/ 118 h 235"/>
                <a:gd name="T8" fmla="*/ 117 w 235"/>
                <a:gd name="T9" fmla="*/ 235 h 235"/>
                <a:gd name="T10" fmla="*/ 0 w 235"/>
                <a:gd name="T11" fmla="*/ 118 h 235"/>
              </a:gdLst>
              <a:ahLst/>
              <a:cxnLst>
                <a:cxn ang="0">
                  <a:pos x="T0" y="T1"/>
                </a:cxn>
                <a:cxn ang="0">
                  <a:pos x="T2" y="T3"/>
                </a:cxn>
                <a:cxn ang="0">
                  <a:pos x="T4" y="T5"/>
                </a:cxn>
                <a:cxn ang="0">
                  <a:pos x="T6" y="T7"/>
                </a:cxn>
                <a:cxn ang="0">
                  <a:pos x="T8" y="T9"/>
                </a:cxn>
                <a:cxn ang="0">
                  <a:pos x="T10" y="T11"/>
                </a:cxn>
              </a:cxnLst>
              <a:rect l="0" t="0" r="r" b="b"/>
              <a:pathLst>
                <a:path w="235" h="235">
                  <a:moveTo>
                    <a:pt x="0" y="118"/>
                  </a:moveTo>
                  <a:cubicBezTo>
                    <a:pt x="0" y="52"/>
                    <a:pt x="52" y="0"/>
                    <a:pt x="117" y="0"/>
                  </a:cubicBezTo>
                  <a:cubicBezTo>
                    <a:pt x="182" y="0"/>
                    <a:pt x="235" y="52"/>
                    <a:pt x="235" y="118"/>
                  </a:cubicBezTo>
                  <a:cubicBezTo>
                    <a:pt x="235" y="118"/>
                    <a:pt x="235" y="118"/>
                    <a:pt x="235" y="118"/>
                  </a:cubicBezTo>
                  <a:cubicBezTo>
                    <a:pt x="235" y="183"/>
                    <a:pt x="182" y="235"/>
                    <a:pt x="117" y="235"/>
                  </a:cubicBezTo>
                  <a:cubicBezTo>
                    <a:pt x="52" y="235"/>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30" name="Rectangle 27"/>
            <p:cNvSpPr>
              <a:spLocks noChangeArrowheads="1"/>
            </p:cNvSpPr>
            <p:nvPr/>
          </p:nvSpPr>
          <p:spPr bwMode="auto">
            <a:xfrm>
              <a:off x="3683" y="3333"/>
              <a:ext cx="112"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N</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1" name="Freeform 28"/>
            <p:cNvSpPr>
              <a:spLocks/>
            </p:cNvSpPr>
            <p:nvPr/>
          </p:nvSpPr>
          <p:spPr bwMode="auto">
            <a:xfrm>
              <a:off x="4005" y="3266"/>
              <a:ext cx="235" cy="235"/>
            </a:xfrm>
            <a:custGeom>
              <a:avLst/>
              <a:gdLst>
                <a:gd name="T0" fmla="*/ 0 w 469"/>
                <a:gd name="T1" fmla="*/ 234 h 468"/>
                <a:gd name="T2" fmla="*/ 234 w 469"/>
                <a:gd name="T3" fmla="*/ 0 h 468"/>
                <a:gd name="T4" fmla="*/ 469 w 469"/>
                <a:gd name="T5" fmla="*/ 234 h 468"/>
                <a:gd name="T6" fmla="*/ 469 w 469"/>
                <a:gd name="T7" fmla="*/ 234 h 468"/>
                <a:gd name="T8" fmla="*/ 234 w 469"/>
                <a:gd name="T9" fmla="*/ 468 h 468"/>
                <a:gd name="T10" fmla="*/ 0 w 469"/>
                <a:gd name="T11" fmla="*/ 234 h 468"/>
              </a:gdLst>
              <a:ahLst/>
              <a:cxnLst>
                <a:cxn ang="0">
                  <a:pos x="T0" y="T1"/>
                </a:cxn>
                <a:cxn ang="0">
                  <a:pos x="T2" y="T3"/>
                </a:cxn>
                <a:cxn ang="0">
                  <a:pos x="T4" y="T5"/>
                </a:cxn>
                <a:cxn ang="0">
                  <a:pos x="T6" y="T7"/>
                </a:cxn>
                <a:cxn ang="0">
                  <a:pos x="T8" y="T9"/>
                </a:cxn>
                <a:cxn ang="0">
                  <a:pos x="T10" y="T11"/>
                </a:cxn>
              </a:cxnLst>
              <a:rect l="0" t="0" r="r" b="b"/>
              <a:pathLst>
                <a:path w="469" h="468">
                  <a:moveTo>
                    <a:pt x="0" y="234"/>
                  </a:moveTo>
                  <a:cubicBezTo>
                    <a:pt x="0" y="104"/>
                    <a:pt x="105" y="0"/>
                    <a:pt x="234" y="0"/>
                  </a:cubicBezTo>
                  <a:cubicBezTo>
                    <a:pt x="364" y="0"/>
                    <a:pt x="469" y="104"/>
                    <a:pt x="469" y="234"/>
                  </a:cubicBezTo>
                  <a:cubicBezTo>
                    <a:pt x="469" y="234"/>
                    <a:pt x="469" y="234"/>
                    <a:pt x="469" y="234"/>
                  </a:cubicBezTo>
                  <a:cubicBezTo>
                    <a:pt x="469" y="363"/>
                    <a:pt x="364" y="468"/>
                    <a:pt x="234" y="468"/>
                  </a:cubicBezTo>
                  <a:cubicBezTo>
                    <a:pt x="105" y="468"/>
                    <a:pt x="0" y="363"/>
                    <a:pt x="0" y="234"/>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2" name="Freeform 29"/>
            <p:cNvSpPr>
              <a:spLocks/>
            </p:cNvSpPr>
            <p:nvPr/>
          </p:nvSpPr>
          <p:spPr bwMode="auto">
            <a:xfrm>
              <a:off x="4005" y="3266"/>
              <a:ext cx="235" cy="235"/>
            </a:xfrm>
            <a:custGeom>
              <a:avLst/>
              <a:gdLst>
                <a:gd name="T0" fmla="*/ 0 w 235"/>
                <a:gd name="T1" fmla="*/ 118 h 235"/>
                <a:gd name="T2" fmla="*/ 118 w 235"/>
                <a:gd name="T3" fmla="*/ 0 h 235"/>
                <a:gd name="T4" fmla="*/ 235 w 235"/>
                <a:gd name="T5" fmla="*/ 118 h 235"/>
                <a:gd name="T6" fmla="*/ 235 w 235"/>
                <a:gd name="T7" fmla="*/ 118 h 235"/>
                <a:gd name="T8" fmla="*/ 118 w 235"/>
                <a:gd name="T9" fmla="*/ 235 h 235"/>
                <a:gd name="T10" fmla="*/ 0 w 235"/>
                <a:gd name="T11" fmla="*/ 118 h 235"/>
              </a:gdLst>
              <a:ahLst/>
              <a:cxnLst>
                <a:cxn ang="0">
                  <a:pos x="T0" y="T1"/>
                </a:cxn>
                <a:cxn ang="0">
                  <a:pos x="T2" y="T3"/>
                </a:cxn>
                <a:cxn ang="0">
                  <a:pos x="T4" y="T5"/>
                </a:cxn>
                <a:cxn ang="0">
                  <a:pos x="T6" y="T7"/>
                </a:cxn>
                <a:cxn ang="0">
                  <a:pos x="T8" y="T9"/>
                </a:cxn>
                <a:cxn ang="0">
                  <a:pos x="T10" y="T11"/>
                </a:cxn>
              </a:cxnLst>
              <a:rect l="0" t="0" r="r" b="b"/>
              <a:pathLst>
                <a:path w="235" h="235">
                  <a:moveTo>
                    <a:pt x="0" y="118"/>
                  </a:moveTo>
                  <a:cubicBezTo>
                    <a:pt x="0" y="52"/>
                    <a:pt x="53" y="0"/>
                    <a:pt x="118" y="0"/>
                  </a:cubicBezTo>
                  <a:cubicBezTo>
                    <a:pt x="183" y="0"/>
                    <a:pt x="235" y="52"/>
                    <a:pt x="235" y="118"/>
                  </a:cubicBezTo>
                  <a:cubicBezTo>
                    <a:pt x="235" y="118"/>
                    <a:pt x="235" y="118"/>
                    <a:pt x="235" y="118"/>
                  </a:cubicBezTo>
                  <a:cubicBezTo>
                    <a:pt x="235" y="183"/>
                    <a:pt x="183" y="235"/>
                    <a:pt x="118" y="235"/>
                  </a:cubicBezTo>
                  <a:cubicBezTo>
                    <a:pt x="53" y="235"/>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33" name="Rectangle 30"/>
            <p:cNvSpPr>
              <a:spLocks noChangeArrowheads="1"/>
            </p:cNvSpPr>
            <p:nvPr/>
          </p:nvSpPr>
          <p:spPr bwMode="auto">
            <a:xfrm>
              <a:off x="4092" y="3333"/>
              <a:ext cx="112"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O</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34" name="Freeform 31"/>
            <p:cNvSpPr>
              <a:spLocks noEditPoints="1"/>
            </p:cNvSpPr>
            <p:nvPr/>
          </p:nvSpPr>
          <p:spPr bwMode="auto">
            <a:xfrm>
              <a:off x="2468" y="2909"/>
              <a:ext cx="8" cy="471"/>
            </a:xfrm>
            <a:custGeom>
              <a:avLst/>
              <a:gdLst>
                <a:gd name="T0" fmla="*/ 8 w 16"/>
                <a:gd name="T1" fmla="*/ 32 h 938"/>
                <a:gd name="T2" fmla="*/ 8 w 16"/>
                <a:gd name="T3" fmla="*/ 0 h 938"/>
                <a:gd name="T4" fmla="*/ 16 w 16"/>
                <a:gd name="T5" fmla="*/ 72 h 938"/>
                <a:gd name="T6" fmla="*/ 0 w 16"/>
                <a:gd name="T7" fmla="*/ 56 h 938"/>
                <a:gd name="T8" fmla="*/ 16 w 16"/>
                <a:gd name="T9" fmla="*/ 104 h 938"/>
                <a:gd name="T10" fmla="*/ 0 w 16"/>
                <a:gd name="T11" fmla="*/ 120 h 938"/>
                <a:gd name="T12" fmla="*/ 16 w 16"/>
                <a:gd name="T13" fmla="*/ 104 h 938"/>
                <a:gd name="T14" fmla="*/ 8 w 16"/>
                <a:gd name="T15" fmla="*/ 176 h 938"/>
                <a:gd name="T16" fmla="*/ 8 w 16"/>
                <a:gd name="T17" fmla="*/ 144 h 938"/>
                <a:gd name="T18" fmla="*/ 16 w 16"/>
                <a:gd name="T19" fmla="*/ 216 h 938"/>
                <a:gd name="T20" fmla="*/ 0 w 16"/>
                <a:gd name="T21" fmla="*/ 200 h 938"/>
                <a:gd name="T22" fmla="*/ 16 w 16"/>
                <a:gd name="T23" fmla="*/ 248 h 938"/>
                <a:gd name="T24" fmla="*/ 0 w 16"/>
                <a:gd name="T25" fmla="*/ 264 h 938"/>
                <a:gd name="T26" fmla="*/ 16 w 16"/>
                <a:gd name="T27" fmla="*/ 248 h 938"/>
                <a:gd name="T28" fmla="*/ 8 w 16"/>
                <a:gd name="T29" fmla="*/ 320 h 938"/>
                <a:gd name="T30" fmla="*/ 8 w 16"/>
                <a:gd name="T31" fmla="*/ 288 h 938"/>
                <a:gd name="T32" fmla="*/ 16 w 16"/>
                <a:gd name="T33" fmla="*/ 360 h 938"/>
                <a:gd name="T34" fmla="*/ 0 w 16"/>
                <a:gd name="T35" fmla="*/ 344 h 938"/>
                <a:gd name="T36" fmla="*/ 16 w 16"/>
                <a:gd name="T37" fmla="*/ 392 h 938"/>
                <a:gd name="T38" fmla="*/ 0 w 16"/>
                <a:gd name="T39" fmla="*/ 408 h 938"/>
                <a:gd name="T40" fmla="*/ 16 w 16"/>
                <a:gd name="T41" fmla="*/ 392 h 938"/>
                <a:gd name="T42" fmla="*/ 8 w 16"/>
                <a:gd name="T43" fmla="*/ 464 h 938"/>
                <a:gd name="T44" fmla="*/ 8 w 16"/>
                <a:gd name="T45" fmla="*/ 432 h 938"/>
                <a:gd name="T46" fmla="*/ 16 w 16"/>
                <a:gd name="T47" fmla="*/ 504 h 938"/>
                <a:gd name="T48" fmla="*/ 0 w 16"/>
                <a:gd name="T49" fmla="*/ 488 h 938"/>
                <a:gd name="T50" fmla="*/ 16 w 16"/>
                <a:gd name="T51" fmla="*/ 536 h 938"/>
                <a:gd name="T52" fmla="*/ 0 w 16"/>
                <a:gd name="T53" fmla="*/ 552 h 938"/>
                <a:gd name="T54" fmla="*/ 16 w 16"/>
                <a:gd name="T55" fmla="*/ 536 h 938"/>
                <a:gd name="T56" fmla="*/ 8 w 16"/>
                <a:gd name="T57" fmla="*/ 608 h 938"/>
                <a:gd name="T58" fmla="*/ 8 w 16"/>
                <a:gd name="T59" fmla="*/ 576 h 938"/>
                <a:gd name="T60" fmla="*/ 16 w 16"/>
                <a:gd name="T61" fmla="*/ 648 h 938"/>
                <a:gd name="T62" fmla="*/ 0 w 16"/>
                <a:gd name="T63" fmla="*/ 632 h 938"/>
                <a:gd name="T64" fmla="*/ 16 w 16"/>
                <a:gd name="T65" fmla="*/ 680 h 938"/>
                <a:gd name="T66" fmla="*/ 0 w 16"/>
                <a:gd name="T67" fmla="*/ 696 h 938"/>
                <a:gd name="T68" fmla="*/ 16 w 16"/>
                <a:gd name="T69" fmla="*/ 680 h 938"/>
                <a:gd name="T70" fmla="*/ 8 w 16"/>
                <a:gd name="T71" fmla="*/ 752 h 938"/>
                <a:gd name="T72" fmla="*/ 8 w 16"/>
                <a:gd name="T73" fmla="*/ 720 h 938"/>
                <a:gd name="T74" fmla="*/ 16 w 16"/>
                <a:gd name="T75" fmla="*/ 792 h 938"/>
                <a:gd name="T76" fmla="*/ 0 w 16"/>
                <a:gd name="T77" fmla="*/ 776 h 938"/>
                <a:gd name="T78" fmla="*/ 16 w 16"/>
                <a:gd name="T79" fmla="*/ 824 h 938"/>
                <a:gd name="T80" fmla="*/ 0 w 16"/>
                <a:gd name="T81" fmla="*/ 840 h 938"/>
                <a:gd name="T82" fmla="*/ 16 w 16"/>
                <a:gd name="T83" fmla="*/ 824 h 938"/>
                <a:gd name="T84" fmla="*/ 8 w 16"/>
                <a:gd name="T85" fmla="*/ 896 h 938"/>
                <a:gd name="T86" fmla="*/ 8 w 16"/>
                <a:gd name="T87" fmla="*/ 864 h 938"/>
                <a:gd name="T88" fmla="*/ 16 w 16"/>
                <a:gd name="T89" fmla="*/ 930 h 938"/>
                <a:gd name="T90" fmla="*/ 0 w 16"/>
                <a:gd name="T91" fmla="*/ 920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938">
                  <a:moveTo>
                    <a:pt x="16" y="8"/>
                  </a:moveTo>
                  <a:lnTo>
                    <a:pt x="16" y="24"/>
                  </a:lnTo>
                  <a:cubicBezTo>
                    <a:pt x="16" y="28"/>
                    <a:pt x="12" y="32"/>
                    <a:pt x="8" y="32"/>
                  </a:cubicBezTo>
                  <a:cubicBezTo>
                    <a:pt x="3" y="32"/>
                    <a:pt x="0" y="28"/>
                    <a:pt x="0" y="24"/>
                  </a:cubicBezTo>
                  <a:lnTo>
                    <a:pt x="0" y="8"/>
                  </a:lnTo>
                  <a:cubicBezTo>
                    <a:pt x="0" y="3"/>
                    <a:pt x="3" y="0"/>
                    <a:pt x="8" y="0"/>
                  </a:cubicBezTo>
                  <a:cubicBezTo>
                    <a:pt x="12" y="0"/>
                    <a:pt x="16" y="3"/>
                    <a:pt x="16" y="8"/>
                  </a:cubicBezTo>
                  <a:close/>
                  <a:moveTo>
                    <a:pt x="16" y="56"/>
                  </a:moveTo>
                  <a:lnTo>
                    <a:pt x="16" y="72"/>
                  </a:lnTo>
                  <a:cubicBezTo>
                    <a:pt x="16" y="76"/>
                    <a:pt x="12" y="80"/>
                    <a:pt x="8" y="80"/>
                  </a:cubicBezTo>
                  <a:cubicBezTo>
                    <a:pt x="3" y="80"/>
                    <a:pt x="0" y="76"/>
                    <a:pt x="0" y="72"/>
                  </a:cubicBezTo>
                  <a:lnTo>
                    <a:pt x="0" y="56"/>
                  </a:lnTo>
                  <a:cubicBezTo>
                    <a:pt x="0" y="51"/>
                    <a:pt x="3" y="48"/>
                    <a:pt x="8" y="48"/>
                  </a:cubicBezTo>
                  <a:cubicBezTo>
                    <a:pt x="12" y="48"/>
                    <a:pt x="16" y="51"/>
                    <a:pt x="16" y="56"/>
                  </a:cubicBezTo>
                  <a:close/>
                  <a:moveTo>
                    <a:pt x="16" y="104"/>
                  </a:moveTo>
                  <a:lnTo>
                    <a:pt x="16" y="120"/>
                  </a:lnTo>
                  <a:cubicBezTo>
                    <a:pt x="16" y="124"/>
                    <a:pt x="12" y="128"/>
                    <a:pt x="8" y="128"/>
                  </a:cubicBezTo>
                  <a:cubicBezTo>
                    <a:pt x="3" y="128"/>
                    <a:pt x="0" y="124"/>
                    <a:pt x="0" y="120"/>
                  </a:cubicBezTo>
                  <a:lnTo>
                    <a:pt x="0" y="104"/>
                  </a:lnTo>
                  <a:cubicBezTo>
                    <a:pt x="0" y="99"/>
                    <a:pt x="3" y="96"/>
                    <a:pt x="8" y="96"/>
                  </a:cubicBezTo>
                  <a:cubicBezTo>
                    <a:pt x="12" y="96"/>
                    <a:pt x="16" y="99"/>
                    <a:pt x="16" y="104"/>
                  </a:cubicBezTo>
                  <a:close/>
                  <a:moveTo>
                    <a:pt x="16" y="152"/>
                  </a:moveTo>
                  <a:lnTo>
                    <a:pt x="16" y="168"/>
                  </a:lnTo>
                  <a:cubicBezTo>
                    <a:pt x="16" y="172"/>
                    <a:pt x="12" y="176"/>
                    <a:pt x="8" y="176"/>
                  </a:cubicBezTo>
                  <a:cubicBezTo>
                    <a:pt x="3" y="176"/>
                    <a:pt x="0" y="172"/>
                    <a:pt x="0" y="168"/>
                  </a:cubicBezTo>
                  <a:lnTo>
                    <a:pt x="0" y="152"/>
                  </a:lnTo>
                  <a:cubicBezTo>
                    <a:pt x="0" y="147"/>
                    <a:pt x="3" y="144"/>
                    <a:pt x="8" y="144"/>
                  </a:cubicBezTo>
                  <a:cubicBezTo>
                    <a:pt x="12" y="144"/>
                    <a:pt x="16" y="147"/>
                    <a:pt x="16" y="152"/>
                  </a:cubicBezTo>
                  <a:close/>
                  <a:moveTo>
                    <a:pt x="16" y="200"/>
                  </a:moveTo>
                  <a:lnTo>
                    <a:pt x="16" y="216"/>
                  </a:lnTo>
                  <a:cubicBezTo>
                    <a:pt x="16" y="220"/>
                    <a:pt x="12" y="224"/>
                    <a:pt x="8" y="224"/>
                  </a:cubicBezTo>
                  <a:cubicBezTo>
                    <a:pt x="3" y="224"/>
                    <a:pt x="0" y="220"/>
                    <a:pt x="0" y="216"/>
                  </a:cubicBezTo>
                  <a:lnTo>
                    <a:pt x="0" y="200"/>
                  </a:lnTo>
                  <a:cubicBezTo>
                    <a:pt x="0" y="195"/>
                    <a:pt x="3" y="192"/>
                    <a:pt x="8" y="192"/>
                  </a:cubicBezTo>
                  <a:cubicBezTo>
                    <a:pt x="12" y="192"/>
                    <a:pt x="16" y="195"/>
                    <a:pt x="16" y="200"/>
                  </a:cubicBezTo>
                  <a:close/>
                  <a:moveTo>
                    <a:pt x="16" y="248"/>
                  </a:moveTo>
                  <a:lnTo>
                    <a:pt x="16" y="264"/>
                  </a:lnTo>
                  <a:cubicBezTo>
                    <a:pt x="16" y="268"/>
                    <a:pt x="12" y="272"/>
                    <a:pt x="8" y="272"/>
                  </a:cubicBezTo>
                  <a:cubicBezTo>
                    <a:pt x="3" y="272"/>
                    <a:pt x="0" y="268"/>
                    <a:pt x="0" y="264"/>
                  </a:cubicBezTo>
                  <a:lnTo>
                    <a:pt x="0" y="248"/>
                  </a:lnTo>
                  <a:cubicBezTo>
                    <a:pt x="0" y="243"/>
                    <a:pt x="3" y="240"/>
                    <a:pt x="8" y="240"/>
                  </a:cubicBezTo>
                  <a:cubicBezTo>
                    <a:pt x="12" y="240"/>
                    <a:pt x="16" y="243"/>
                    <a:pt x="16" y="248"/>
                  </a:cubicBezTo>
                  <a:close/>
                  <a:moveTo>
                    <a:pt x="16" y="296"/>
                  </a:moveTo>
                  <a:lnTo>
                    <a:pt x="16" y="312"/>
                  </a:lnTo>
                  <a:cubicBezTo>
                    <a:pt x="16" y="316"/>
                    <a:pt x="12" y="320"/>
                    <a:pt x="8" y="320"/>
                  </a:cubicBezTo>
                  <a:cubicBezTo>
                    <a:pt x="3" y="320"/>
                    <a:pt x="0" y="316"/>
                    <a:pt x="0" y="312"/>
                  </a:cubicBezTo>
                  <a:lnTo>
                    <a:pt x="0" y="296"/>
                  </a:lnTo>
                  <a:cubicBezTo>
                    <a:pt x="0" y="291"/>
                    <a:pt x="3" y="288"/>
                    <a:pt x="8" y="288"/>
                  </a:cubicBezTo>
                  <a:cubicBezTo>
                    <a:pt x="12" y="288"/>
                    <a:pt x="16" y="291"/>
                    <a:pt x="16" y="296"/>
                  </a:cubicBezTo>
                  <a:close/>
                  <a:moveTo>
                    <a:pt x="16" y="344"/>
                  </a:moveTo>
                  <a:lnTo>
                    <a:pt x="16" y="360"/>
                  </a:lnTo>
                  <a:cubicBezTo>
                    <a:pt x="16" y="364"/>
                    <a:pt x="12" y="368"/>
                    <a:pt x="8" y="368"/>
                  </a:cubicBezTo>
                  <a:cubicBezTo>
                    <a:pt x="3" y="368"/>
                    <a:pt x="0" y="364"/>
                    <a:pt x="0" y="360"/>
                  </a:cubicBezTo>
                  <a:lnTo>
                    <a:pt x="0" y="344"/>
                  </a:lnTo>
                  <a:cubicBezTo>
                    <a:pt x="0" y="339"/>
                    <a:pt x="3" y="336"/>
                    <a:pt x="8" y="336"/>
                  </a:cubicBezTo>
                  <a:cubicBezTo>
                    <a:pt x="12" y="336"/>
                    <a:pt x="16" y="339"/>
                    <a:pt x="16" y="344"/>
                  </a:cubicBezTo>
                  <a:close/>
                  <a:moveTo>
                    <a:pt x="16" y="392"/>
                  </a:moveTo>
                  <a:lnTo>
                    <a:pt x="16" y="408"/>
                  </a:lnTo>
                  <a:cubicBezTo>
                    <a:pt x="16" y="412"/>
                    <a:pt x="12" y="416"/>
                    <a:pt x="8" y="416"/>
                  </a:cubicBezTo>
                  <a:cubicBezTo>
                    <a:pt x="3" y="416"/>
                    <a:pt x="0" y="412"/>
                    <a:pt x="0" y="408"/>
                  </a:cubicBezTo>
                  <a:lnTo>
                    <a:pt x="0" y="392"/>
                  </a:lnTo>
                  <a:cubicBezTo>
                    <a:pt x="0" y="387"/>
                    <a:pt x="3" y="384"/>
                    <a:pt x="8" y="384"/>
                  </a:cubicBezTo>
                  <a:cubicBezTo>
                    <a:pt x="12" y="384"/>
                    <a:pt x="16" y="387"/>
                    <a:pt x="16" y="392"/>
                  </a:cubicBezTo>
                  <a:close/>
                  <a:moveTo>
                    <a:pt x="16" y="440"/>
                  </a:moveTo>
                  <a:lnTo>
                    <a:pt x="16" y="456"/>
                  </a:lnTo>
                  <a:cubicBezTo>
                    <a:pt x="16" y="460"/>
                    <a:pt x="12" y="464"/>
                    <a:pt x="8" y="464"/>
                  </a:cubicBezTo>
                  <a:cubicBezTo>
                    <a:pt x="3" y="464"/>
                    <a:pt x="0" y="460"/>
                    <a:pt x="0" y="456"/>
                  </a:cubicBezTo>
                  <a:lnTo>
                    <a:pt x="0" y="440"/>
                  </a:lnTo>
                  <a:cubicBezTo>
                    <a:pt x="0" y="435"/>
                    <a:pt x="3" y="432"/>
                    <a:pt x="8" y="432"/>
                  </a:cubicBezTo>
                  <a:cubicBezTo>
                    <a:pt x="12" y="432"/>
                    <a:pt x="16" y="435"/>
                    <a:pt x="16" y="440"/>
                  </a:cubicBezTo>
                  <a:close/>
                  <a:moveTo>
                    <a:pt x="16" y="488"/>
                  </a:moveTo>
                  <a:lnTo>
                    <a:pt x="16" y="504"/>
                  </a:lnTo>
                  <a:cubicBezTo>
                    <a:pt x="16" y="508"/>
                    <a:pt x="12" y="512"/>
                    <a:pt x="8" y="512"/>
                  </a:cubicBezTo>
                  <a:cubicBezTo>
                    <a:pt x="3" y="512"/>
                    <a:pt x="0" y="508"/>
                    <a:pt x="0" y="504"/>
                  </a:cubicBezTo>
                  <a:lnTo>
                    <a:pt x="0" y="488"/>
                  </a:lnTo>
                  <a:cubicBezTo>
                    <a:pt x="0" y="483"/>
                    <a:pt x="3" y="480"/>
                    <a:pt x="8" y="480"/>
                  </a:cubicBezTo>
                  <a:cubicBezTo>
                    <a:pt x="12" y="480"/>
                    <a:pt x="16" y="483"/>
                    <a:pt x="16" y="488"/>
                  </a:cubicBezTo>
                  <a:close/>
                  <a:moveTo>
                    <a:pt x="16" y="536"/>
                  </a:moveTo>
                  <a:lnTo>
                    <a:pt x="16" y="552"/>
                  </a:lnTo>
                  <a:cubicBezTo>
                    <a:pt x="16" y="556"/>
                    <a:pt x="12" y="560"/>
                    <a:pt x="8" y="560"/>
                  </a:cubicBezTo>
                  <a:cubicBezTo>
                    <a:pt x="3" y="560"/>
                    <a:pt x="0" y="556"/>
                    <a:pt x="0" y="552"/>
                  </a:cubicBezTo>
                  <a:lnTo>
                    <a:pt x="0" y="536"/>
                  </a:lnTo>
                  <a:cubicBezTo>
                    <a:pt x="0" y="531"/>
                    <a:pt x="3" y="528"/>
                    <a:pt x="8" y="528"/>
                  </a:cubicBezTo>
                  <a:cubicBezTo>
                    <a:pt x="12" y="528"/>
                    <a:pt x="16" y="531"/>
                    <a:pt x="16" y="536"/>
                  </a:cubicBezTo>
                  <a:close/>
                  <a:moveTo>
                    <a:pt x="16" y="584"/>
                  </a:moveTo>
                  <a:lnTo>
                    <a:pt x="16" y="600"/>
                  </a:lnTo>
                  <a:cubicBezTo>
                    <a:pt x="16" y="604"/>
                    <a:pt x="12" y="608"/>
                    <a:pt x="8" y="608"/>
                  </a:cubicBezTo>
                  <a:cubicBezTo>
                    <a:pt x="3" y="608"/>
                    <a:pt x="0" y="604"/>
                    <a:pt x="0" y="600"/>
                  </a:cubicBezTo>
                  <a:lnTo>
                    <a:pt x="0" y="584"/>
                  </a:lnTo>
                  <a:cubicBezTo>
                    <a:pt x="0" y="579"/>
                    <a:pt x="3" y="576"/>
                    <a:pt x="8" y="576"/>
                  </a:cubicBezTo>
                  <a:cubicBezTo>
                    <a:pt x="12" y="576"/>
                    <a:pt x="16" y="579"/>
                    <a:pt x="16" y="584"/>
                  </a:cubicBezTo>
                  <a:close/>
                  <a:moveTo>
                    <a:pt x="16" y="632"/>
                  </a:moveTo>
                  <a:lnTo>
                    <a:pt x="16" y="648"/>
                  </a:lnTo>
                  <a:cubicBezTo>
                    <a:pt x="16" y="652"/>
                    <a:pt x="12" y="656"/>
                    <a:pt x="8" y="656"/>
                  </a:cubicBezTo>
                  <a:cubicBezTo>
                    <a:pt x="3" y="656"/>
                    <a:pt x="0" y="652"/>
                    <a:pt x="0" y="648"/>
                  </a:cubicBezTo>
                  <a:lnTo>
                    <a:pt x="0" y="632"/>
                  </a:lnTo>
                  <a:cubicBezTo>
                    <a:pt x="0" y="627"/>
                    <a:pt x="3" y="624"/>
                    <a:pt x="8" y="624"/>
                  </a:cubicBezTo>
                  <a:cubicBezTo>
                    <a:pt x="12" y="624"/>
                    <a:pt x="16" y="627"/>
                    <a:pt x="16" y="632"/>
                  </a:cubicBezTo>
                  <a:close/>
                  <a:moveTo>
                    <a:pt x="16" y="680"/>
                  </a:moveTo>
                  <a:lnTo>
                    <a:pt x="16" y="696"/>
                  </a:lnTo>
                  <a:cubicBezTo>
                    <a:pt x="16" y="700"/>
                    <a:pt x="12" y="704"/>
                    <a:pt x="8" y="704"/>
                  </a:cubicBezTo>
                  <a:cubicBezTo>
                    <a:pt x="3" y="704"/>
                    <a:pt x="0" y="700"/>
                    <a:pt x="0" y="696"/>
                  </a:cubicBezTo>
                  <a:lnTo>
                    <a:pt x="0" y="680"/>
                  </a:lnTo>
                  <a:cubicBezTo>
                    <a:pt x="0" y="675"/>
                    <a:pt x="3" y="672"/>
                    <a:pt x="8" y="672"/>
                  </a:cubicBezTo>
                  <a:cubicBezTo>
                    <a:pt x="12" y="672"/>
                    <a:pt x="16" y="675"/>
                    <a:pt x="16" y="680"/>
                  </a:cubicBezTo>
                  <a:close/>
                  <a:moveTo>
                    <a:pt x="16" y="728"/>
                  </a:moveTo>
                  <a:lnTo>
                    <a:pt x="16" y="744"/>
                  </a:lnTo>
                  <a:cubicBezTo>
                    <a:pt x="16" y="748"/>
                    <a:pt x="12" y="752"/>
                    <a:pt x="8" y="752"/>
                  </a:cubicBezTo>
                  <a:cubicBezTo>
                    <a:pt x="3" y="752"/>
                    <a:pt x="0" y="748"/>
                    <a:pt x="0" y="744"/>
                  </a:cubicBezTo>
                  <a:lnTo>
                    <a:pt x="0" y="728"/>
                  </a:lnTo>
                  <a:cubicBezTo>
                    <a:pt x="0" y="723"/>
                    <a:pt x="3" y="720"/>
                    <a:pt x="8" y="720"/>
                  </a:cubicBezTo>
                  <a:cubicBezTo>
                    <a:pt x="12" y="720"/>
                    <a:pt x="16" y="723"/>
                    <a:pt x="16" y="728"/>
                  </a:cubicBezTo>
                  <a:close/>
                  <a:moveTo>
                    <a:pt x="16" y="776"/>
                  </a:moveTo>
                  <a:lnTo>
                    <a:pt x="16" y="792"/>
                  </a:lnTo>
                  <a:cubicBezTo>
                    <a:pt x="16" y="796"/>
                    <a:pt x="12" y="800"/>
                    <a:pt x="8" y="800"/>
                  </a:cubicBezTo>
                  <a:cubicBezTo>
                    <a:pt x="3" y="800"/>
                    <a:pt x="0" y="796"/>
                    <a:pt x="0" y="792"/>
                  </a:cubicBezTo>
                  <a:lnTo>
                    <a:pt x="0" y="776"/>
                  </a:lnTo>
                  <a:cubicBezTo>
                    <a:pt x="0" y="771"/>
                    <a:pt x="3" y="768"/>
                    <a:pt x="8" y="768"/>
                  </a:cubicBezTo>
                  <a:cubicBezTo>
                    <a:pt x="12" y="768"/>
                    <a:pt x="16" y="771"/>
                    <a:pt x="16" y="776"/>
                  </a:cubicBezTo>
                  <a:close/>
                  <a:moveTo>
                    <a:pt x="16" y="824"/>
                  </a:moveTo>
                  <a:lnTo>
                    <a:pt x="16" y="840"/>
                  </a:lnTo>
                  <a:cubicBezTo>
                    <a:pt x="16" y="844"/>
                    <a:pt x="12" y="848"/>
                    <a:pt x="8" y="848"/>
                  </a:cubicBezTo>
                  <a:cubicBezTo>
                    <a:pt x="3" y="848"/>
                    <a:pt x="0" y="844"/>
                    <a:pt x="0" y="840"/>
                  </a:cubicBezTo>
                  <a:lnTo>
                    <a:pt x="0" y="824"/>
                  </a:lnTo>
                  <a:cubicBezTo>
                    <a:pt x="0" y="819"/>
                    <a:pt x="3" y="816"/>
                    <a:pt x="8" y="816"/>
                  </a:cubicBezTo>
                  <a:cubicBezTo>
                    <a:pt x="12" y="816"/>
                    <a:pt x="16" y="819"/>
                    <a:pt x="16" y="824"/>
                  </a:cubicBezTo>
                  <a:close/>
                  <a:moveTo>
                    <a:pt x="16" y="872"/>
                  </a:moveTo>
                  <a:lnTo>
                    <a:pt x="16" y="888"/>
                  </a:lnTo>
                  <a:cubicBezTo>
                    <a:pt x="16" y="892"/>
                    <a:pt x="12" y="896"/>
                    <a:pt x="8" y="896"/>
                  </a:cubicBezTo>
                  <a:cubicBezTo>
                    <a:pt x="3" y="896"/>
                    <a:pt x="0" y="892"/>
                    <a:pt x="0" y="888"/>
                  </a:cubicBezTo>
                  <a:lnTo>
                    <a:pt x="0" y="872"/>
                  </a:lnTo>
                  <a:cubicBezTo>
                    <a:pt x="0" y="867"/>
                    <a:pt x="3" y="864"/>
                    <a:pt x="8" y="864"/>
                  </a:cubicBezTo>
                  <a:cubicBezTo>
                    <a:pt x="12" y="864"/>
                    <a:pt x="16" y="867"/>
                    <a:pt x="16" y="872"/>
                  </a:cubicBezTo>
                  <a:close/>
                  <a:moveTo>
                    <a:pt x="16" y="920"/>
                  </a:moveTo>
                  <a:lnTo>
                    <a:pt x="16" y="930"/>
                  </a:lnTo>
                  <a:cubicBezTo>
                    <a:pt x="16" y="934"/>
                    <a:pt x="12" y="938"/>
                    <a:pt x="8" y="938"/>
                  </a:cubicBezTo>
                  <a:cubicBezTo>
                    <a:pt x="3" y="938"/>
                    <a:pt x="0" y="934"/>
                    <a:pt x="0" y="930"/>
                  </a:cubicBezTo>
                  <a:lnTo>
                    <a:pt x="0" y="920"/>
                  </a:lnTo>
                  <a:cubicBezTo>
                    <a:pt x="0" y="915"/>
                    <a:pt x="3" y="912"/>
                    <a:pt x="8" y="912"/>
                  </a:cubicBezTo>
                  <a:cubicBezTo>
                    <a:pt x="12" y="912"/>
                    <a:pt x="16" y="915"/>
                    <a:pt x="16" y="9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5" name="Freeform 32"/>
            <p:cNvSpPr>
              <a:spLocks noEditPoints="1"/>
            </p:cNvSpPr>
            <p:nvPr/>
          </p:nvSpPr>
          <p:spPr bwMode="auto">
            <a:xfrm>
              <a:off x="2881" y="2444"/>
              <a:ext cx="8" cy="475"/>
            </a:xfrm>
            <a:custGeom>
              <a:avLst/>
              <a:gdLst>
                <a:gd name="T0" fmla="*/ 8 w 16"/>
                <a:gd name="T1" fmla="*/ 32 h 944"/>
                <a:gd name="T2" fmla="*/ 8 w 16"/>
                <a:gd name="T3" fmla="*/ 0 h 944"/>
                <a:gd name="T4" fmla="*/ 16 w 16"/>
                <a:gd name="T5" fmla="*/ 72 h 944"/>
                <a:gd name="T6" fmla="*/ 0 w 16"/>
                <a:gd name="T7" fmla="*/ 56 h 944"/>
                <a:gd name="T8" fmla="*/ 16 w 16"/>
                <a:gd name="T9" fmla="*/ 104 h 944"/>
                <a:gd name="T10" fmla="*/ 0 w 16"/>
                <a:gd name="T11" fmla="*/ 120 h 944"/>
                <a:gd name="T12" fmla="*/ 16 w 16"/>
                <a:gd name="T13" fmla="*/ 104 h 944"/>
                <a:gd name="T14" fmla="*/ 8 w 16"/>
                <a:gd name="T15" fmla="*/ 176 h 944"/>
                <a:gd name="T16" fmla="*/ 8 w 16"/>
                <a:gd name="T17" fmla="*/ 144 h 944"/>
                <a:gd name="T18" fmla="*/ 16 w 16"/>
                <a:gd name="T19" fmla="*/ 216 h 944"/>
                <a:gd name="T20" fmla="*/ 0 w 16"/>
                <a:gd name="T21" fmla="*/ 200 h 944"/>
                <a:gd name="T22" fmla="*/ 16 w 16"/>
                <a:gd name="T23" fmla="*/ 248 h 944"/>
                <a:gd name="T24" fmla="*/ 0 w 16"/>
                <a:gd name="T25" fmla="*/ 264 h 944"/>
                <a:gd name="T26" fmla="*/ 16 w 16"/>
                <a:gd name="T27" fmla="*/ 248 h 944"/>
                <a:gd name="T28" fmla="*/ 8 w 16"/>
                <a:gd name="T29" fmla="*/ 320 h 944"/>
                <a:gd name="T30" fmla="*/ 8 w 16"/>
                <a:gd name="T31" fmla="*/ 288 h 944"/>
                <a:gd name="T32" fmla="*/ 16 w 16"/>
                <a:gd name="T33" fmla="*/ 360 h 944"/>
                <a:gd name="T34" fmla="*/ 0 w 16"/>
                <a:gd name="T35" fmla="*/ 344 h 944"/>
                <a:gd name="T36" fmla="*/ 16 w 16"/>
                <a:gd name="T37" fmla="*/ 392 h 944"/>
                <a:gd name="T38" fmla="*/ 0 w 16"/>
                <a:gd name="T39" fmla="*/ 408 h 944"/>
                <a:gd name="T40" fmla="*/ 16 w 16"/>
                <a:gd name="T41" fmla="*/ 392 h 944"/>
                <a:gd name="T42" fmla="*/ 8 w 16"/>
                <a:gd name="T43" fmla="*/ 464 h 944"/>
                <a:gd name="T44" fmla="*/ 8 w 16"/>
                <a:gd name="T45" fmla="*/ 432 h 944"/>
                <a:gd name="T46" fmla="*/ 16 w 16"/>
                <a:gd name="T47" fmla="*/ 504 h 944"/>
                <a:gd name="T48" fmla="*/ 0 w 16"/>
                <a:gd name="T49" fmla="*/ 488 h 944"/>
                <a:gd name="T50" fmla="*/ 16 w 16"/>
                <a:gd name="T51" fmla="*/ 536 h 944"/>
                <a:gd name="T52" fmla="*/ 0 w 16"/>
                <a:gd name="T53" fmla="*/ 552 h 944"/>
                <a:gd name="T54" fmla="*/ 16 w 16"/>
                <a:gd name="T55" fmla="*/ 536 h 944"/>
                <a:gd name="T56" fmla="*/ 8 w 16"/>
                <a:gd name="T57" fmla="*/ 608 h 944"/>
                <a:gd name="T58" fmla="*/ 8 w 16"/>
                <a:gd name="T59" fmla="*/ 576 h 944"/>
                <a:gd name="T60" fmla="*/ 16 w 16"/>
                <a:gd name="T61" fmla="*/ 648 h 944"/>
                <a:gd name="T62" fmla="*/ 0 w 16"/>
                <a:gd name="T63" fmla="*/ 632 h 944"/>
                <a:gd name="T64" fmla="*/ 16 w 16"/>
                <a:gd name="T65" fmla="*/ 680 h 944"/>
                <a:gd name="T66" fmla="*/ 0 w 16"/>
                <a:gd name="T67" fmla="*/ 696 h 944"/>
                <a:gd name="T68" fmla="*/ 16 w 16"/>
                <a:gd name="T69" fmla="*/ 680 h 944"/>
                <a:gd name="T70" fmla="*/ 8 w 16"/>
                <a:gd name="T71" fmla="*/ 752 h 944"/>
                <a:gd name="T72" fmla="*/ 8 w 16"/>
                <a:gd name="T73" fmla="*/ 720 h 944"/>
                <a:gd name="T74" fmla="*/ 16 w 16"/>
                <a:gd name="T75" fmla="*/ 792 h 944"/>
                <a:gd name="T76" fmla="*/ 0 w 16"/>
                <a:gd name="T77" fmla="*/ 776 h 944"/>
                <a:gd name="T78" fmla="*/ 16 w 16"/>
                <a:gd name="T79" fmla="*/ 824 h 944"/>
                <a:gd name="T80" fmla="*/ 0 w 16"/>
                <a:gd name="T81" fmla="*/ 840 h 944"/>
                <a:gd name="T82" fmla="*/ 16 w 16"/>
                <a:gd name="T83" fmla="*/ 824 h 944"/>
                <a:gd name="T84" fmla="*/ 8 w 16"/>
                <a:gd name="T85" fmla="*/ 896 h 944"/>
                <a:gd name="T86" fmla="*/ 8 w 16"/>
                <a:gd name="T87" fmla="*/ 864 h 944"/>
                <a:gd name="T88" fmla="*/ 16 w 16"/>
                <a:gd name="T89" fmla="*/ 936 h 944"/>
                <a:gd name="T90" fmla="*/ 0 w 16"/>
                <a:gd name="T91" fmla="*/ 920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944">
                  <a:moveTo>
                    <a:pt x="16" y="8"/>
                  </a:moveTo>
                  <a:lnTo>
                    <a:pt x="16" y="24"/>
                  </a:lnTo>
                  <a:cubicBezTo>
                    <a:pt x="16" y="29"/>
                    <a:pt x="12" y="32"/>
                    <a:pt x="8" y="32"/>
                  </a:cubicBezTo>
                  <a:cubicBezTo>
                    <a:pt x="3" y="32"/>
                    <a:pt x="0" y="29"/>
                    <a:pt x="0" y="24"/>
                  </a:cubicBezTo>
                  <a:lnTo>
                    <a:pt x="0" y="8"/>
                  </a:lnTo>
                  <a:cubicBezTo>
                    <a:pt x="0" y="4"/>
                    <a:pt x="3" y="0"/>
                    <a:pt x="8" y="0"/>
                  </a:cubicBezTo>
                  <a:cubicBezTo>
                    <a:pt x="12" y="0"/>
                    <a:pt x="16" y="4"/>
                    <a:pt x="16" y="8"/>
                  </a:cubicBezTo>
                  <a:close/>
                  <a:moveTo>
                    <a:pt x="16" y="56"/>
                  </a:moveTo>
                  <a:lnTo>
                    <a:pt x="16" y="72"/>
                  </a:lnTo>
                  <a:cubicBezTo>
                    <a:pt x="16" y="77"/>
                    <a:pt x="12" y="80"/>
                    <a:pt x="8" y="80"/>
                  </a:cubicBezTo>
                  <a:cubicBezTo>
                    <a:pt x="3" y="80"/>
                    <a:pt x="0" y="77"/>
                    <a:pt x="0" y="72"/>
                  </a:cubicBezTo>
                  <a:lnTo>
                    <a:pt x="0" y="56"/>
                  </a:lnTo>
                  <a:cubicBezTo>
                    <a:pt x="0" y="52"/>
                    <a:pt x="3" y="48"/>
                    <a:pt x="8" y="48"/>
                  </a:cubicBezTo>
                  <a:cubicBezTo>
                    <a:pt x="12" y="48"/>
                    <a:pt x="16" y="52"/>
                    <a:pt x="16" y="56"/>
                  </a:cubicBezTo>
                  <a:close/>
                  <a:moveTo>
                    <a:pt x="16" y="104"/>
                  </a:moveTo>
                  <a:lnTo>
                    <a:pt x="16" y="120"/>
                  </a:lnTo>
                  <a:cubicBezTo>
                    <a:pt x="16" y="125"/>
                    <a:pt x="12" y="128"/>
                    <a:pt x="8" y="128"/>
                  </a:cubicBezTo>
                  <a:cubicBezTo>
                    <a:pt x="3" y="128"/>
                    <a:pt x="0" y="125"/>
                    <a:pt x="0" y="120"/>
                  </a:cubicBezTo>
                  <a:lnTo>
                    <a:pt x="0" y="104"/>
                  </a:lnTo>
                  <a:cubicBezTo>
                    <a:pt x="0" y="100"/>
                    <a:pt x="3" y="96"/>
                    <a:pt x="8" y="96"/>
                  </a:cubicBezTo>
                  <a:cubicBezTo>
                    <a:pt x="12" y="96"/>
                    <a:pt x="16" y="100"/>
                    <a:pt x="16" y="104"/>
                  </a:cubicBezTo>
                  <a:close/>
                  <a:moveTo>
                    <a:pt x="16" y="152"/>
                  </a:moveTo>
                  <a:lnTo>
                    <a:pt x="16" y="168"/>
                  </a:lnTo>
                  <a:cubicBezTo>
                    <a:pt x="16" y="173"/>
                    <a:pt x="12" y="176"/>
                    <a:pt x="8" y="176"/>
                  </a:cubicBezTo>
                  <a:cubicBezTo>
                    <a:pt x="3" y="176"/>
                    <a:pt x="0" y="173"/>
                    <a:pt x="0" y="168"/>
                  </a:cubicBezTo>
                  <a:lnTo>
                    <a:pt x="0" y="152"/>
                  </a:lnTo>
                  <a:cubicBezTo>
                    <a:pt x="0" y="148"/>
                    <a:pt x="3" y="144"/>
                    <a:pt x="8" y="144"/>
                  </a:cubicBezTo>
                  <a:cubicBezTo>
                    <a:pt x="12" y="144"/>
                    <a:pt x="16" y="148"/>
                    <a:pt x="16" y="152"/>
                  </a:cubicBezTo>
                  <a:close/>
                  <a:moveTo>
                    <a:pt x="16" y="200"/>
                  </a:moveTo>
                  <a:lnTo>
                    <a:pt x="16" y="216"/>
                  </a:lnTo>
                  <a:cubicBezTo>
                    <a:pt x="16" y="221"/>
                    <a:pt x="12" y="224"/>
                    <a:pt x="8" y="224"/>
                  </a:cubicBezTo>
                  <a:cubicBezTo>
                    <a:pt x="3" y="224"/>
                    <a:pt x="0" y="221"/>
                    <a:pt x="0" y="216"/>
                  </a:cubicBezTo>
                  <a:lnTo>
                    <a:pt x="0" y="200"/>
                  </a:lnTo>
                  <a:cubicBezTo>
                    <a:pt x="0" y="196"/>
                    <a:pt x="3" y="192"/>
                    <a:pt x="8" y="192"/>
                  </a:cubicBezTo>
                  <a:cubicBezTo>
                    <a:pt x="12" y="192"/>
                    <a:pt x="16" y="196"/>
                    <a:pt x="16" y="200"/>
                  </a:cubicBezTo>
                  <a:close/>
                  <a:moveTo>
                    <a:pt x="16" y="248"/>
                  </a:moveTo>
                  <a:lnTo>
                    <a:pt x="16" y="264"/>
                  </a:lnTo>
                  <a:cubicBezTo>
                    <a:pt x="16" y="269"/>
                    <a:pt x="12" y="272"/>
                    <a:pt x="8" y="272"/>
                  </a:cubicBezTo>
                  <a:cubicBezTo>
                    <a:pt x="3" y="272"/>
                    <a:pt x="0" y="269"/>
                    <a:pt x="0" y="264"/>
                  </a:cubicBezTo>
                  <a:lnTo>
                    <a:pt x="0" y="248"/>
                  </a:lnTo>
                  <a:cubicBezTo>
                    <a:pt x="0" y="244"/>
                    <a:pt x="3" y="240"/>
                    <a:pt x="8" y="240"/>
                  </a:cubicBezTo>
                  <a:cubicBezTo>
                    <a:pt x="12" y="240"/>
                    <a:pt x="16" y="244"/>
                    <a:pt x="16" y="248"/>
                  </a:cubicBezTo>
                  <a:close/>
                  <a:moveTo>
                    <a:pt x="16" y="296"/>
                  </a:moveTo>
                  <a:lnTo>
                    <a:pt x="16" y="312"/>
                  </a:lnTo>
                  <a:cubicBezTo>
                    <a:pt x="16" y="317"/>
                    <a:pt x="12" y="320"/>
                    <a:pt x="8" y="320"/>
                  </a:cubicBezTo>
                  <a:cubicBezTo>
                    <a:pt x="3" y="320"/>
                    <a:pt x="0" y="317"/>
                    <a:pt x="0" y="312"/>
                  </a:cubicBezTo>
                  <a:lnTo>
                    <a:pt x="0" y="296"/>
                  </a:lnTo>
                  <a:cubicBezTo>
                    <a:pt x="0" y="292"/>
                    <a:pt x="3" y="288"/>
                    <a:pt x="8" y="288"/>
                  </a:cubicBezTo>
                  <a:cubicBezTo>
                    <a:pt x="12" y="288"/>
                    <a:pt x="16" y="292"/>
                    <a:pt x="16" y="296"/>
                  </a:cubicBezTo>
                  <a:close/>
                  <a:moveTo>
                    <a:pt x="16" y="344"/>
                  </a:moveTo>
                  <a:lnTo>
                    <a:pt x="16" y="360"/>
                  </a:lnTo>
                  <a:cubicBezTo>
                    <a:pt x="16" y="365"/>
                    <a:pt x="12" y="368"/>
                    <a:pt x="8" y="368"/>
                  </a:cubicBezTo>
                  <a:cubicBezTo>
                    <a:pt x="3" y="368"/>
                    <a:pt x="0" y="365"/>
                    <a:pt x="0" y="360"/>
                  </a:cubicBezTo>
                  <a:lnTo>
                    <a:pt x="0" y="344"/>
                  </a:lnTo>
                  <a:cubicBezTo>
                    <a:pt x="0" y="340"/>
                    <a:pt x="3" y="336"/>
                    <a:pt x="8" y="336"/>
                  </a:cubicBezTo>
                  <a:cubicBezTo>
                    <a:pt x="12" y="336"/>
                    <a:pt x="16" y="340"/>
                    <a:pt x="16" y="344"/>
                  </a:cubicBezTo>
                  <a:close/>
                  <a:moveTo>
                    <a:pt x="16" y="392"/>
                  </a:moveTo>
                  <a:lnTo>
                    <a:pt x="16" y="408"/>
                  </a:lnTo>
                  <a:cubicBezTo>
                    <a:pt x="16" y="413"/>
                    <a:pt x="12" y="416"/>
                    <a:pt x="8" y="416"/>
                  </a:cubicBezTo>
                  <a:cubicBezTo>
                    <a:pt x="3" y="416"/>
                    <a:pt x="0" y="413"/>
                    <a:pt x="0" y="408"/>
                  </a:cubicBezTo>
                  <a:lnTo>
                    <a:pt x="0" y="392"/>
                  </a:lnTo>
                  <a:cubicBezTo>
                    <a:pt x="0" y="388"/>
                    <a:pt x="3" y="384"/>
                    <a:pt x="8" y="384"/>
                  </a:cubicBezTo>
                  <a:cubicBezTo>
                    <a:pt x="12" y="384"/>
                    <a:pt x="16" y="388"/>
                    <a:pt x="16" y="392"/>
                  </a:cubicBezTo>
                  <a:close/>
                  <a:moveTo>
                    <a:pt x="16" y="440"/>
                  </a:moveTo>
                  <a:lnTo>
                    <a:pt x="16" y="456"/>
                  </a:lnTo>
                  <a:cubicBezTo>
                    <a:pt x="16" y="461"/>
                    <a:pt x="12" y="464"/>
                    <a:pt x="8" y="464"/>
                  </a:cubicBezTo>
                  <a:cubicBezTo>
                    <a:pt x="3" y="464"/>
                    <a:pt x="0" y="461"/>
                    <a:pt x="0" y="456"/>
                  </a:cubicBezTo>
                  <a:lnTo>
                    <a:pt x="0" y="440"/>
                  </a:lnTo>
                  <a:cubicBezTo>
                    <a:pt x="0" y="436"/>
                    <a:pt x="3" y="432"/>
                    <a:pt x="8" y="432"/>
                  </a:cubicBezTo>
                  <a:cubicBezTo>
                    <a:pt x="12" y="432"/>
                    <a:pt x="16" y="436"/>
                    <a:pt x="16" y="440"/>
                  </a:cubicBezTo>
                  <a:close/>
                  <a:moveTo>
                    <a:pt x="16" y="488"/>
                  </a:moveTo>
                  <a:lnTo>
                    <a:pt x="16" y="504"/>
                  </a:lnTo>
                  <a:cubicBezTo>
                    <a:pt x="16" y="509"/>
                    <a:pt x="12" y="512"/>
                    <a:pt x="8" y="512"/>
                  </a:cubicBezTo>
                  <a:cubicBezTo>
                    <a:pt x="3" y="512"/>
                    <a:pt x="0" y="509"/>
                    <a:pt x="0" y="504"/>
                  </a:cubicBezTo>
                  <a:lnTo>
                    <a:pt x="0" y="488"/>
                  </a:lnTo>
                  <a:cubicBezTo>
                    <a:pt x="0" y="484"/>
                    <a:pt x="3" y="480"/>
                    <a:pt x="8" y="480"/>
                  </a:cubicBezTo>
                  <a:cubicBezTo>
                    <a:pt x="12" y="480"/>
                    <a:pt x="16" y="484"/>
                    <a:pt x="16" y="488"/>
                  </a:cubicBezTo>
                  <a:close/>
                  <a:moveTo>
                    <a:pt x="16" y="536"/>
                  </a:moveTo>
                  <a:lnTo>
                    <a:pt x="16" y="552"/>
                  </a:lnTo>
                  <a:cubicBezTo>
                    <a:pt x="16" y="557"/>
                    <a:pt x="12" y="560"/>
                    <a:pt x="8" y="560"/>
                  </a:cubicBezTo>
                  <a:cubicBezTo>
                    <a:pt x="3" y="560"/>
                    <a:pt x="0" y="557"/>
                    <a:pt x="0" y="552"/>
                  </a:cubicBezTo>
                  <a:lnTo>
                    <a:pt x="0" y="536"/>
                  </a:lnTo>
                  <a:cubicBezTo>
                    <a:pt x="0" y="532"/>
                    <a:pt x="3" y="528"/>
                    <a:pt x="8" y="528"/>
                  </a:cubicBezTo>
                  <a:cubicBezTo>
                    <a:pt x="12" y="528"/>
                    <a:pt x="16" y="532"/>
                    <a:pt x="16" y="536"/>
                  </a:cubicBezTo>
                  <a:close/>
                  <a:moveTo>
                    <a:pt x="16" y="584"/>
                  </a:moveTo>
                  <a:lnTo>
                    <a:pt x="16" y="600"/>
                  </a:lnTo>
                  <a:cubicBezTo>
                    <a:pt x="16" y="605"/>
                    <a:pt x="12" y="608"/>
                    <a:pt x="8" y="608"/>
                  </a:cubicBezTo>
                  <a:cubicBezTo>
                    <a:pt x="3" y="608"/>
                    <a:pt x="0" y="605"/>
                    <a:pt x="0" y="600"/>
                  </a:cubicBezTo>
                  <a:lnTo>
                    <a:pt x="0" y="584"/>
                  </a:lnTo>
                  <a:cubicBezTo>
                    <a:pt x="0" y="580"/>
                    <a:pt x="3" y="576"/>
                    <a:pt x="8" y="576"/>
                  </a:cubicBezTo>
                  <a:cubicBezTo>
                    <a:pt x="12" y="576"/>
                    <a:pt x="16" y="580"/>
                    <a:pt x="16" y="584"/>
                  </a:cubicBezTo>
                  <a:close/>
                  <a:moveTo>
                    <a:pt x="16" y="632"/>
                  </a:moveTo>
                  <a:lnTo>
                    <a:pt x="16" y="648"/>
                  </a:lnTo>
                  <a:cubicBezTo>
                    <a:pt x="16" y="653"/>
                    <a:pt x="12" y="656"/>
                    <a:pt x="8" y="656"/>
                  </a:cubicBezTo>
                  <a:cubicBezTo>
                    <a:pt x="3" y="656"/>
                    <a:pt x="0" y="653"/>
                    <a:pt x="0" y="648"/>
                  </a:cubicBezTo>
                  <a:lnTo>
                    <a:pt x="0" y="632"/>
                  </a:lnTo>
                  <a:cubicBezTo>
                    <a:pt x="0" y="628"/>
                    <a:pt x="3" y="624"/>
                    <a:pt x="8" y="624"/>
                  </a:cubicBezTo>
                  <a:cubicBezTo>
                    <a:pt x="12" y="624"/>
                    <a:pt x="16" y="628"/>
                    <a:pt x="16" y="632"/>
                  </a:cubicBezTo>
                  <a:close/>
                  <a:moveTo>
                    <a:pt x="16" y="680"/>
                  </a:moveTo>
                  <a:lnTo>
                    <a:pt x="16" y="696"/>
                  </a:lnTo>
                  <a:cubicBezTo>
                    <a:pt x="16" y="701"/>
                    <a:pt x="12" y="704"/>
                    <a:pt x="8" y="704"/>
                  </a:cubicBezTo>
                  <a:cubicBezTo>
                    <a:pt x="3" y="704"/>
                    <a:pt x="0" y="701"/>
                    <a:pt x="0" y="696"/>
                  </a:cubicBezTo>
                  <a:lnTo>
                    <a:pt x="0" y="680"/>
                  </a:lnTo>
                  <a:cubicBezTo>
                    <a:pt x="0" y="676"/>
                    <a:pt x="3" y="672"/>
                    <a:pt x="8" y="672"/>
                  </a:cubicBezTo>
                  <a:cubicBezTo>
                    <a:pt x="12" y="672"/>
                    <a:pt x="16" y="676"/>
                    <a:pt x="16" y="680"/>
                  </a:cubicBezTo>
                  <a:close/>
                  <a:moveTo>
                    <a:pt x="16" y="728"/>
                  </a:moveTo>
                  <a:lnTo>
                    <a:pt x="16" y="744"/>
                  </a:lnTo>
                  <a:cubicBezTo>
                    <a:pt x="16" y="749"/>
                    <a:pt x="12" y="752"/>
                    <a:pt x="8" y="752"/>
                  </a:cubicBezTo>
                  <a:cubicBezTo>
                    <a:pt x="3" y="752"/>
                    <a:pt x="0" y="749"/>
                    <a:pt x="0" y="744"/>
                  </a:cubicBezTo>
                  <a:lnTo>
                    <a:pt x="0" y="728"/>
                  </a:lnTo>
                  <a:cubicBezTo>
                    <a:pt x="0" y="724"/>
                    <a:pt x="3" y="720"/>
                    <a:pt x="8" y="720"/>
                  </a:cubicBezTo>
                  <a:cubicBezTo>
                    <a:pt x="12" y="720"/>
                    <a:pt x="16" y="724"/>
                    <a:pt x="16" y="728"/>
                  </a:cubicBezTo>
                  <a:close/>
                  <a:moveTo>
                    <a:pt x="16" y="776"/>
                  </a:moveTo>
                  <a:lnTo>
                    <a:pt x="16" y="792"/>
                  </a:lnTo>
                  <a:cubicBezTo>
                    <a:pt x="16" y="797"/>
                    <a:pt x="12" y="800"/>
                    <a:pt x="8" y="800"/>
                  </a:cubicBezTo>
                  <a:cubicBezTo>
                    <a:pt x="3" y="800"/>
                    <a:pt x="0" y="797"/>
                    <a:pt x="0" y="792"/>
                  </a:cubicBezTo>
                  <a:lnTo>
                    <a:pt x="0" y="776"/>
                  </a:lnTo>
                  <a:cubicBezTo>
                    <a:pt x="0" y="772"/>
                    <a:pt x="3" y="768"/>
                    <a:pt x="8" y="768"/>
                  </a:cubicBezTo>
                  <a:cubicBezTo>
                    <a:pt x="12" y="768"/>
                    <a:pt x="16" y="772"/>
                    <a:pt x="16" y="776"/>
                  </a:cubicBezTo>
                  <a:close/>
                  <a:moveTo>
                    <a:pt x="16" y="824"/>
                  </a:moveTo>
                  <a:lnTo>
                    <a:pt x="16" y="840"/>
                  </a:lnTo>
                  <a:cubicBezTo>
                    <a:pt x="16" y="845"/>
                    <a:pt x="12" y="848"/>
                    <a:pt x="8" y="848"/>
                  </a:cubicBezTo>
                  <a:cubicBezTo>
                    <a:pt x="3" y="848"/>
                    <a:pt x="0" y="845"/>
                    <a:pt x="0" y="840"/>
                  </a:cubicBezTo>
                  <a:lnTo>
                    <a:pt x="0" y="824"/>
                  </a:lnTo>
                  <a:cubicBezTo>
                    <a:pt x="0" y="820"/>
                    <a:pt x="3" y="816"/>
                    <a:pt x="8" y="816"/>
                  </a:cubicBezTo>
                  <a:cubicBezTo>
                    <a:pt x="12" y="816"/>
                    <a:pt x="16" y="820"/>
                    <a:pt x="16" y="824"/>
                  </a:cubicBezTo>
                  <a:close/>
                  <a:moveTo>
                    <a:pt x="16" y="872"/>
                  </a:moveTo>
                  <a:lnTo>
                    <a:pt x="16" y="888"/>
                  </a:lnTo>
                  <a:cubicBezTo>
                    <a:pt x="16" y="893"/>
                    <a:pt x="12" y="896"/>
                    <a:pt x="8" y="896"/>
                  </a:cubicBezTo>
                  <a:cubicBezTo>
                    <a:pt x="3" y="896"/>
                    <a:pt x="0" y="893"/>
                    <a:pt x="0" y="888"/>
                  </a:cubicBezTo>
                  <a:lnTo>
                    <a:pt x="0" y="872"/>
                  </a:lnTo>
                  <a:cubicBezTo>
                    <a:pt x="0" y="868"/>
                    <a:pt x="3" y="864"/>
                    <a:pt x="8" y="864"/>
                  </a:cubicBezTo>
                  <a:cubicBezTo>
                    <a:pt x="12" y="864"/>
                    <a:pt x="16" y="868"/>
                    <a:pt x="16" y="872"/>
                  </a:cubicBezTo>
                  <a:close/>
                  <a:moveTo>
                    <a:pt x="16" y="920"/>
                  </a:moveTo>
                  <a:lnTo>
                    <a:pt x="16" y="936"/>
                  </a:lnTo>
                  <a:cubicBezTo>
                    <a:pt x="16" y="941"/>
                    <a:pt x="12" y="944"/>
                    <a:pt x="8" y="944"/>
                  </a:cubicBezTo>
                  <a:cubicBezTo>
                    <a:pt x="3" y="944"/>
                    <a:pt x="0" y="941"/>
                    <a:pt x="0" y="936"/>
                  </a:cubicBezTo>
                  <a:lnTo>
                    <a:pt x="0" y="920"/>
                  </a:lnTo>
                  <a:cubicBezTo>
                    <a:pt x="0" y="916"/>
                    <a:pt x="3" y="912"/>
                    <a:pt x="8" y="912"/>
                  </a:cubicBezTo>
                  <a:cubicBezTo>
                    <a:pt x="12" y="912"/>
                    <a:pt x="16" y="916"/>
                    <a:pt x="16" y="9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6" name="Freeform 33"/>
            <p:cNvSpPr>
              <a:spLocks noEditPoints="1"/>
            </p:cNvSpPr>
            <p:nvPr/>
          </p:nvSpPr>
          <p:spPr bwMode="auto">
            <a:xfrm>
              <a:off x="2884" y="2916"/>
              <a:ext cx="418" cy="461"/>
            </a:xfrm>
            <a:custGeom>
              <a:avLst/>
              <a:gdLst>
                <a:gd name="T0" fmla="*/ 810 w 835"/>
                <a:gd name="T1" fmla="*/ 26 h 918"/>
                <a:gd name="T2" fmla="*/ 832 w 835"/>
                <a:gd name="T3" fmla="*/ 3 h 918"/>
                <a:gd name="T4" fmla="*/ 789 w 835"/>
                <a:gd name="T5" fmla="*/ 61 h 918"/>
                <a:gd name="T6" fmla="*/ 788 w 835"/>
                <a:gd name="T7" fmla="*/ 39 h 918"/>
                <a:gd name="T8" fmla="*/ 768 w 835"/>
                <a:gd name="T9" fmla="*/ 85 h 918"/>
                <a:gd name="T10" fmla="*/ 745 w 835"/>
                <a:gd name="T11" fmla="*/ 86 h 918"/>
                <a:gd name="T12" fmla="*/ 768 w 835"/>
                <a:gd name="T13" fmla="*/ 85 h 918"/>
                <a:gd name="T14" fmla="*/ 714 w 835"/>
                <a:gd name="T15" fmla="*/ 133 h 918"/>
                <a:gd name="T16" fmla="*/ 735 w 835"/>
                <a:gd name="T17" fmla="*/ 109 h 918"/>
                <a:gd name="T18" fmla="*/ 693 w 835"/>
                <a:gd name="T19" fmla="*/ 168 h 918"/>
                <a:gd name="T20" fmla="*/ 692 w 835"/>
                <a:gd name="T21" fmla="*/ 145 h 918"/>
                <a:gd name="T22" fmla="*/ 671 w 835"/>
                <a:gd name="T23" fmla="*/ 192 h 918"/>
                <a:gd name="T24" fmla="*/ 649 w 835"/>
                <a:gd name="T25" fmla="*/ 193 h 918"/>
                <a:gd name="T26" fmla="*/ 671 w 835"/>
                <a:gd name="T27" fmla="*/ 192 h 918"/>
                <a:gd name="T28" fmla="*/ 617 w 835"/>
                <a:gd name="T29" fmla="*/ 240 h 918"/>
                <a:gd name="T30" fmla="*/ 638 w 835"/>
                <a:gd name="T31" fmla="*/ 216 h 918"/>
                <a:gd name="T32" fmla="*/ 596 w 835"/>
                <a:gd name="T33" fmla="*/ 275 h 918"/>
                <a:gd name="T34" fmla="*/ 595 w 835"/>
                <a:gd name="T35" fmla="*/ 252 h 918"/>
                <a:gd name="T36" fmla="*/ 574 w 835"/>
                <a:gd name="T37" fmla="*/ 298 h 918"/>
                <a:gd name="T38" fmla="*/ 552 w 835"/>
                <a:gd name="T39" fmla="*/ 299 h 918"/>
                <a:gd name="T40" fmla="*/ 574 w 835"/>
                <a:gd name="T41" fmla="*/ 298 h 918"/>
                <a:gd name="T42" fmla="*/ 520 w 835"/>
                <a:gd name="T43" fmla="*/ 346 h 918"/>
                <a:gd name="T44" fmla="*/ 542 w 835"/>
                <a:gd name="T45" fmla="*/ 323 h 918"/>
                <a:gd name="T46" fmla="*/ 499 w 835"/>
                <a:gd name="T47" fmla="*/ 381 h 918"/>
                <a:gd name="T48" fmla="*/ 498 w 835"/>
                <a:gd name="T49" fmla="*/ 359 h 918"/>
                <a:gd name="T50" fmla="*/ 477 w 835"/>
                <a:gd name="T51" fmla="*/ 405 h 918"/>
                <a:gd name="T52" fmla="*/ 455 w 835"/>
                <a:gd name="T53" fmla="*/ 406 h 918"/>
                <a:gd name="T54" fmla="*/ 477 w 835"/>
                <a:gd name="T55" fmla="*/ 405 h 918"/>
                <a:gd name="T56" fmla="*/ 423 w 835"/>
                <a:gd name="T57" fmla="*/ 453 h 918"/>
                <a:gd name="T58" fmla="*/ 445 w 835"/>
                <a:gd name="T59" fmla="*/ 429 h 918"/>
                <a:gd name="T60" fmla="*/ 402 w 835"/>
                <a:gd name="T61" fmla="*/ 488 h 918"/>
                <a:gd name="T62" fmla="*/ 401 w 835"/>
                <a:gd name="T63" fmla="*/ 465 h 918"/>
                <a:gd name="T64" fmla="*/ 381 w 835"/>
                <a:gd name="T65" fmla="*/ 511 h 918"/>
                <a:gd name="T66" fmla="*/ 358 w 835"/>
                <a:gd name="T67" fmla="*/ 513 h 918"/>
                <a:gd name="T68" fmla="*/ 381 w 835"/>
                <a:gd name="T69" fmla="*/ 511 h 918"/>
                <a:gd name="T70" fmla="*/ 326 w 835"/>
                <a:gd name="T71" fmla="*/ 559 h 918"/>
                <a:gd name="T72" fmla="*/ 348 w 835"/>
                <a:gd name="T73" fmla="*/ 536 h 918"/>
                <a:gd name="T74" fmla="*/ 305 w 835"/>
                <a:gd name="T75" fmla="*/ 594 h 918"/>
                <a:gd name="T76" fmla="*/ 304 w 835"/>
                <a:gd name="T77" fmla="*/ 572 h 918"/>
                <a:gd name="T78" fmla="*/ 284 w 835"/>
                <a:gd name="T79" fmla="*/ 618 h 918"/>
                <a:gd name="T80" fmla="*/ 261 w 835"/>
                <a:gd name="T81" fmla="*/ 619 h 918"/>
                <a:gd name="T82" fmla="*/ 284 w 835"/>
                <a:gd name="T83" fmla="*/ 618 h 918"/>
                <a:gd name="T84" fmla="*/ 230 w 835"/>
                <a:gd name="T85" fmla="*/ 666 h 918"/>
                <a:gd name="T86" fmla="*/ 251 w 835"/>
                <a:gd name="T87" fmla="*/ 642 h 918"/>
                <a:gd name="T88" fmla="*/ 209 w 835"/>
                <a:gd name="T89" fmla="*/ 701 h 918"/>
                <a:gd name="T90" fmla="*/ 207 w 835"/>
                <a:gd name="T91" fmla="*/ 678 h 918"/>
                <a:gd name="T92" fmla="*/ 187 w 835"/>
                <a:gd name="T93" fmla="*/ 725 h 918"/>
                <a:gd name="T94" fmla="*/ 164 w 835"/>
                <a:gd name="T95" fmla="*/ 726 h 918"/>
                <a:gd name="T96" fmla="*/ 187 w 835"/>
                <a:gd name="T97" fmla="*/ 725 h 918"/>
                <a:gd name="T98" fmla="*/ 133 w 835"/>
                <a:gd name="T99" fmla="*/ 773 h 918"/>
                <a:gd name="T100" fmla="*/ 154 w 835"/>
                <a:gd name="T101" fmla="*/ 749 h 918"/>
                <a:gd name="T102" fmla="*/ 112 w 835"/>
                <a:gd name="T103" fmla="*/ 808 h 918"/>
                <a:gd name="T104" fmla="*/ 111 w 835"/>
                <a:gd name="T105" fmla="*/ 785 h 918"/>
                <a:gd name="T106" fmla="*/ 90 w 835"/>
                <a:gd name="T107" fmla="*/ 831 h 918"/>
                <a:gd name="T108" fmla="*/ 68 w 835"/>
                <a:gd name="T109" fmla="*/ 832 h 918"/>
                <a:gd name="T110" fmla="*/ 90 w 835"/>
                <a:gd name="T111" fmla="*/ 831 h 918"/>
                <a:gd name="T112" fmla="*/ 36 w 835"/>
                <a:gd name="T113" fmla="*/ 879 h 918"/>
                <a:gd name="T114" fmla="*/ 57 w 835"/>
                <a:gd name="T115" fmla="*/ 855 h 918"/>
                <a:gd name="T116" fmla="*/ 15 w 835"/>
                <a:gd name="T117" fmla="*/ 914 h 918"/>
                <a:gd name="T118" fmla="*/ 14 w 835"/>
                <a:gd name="T119" fmla="*/ 892 h 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35" h="918">
                  <a:moveTo>
                    <a:pt x="833" y="14"/>
                  </a:moveTo>
                  <a:lnTo>
                    <a:pt x="822" y="26"/>
                  </a:lnTo>
                  <a:cubicBezTo>
                    <a:pt x="819" y="29"/>
                    <a:pt x="814" y="29"/>
                    <a:pt x="810" y="26"/>
                  </a:cubicBezTo>
                  <a:cubicBezTo>
                    <a:pt x="807" y="23"/>
                    <a:pt x="807" y="18"/>
                    <a:pt x="810" y="15"/>
                  </a:cubicBezTo>
                  <a:lnTo>
                    <a:pt x="821" y="3"/>
                  </a:lnTo>
                  <a:cubicBezTo>
                    <a:pt x="824" y="0"/>
                    <a:pt x="829" y="0"/>
                    <a:pt x="832" y="3"/>
                  </a:cubicBezTo>
                  <a:cubicBezTo>
                    <a:pt x="835" y="6"/>
                    <a:pt x="835" y="11"/>
                    <a:pt x="833" y="14"/>
                  </a:cubicBezTo>
                  <a:close/>
                  <a:moveTo>
                    <a:pt x="800" y="50"/>
                  </a:moveTo>
                  <a:lnTo>
                    <a:pt x="789" y="61"/>
                  </a:lnTo>
                  <a:cubicBezTo>
                    <a:pt x="787" y="65"/>
                    <a:pt x="781" y="65"/>
                    <a:pt x="778" y="62"/>
                  </a:cubicBezTo>
                  <a:cubicBezTo>
                    <a:pt x="775" y="59"/>
                    <a:pt x="775" y="54"/>
                    <a:pt x="778" y="51"/>
                  </a:cubicBezTo>
                  <a:lnTo>
                    <a:pt x="788" y="39"/>
                  </a:lnTo>
                  <a:cubicBezTo>
                    <a:pt x="791" y="36"/>
                    <a:pt x="796" y="35"/>
                    <a:pt x="800" y="38"/>
                  </a:cubicBezTo>
                  <a:cubicBezTo>
                    <a:pt x="803" y="41"/>
                    <a:pt x="803" y="46"/>
                    <a:pt x="800" y="50"/>
                  </a:cubicBezTo>
                  <a:close/>
                  <a:moveTo>
                    <a:pt x="768" y="85"/>
                  </a:moveTo>
                  <a:lnTo>
                    <a:pt x="757" y="97"/>
                  </a:lnTo>
                  <a:cubicBezTo>
                    <a:pt x="754" y="100"/>
                    <a:pt x="749" y="100"/>
                    <a:pt x="746" y="97"/>
                  </a:cubicBezTo>
                  <a:cubicBezTo>
                    <a:pt x="743" y="95"/>
                    <a:pt x="742" y="89"/>
                    <a:pt x="745" y="86"/>
                  </a:cubicBezTo>
                  <a:lnTo>
                    <a:pt x="756" y="74"/>
                  </a:lnTo>
                  <a:cubicBezTo>
                    <a:pt x="759" y="71"/>
                    <a:pt x="764" y="71"/>
                    <a:pt x="767" y="74"/>
                  </a:cubicBezTo>
                  <a:cubicBezTo>
                    <a:pt x="771" y="77"/>
                    <a:pt x="771" y="82"/>
                    <a:pt x="768" y="85"/>
                  </a:cubicBezTo>
                  <a:close/>
                  <a:moveTo>
                    <a:pt x="736" y="121"/>
                  </a:moveTo>
                  <a:lnTo>
                    <a:pt x="725" y="132"/>
                  </a:lnTo>
                  <a:cubicBezTo>
                    <a:pt x="722" y="136"/>
                    <a:pt x="717" y="136"/>
                    <a:pt x="714" y="133"/>
                  </a:cubicBezTo>
                  <a:cubicBezTo>
                    <a:pt x="710" y="130"/>
                    <a:pt x="710" y="125"/>
                    <a:pt x="713" y="122"/>
                  </a:cubicBezTo>
                  <a:lnTo>
                    <a:pt x="724" y="110"/>
                  </a:lnTo>
                  <a:cubicBezTo>
                    <a:pt x="727" y="107"/>
                    <a:pt x="732" y="106"/>
                    <a:pt x="735" y="109"/>
                  </a:cubicBezTo>
                  <a:cubicBezTo>
                    <a:pt x="738" y="112"/>
                    <a:pt x="739" y="117"/>
                    <a:pt x="736" y="121"/>
                  </a:cubicBezTo>
                  <a:close/>
                  <a:moveTo>
                    <a:pt x="703" y="156"/>
                  </a:moveTo>
                  <a:lnTo>
                    <a:pt x="693" y="168"/>
                  </a:lnTo>
                  <a:cubicBezTo>
                    <a:pt x="690" y="171"/>
                    <a:pt x="685" y="172"/>
                    <a:pt x="681" y="169"/>
                  </a:cubicBezTo>
                  <a:cubicBezTo>
                    <a:pt x="678" y="166"/>
                    <a:pt x="678" y="161"/>
                    <a:pt x="681" y="157"/>
                  </a:cubicBezTo>
                  <a:lnTo>
                    <a:pt x="692" y="145"/>
                  </a:lnTo>
                  <a:cubicBezTo>
                    <a:pt x="695" y="142"/>
                    <a:pt x="700" y="142"/>
                    <a:pt x="703" y="145"/>
                  </a:cubicBezTo>
                  <a:cubicBezTo>
                    <a:pt x="706" y="148"/>
                    <a:pt x="706" y="153"/>
                    <a:pt x="703" y="156"/>
                  </a:cubicBezTo>
                  <a:close/>
                  <a:moveTo>
                    <a:pt x="671" y="192"/>
                  </a:moveTo>
                  <a:lnTo>
                    <a:pt x="660" y="204"/>
                  </a:lnTo>
                  <a:cubicBezTo>
                    <a:pt x="657" y="207"/>
                    <a:pt x="652" y="207"/>
                    <a:pt x="649" y="204"/>
                  </a:cubicBezTo>
                  <a:cubicBezTo>
                    <a:pt x="646" y="201"/>
                    <a:pt x="646" y="196"/>
                    <a:pt x="649" y="193"/>
                  </a:cubicBezTo>
                  <a:lnTo>
                    <a:pt x="659" y="181"/>
                  </a:lnTo>
                  <a:cubicBezTo>
                    <a:pt x="662" y="178"/>
                    <a:pt x="667" y="177"/>
                    <a:pt x="671" y="180"/>
                  </a:cubicBezTo>
                  <a:cubicBezTo>
                    <a:pt x="674" y="183"/>
                    <a:pt x="674" y="188"/>
                    <a:pt x="671" y="192"/>
                  </a:cubicBezTo>
                  <a:close/>
                  <a:moveTo>
                    <a:pt x="639" y="227"/>
                  </a:moveTo>
                  <a:lnTo>
                    <a:pt x="628" y="239"/>
                  </a:lnTo>
                  <a:cubicBezTo>
                    <a:pt x="625" y="242"/>
                    <a:pt x="620" y="243"/>
                    <a:pt x="617" y="240"/>
                  </a:cubicBezTo>
                  <a:cubicBezTo>
                    <a:pt x="614" y="237"/>
                    <a:pt x="613" y="232"/>
                    <a:pt x="616" y="228"/>
                  </a:cubicBezTo>
                  <a:lnTo>
                    <a:pt x="627" y="216"/>
                  </a:lnTo>
                  <a:cubicBezTo>
                    <a:pt x="630" y="213"/>
                    <a:pt x="635" y="213"/>
                    <a:pt x="638" y="216"/>
                  </a:cubicBezTo>
                  <a:cubicBezTo>
                    <a:pt x="642" y="219"/>
                    <a:pt x="642" y="224"/>
                    <a:pt x="639" y="227"/>
                  </a:cubicBezTo>
                  <a:close/>
                  <a:moveTo>
                    <a:pt x="607" y="263"/>
                  </a:moveTo>
                  <a:lnTo>
                    <a:pt x="596" y="275"/>
                  </a:lnTo>
                  <a:cubicBezTo>
                    <a:pt x="593" y="278"/>
                    <a:pt x="588" y="278"/>
                    <a:pt x="585" y="275"/>
                  </a:cubicBezTo>
                  <a:cubicBezTo>
                    <a:pt x="581" y="272"/>
                    <a:pt x="581" y="267"/>
                    <a:pt x="584" y="264"/>
                  </a:cubicBezTo>
                  <a:lnTo>
                    <a:pt x="595" y="252"/>
                  </a:lnTo>
                  <a:cubicBezTo>
                    <a:pt x="598" y="249"/>
                    <a:pt x="603" y="248"/>
                    <a:pt x="606" y="251"/>
                  </a:cubicBezTo>
                  <a:cubicBezTo>
                    <a:pt x="609" y="254"/>
                    <a:pt x="610" y="259"/>
                    <a:pt x="607" y="263"/>
                  </a:cubicBezTo>
                  <a:close/>
                  <a:moveTo>
                    <a:pt x="574" y="298"/>
                  </a:moveTo>
                  <a:lnTo>
                    <a:pt x="564" y="310"/>
                  </a:lnTo>
                  <a:cubicBezTo>
                    <a:pt x="561" y="313"/>
                    <a:pt x="556" y="314"/>
                    <a:pt x="552" y="311"/>
                  </a:cubicBezTo>
                  <a:cubicBezTo>
                    <a:pt x="549" y="308"/>
                    <a:pt x="549" y="303"/>
                    <a:pt x="552" y="299"/>
                  </a:cubicBezTo>
                  <a:lnTo>
                    <a:pt x="562" y="288"/>
                  </a:lnTo>
                  <a:cubicBezTo>
                    <a:pt x="565" y="284"/>
                    <a:pt x="571" y="284"/>
                    <a:pt x="574" y="287"/>
                  </a:cubicBezTo>
                  <a:cubicBezTo>
                    <a:pt x="577" y="290"/>
                    <a:pt x="577" y="295"/>
                    <a:pt x="574" y="298"/>
                  </a:cubicBezTo>
                  <a:close/>
                  <a:moveTo>
                    <a:pt x="542" y="334"/>
                  </a:moveTo>
                  <a:lnTo>
                    <a:pt x="531" y="346"/>
                  </a:lnTo>
                  <a:cubicBezTo>
                    <a:pt x="528" y="349"/>
                    <a:pt x="523" y="349"/>
                    <a:pt x="520" y="346"/>
                  </a:cubicBezTo>
                  <a:cubicBezTo>
                    <a:pt x="517" y="343"/>
                    <a:pt x="516" y="338"/>
                    <a:pt x="519" y="335"/>
                  </a:cubicBezTo>
                  <a:lnTo>
                    <a:pt x="530" y="323"/>
                  </a:lnTo>
                  <a:cubicBezTo>
                    <a:pt x="533" y="320"/>
                    <a:pt x="538" y="320"/>
                    <a:pt x="542" y="323"/>
                  </a:cubicBezTo>
                  <a:cubicBezTo>
                    <a:pt x="545" y="325"/>
                    <a:pt x="545" y="331"/>
                    <a:pt x="542" y="334"/>
                  </a:cubicBezTo>
                  <a:close/>
                  <a:moveTo>
                    <a:pt x="510" y="369"/>
                  </a:moveTo>
                  <a:lnTo>
                    <a:pt x="499" y="381"/>
                  </a:lnTo>
                  <a:cubicBezTo>
                    <a:pt x="496" y="384"/>
                    <a:pt x="491" y="385"/>
                    <a:pt x="488" y="382"/>
                  </a:cubicBezTo>
                  <a:cubicBezTo>
                    <a:pt x="484" y="379"/>
                    <a:pt x="484" y="374"/>
                    <a:pt x="487" y="370"/>
                  </a:cubicBezTo>
                  <a:lnTo>
                    <a:pt x="498" y="359"/>
                  </a:lnTo>
                  <a:cubicBezTo>
                    <a:pt x="501" y="355"/>
                    <a:pt x="506" y="355"/>
                    <a:pt x="509" y="358"/>
                  </a:cubicBezTo>
                  <a:cubicBezTo>
                    <a:pt x="512" y="361"/>
                    <a:pt x="513" y="366"/>
                    <a:pt x="510" y="369"/>
                  </a:cubicBezTo>
                  <a:close/>
                  <a:moveTo>
                    <a:pt x="477" y="405"/>
                  </a:moveTo>
                  <a:lnTo>
                    <a:pt x="467" y="417"/>
                  </a:lnTo>
                  <a:cubicBezTo>
                    <a:pt x="464" y="420"/>
                    <a:pt x="459" y="420"/>
                    <a:pt x="455" y="417"/>
                  </a:cubicBezTo>
                  <a:cubicBezTo>
                    <a:pt x="452" y="414"/>
                    <a:pt x="452" y="409"/>
                    <a:pt x="455" y="406"/>
                  </a:cubicBezTo>
                  <a:lnTo>
                    <a:pt x="466" y="394"/>
                  </a:lnTo>
                  <a:cubicBezTo>
                    <a:pt x="469" y="391"/>
                    <a:pt x="474" y="391"/>
                    <a:pt x="477" y="394"/>
                  </a:cubicBezTo>
                  <a:cubicBezTo>
                    <a:pt x="480" y="397"/>
                    <a:pt x="480" y="402"/>
                    <a:pt x="477" y="405"/>
                  </a:cubicBezTo>
                  <a:close/>
                  <a:moveTo>
                    <a:pt x="445" y="440"/>
                  </a:moveTo>
                  <a:lnTo>
                    <a:pt x="434" y="452"/>
                  </a:lnTo>
                  <a:cubicBezTo>
                    <a:pt x="431" y="456"/>
                    <a:pt x="426" y="456"/>
                    <a:pt x="423" y="453"/>
                  </a:cubicBezTo>
                  <a:cubicBezTo>
                    <a:pt x="420" y="450"/>
                    <a:pt x="420" y="445"/>
                    <a:pt x="423" y="441"/>
                  </a:cubicBezTo>
                  <a:lnTo>
                    <a:pt x="433" y="430"/>
                  </a:lnTo>
                  <a:cubicBezTo>
                    <a:pt x="436" y="426"/>
                    <a:pt x="441" y="426"/>
                    <a:pt x="445" y="429"/>
                  </a:cubicBezTo>
                  <a:cubicBezTo>
                    <a:pt x="448" y="432"/>
                    <a:pt x="448" y="437"/>
                    <a:pt x="445" y="440"/>
                  </a:cubicBezTo>
                  <a:close/>
                  <a:moveTo>
                    <a:pt x="413" y="476"/>
                  </a:moveTo>
                  <a:lnTo>
                    <a:pt x="402" y="488"/>
                  </a:lnTo>
                  <a:cubicBezTo>
                    <a:pt x="399" y="491"/>
                    <a:pt x="394" y="491"/>
                    <a:pt x="391" y="488"/>
                  </a:cubicBezTo>
                  <a:cubicBezTo>
                    <a:pt x="388" y="485"/>
                    <a:pt x="387" y="480"/>
                    <a:pt x="390" y="477"/>
                  </a:cubicBezTo>
                  <a:lnTo>
                    <a:pt x="401" y="465"/>
                  </a:lnTo>
                  <a:cubicBezTo>
                    <a:pt x="404" y="462"/>
                    <a:pt x="409" y="462"/>
                    <a:pt x="412" y="465"/>
                  </a:cubicBezTo>
                  <a:cubicBezTo>
                    <a:pt x="416" y="468"/>
                    <a:pt x="416" y="473"/>
                    <a:pt x="413" y="476"/>
                  </a:cubicBezTo>
                  <a:close/>
                  <a:moveTo>
                    <a:pt x="381" y="511"/>
                  </a:moveTo>
                  <a:lnTo>
                    <a:pt x="370" y="523"/>
                  </a:lnTo>
                  <a:cubicBezTo>
                    <a:pt x="367" y="527"/>
                    <a:pt x="362" y="527"/>
                    <a:pt x="359" y="524"/>
                  </a:cubicBezTo>
                  <a:cubicBezTo>
                    <a:pt x="355" y="521"/>
                    <a:pt x="355" y="516"/>
                    <a:pt x="358" y="513"/>
                  </a:cubicBezTo>
                  <a:lnTo>
                    <a:pt x="369" y="501"/>
                  </a:lnTo>
                  <a:cubicBezTo>
                    <a:pt x="372" y="497"/>
                    <a:pt x="377" y="497"/>
                    <a:pt x="380" y="500"/>
                  </a:cubicBezTo>
                  <a:cubicBezTo>
                    <a:pt x="383" y="503"/>
                    <a:pt x="384" y="508"/>
                    <a:pt x="381" y="511"/>
                  </a:cubicBezTo>
                  <a:close/>
                  <a:moveTo>
                    <a:pt x="348" y="547"/>
                  </a:moveTo>
                  <a:lnTo>
                    <a:pt x="338" y="559"/>
                  </a:lnTo>
                  <a:cubicBezTo>
                    <a:pt x="335" y="562"/>
                    <a:pt x="330" y="562"/>
                    <a:pt x="326" y="559"/>
                  </a:cubicBezTo>
                  <a:cubicBezTo>
                    <a:pt x="323" y="556"/>
                    <a:pt x="323" y="551"/>
                    <a:pt x="326" y="548"/>
                  </a:cubicBezTo>
                  <a:lnTo>
                    <a:pt x="337" y="536"/>
                  </a:lnTo>
                  <a:cubicBezTo>
                    <a:pt x="340" y="533"/>
                    <a:pt x="345" y="533"/>
                    <a:pt x="348" y="536"/>
                  </a:cubicBezTo>
                  <a:cubicBezTo>
                    <a:pt x="351" y="539"/>
                    <a:pt x="351" y="544"/>
                    <a:pt x="348" y="547"/>
                  </a:cubicBezTo>
                  <a:close/>
                  <a:moveTo>
                    <a:pt x="316" y="583"/>
                  </a:moveTo>
                  <a:lnTo>
                    <a:pt x="305" y="594"/>
                  </a:lnTo>
                  <a:cubicBezTo>
                    <a:pt x="302" y="598"/>
                    <a:pt x="297" y="598"/>
                    <a:pt x="294" y="595"/>
                  </a:cubicBezTo>
                  <a:cubicBezTo>
                    <a:pt x="291" y="592"/>
                    <a:pt x="291" y="587"/>
                    <a:pt x="294" y="584"/>
                  </a:cubicBezTo>
                  <a:lnTo>
                    <a:pt x="304" y="572"/>
                  </a:lnTo>
                  <a:cubicBezTo>
                    <a:pt x="307" y="568"/>
                    <a:pt x="312" y="568"/>
                    <a:pt x="316" y="571"/>
                  </a:cubicBezTo>
                  <a:cubicBezTo>
                    <a:pt x="319" y="574"/>
                    <a:pt x="319" y="579"/>
                    <a:pt x="316" y="583"/>
                  </a:cubicBezTo>
                  <a:close/>
                  <a:moveTo>
                    <a:pt x="284" y="618"/>
                  </a:moveTo>
                  <a:lnTo>
                    <a:pt x="273" y="630"/>
                  </a:lnTo>
                  <a:cubicBezTo>
                    <a:pt x="270" y="633"/>
                    <a:pt x="265" y="633"/>
                    <a:pt x="262" y="630"/>
                  </a:cubicBezTo>
                  <a:cubicBezTo>
                    <a:pt x="259" y="627"/>
                    <a:pt x="258" y="622"/>
                    <a:pt x="261" y="619"/>
                  </a:cubicBezTo>
                  <a:lnTo>
                    <a:pt x="272" y="607"/>
                  </a:lnTo>
                  <a:cubicBezTo>
                    <a:pt x="275" y="604"/>
                    <a:pt x="280" y="604"/>
                    <a:pt x="283" y="607"/>
                  </a:cubicBezTo>
                  <a:cubicBezTo>
                    <a:pt x="287" y="610"/>
                    <a:pt x="287" y="615"/>
                    <a:pt x="284" y="618"/>
                  </a:cubicBezTo>
                  <a:close/>
                  <a:moveTo>
                    <a:pt x="252" y="654"/>
                  </a:moveTo>
                  <a:lnTo>
                    <a:pt x="241" y="665"/>
                  </a:lnTo>
                  <a:cubicBezTo>
                    <a:pt x="238" y="669"/>
                    <a:pt x="233" y="669"/>
                    <a:pt x="230" y="666"/>
                  </a:cubicBezTo>
                  <a:cubicBezTo>
                    <a:pt x="226" y="663"/>
                    <a:pt x="226" y="658"/>
                    <a:pt x="229" y="655"/>
                  </a:cubicBezTo>
                  <a:lnTo>
                    <a:pt x="240" y="643"/>
                  </a:lnTo>
                  <a:cubicBezTo>
                    <a:pt x="243" y="640"/>
                    <a:pt x="248" y="639"/>
                    <a:pt x="251" y="642"/>
                  </a:cubicBezTo>
                  <a:cubicBezTo>
                    <a:pt x="254" y="645"/>
                    <a:pt x="255" y="650"/>
                    <a:pt x="252" y="654"/>
                  </a:cubicBezTo>
                  <a:close/>
                  <a:moveTo>
                    <a:pt x="219" y="689"/>
                  </a:moveTo>
                  <a:lnTo>
                    <a:pt x="209" y="701"/>
                  </a:lnTo>
                  <a:cubicBezTo>
                    <a:pt x="206" y="704"/>
                    <a:pt x="201" y="704"/>
                    <a:pt x="197" y="702"/>
                  </a:cubicBezTo>
                  <a:cubicBezTo>
                    <a:pt x="194" y="699"/>
                    <a:pt x="194" y="693"/>
                    <a:pt x="197" y="690"/>
                  </a:cubicBezTo>
                  <a:lnTo>
                    <a:pt x="207" y="678"/>
                  </a:lnTo>
                  <a:cubicBezTo>
                    <a:pt x="210" y="675"/>
                    <a:pt x="215" y="675"/>
                    <a:pt x="219" y="678"/>
                  </a:cubicBezTo>
                  <a:cubicBezTo>
                    <a:pt x="222" y="681"/>
                    <a:pt x="222" y="686"/>
                    <a:pt x="219" y="689"/>
                  </a:cubicBezTo>
                  <a:close/>
                  <a:moveTo>
                    <a:pt x="187" y="725"/>
                  </a:moveTo>
                  <a:lnTo>
                    <a:pt x="176" y="736"/>
                  </a:lnTo>
                  <a:cubicBezTo>
                    <a:pt x="173" y="740"/>
                    <a:pt x="168" y="740"/>
                    <a:pt x="165" y="737"/>
                  </a:cubicBezTo>
                  <a:cubicBezTo>
                    <a:pt x="162" y="734"/>
                    <a:pt x="161" y="729"/>
                    <a:pt x="164" y="726"/>
                  </a:cubicBezTo>
                  <a:lnTo>
                    <a:pt x="175" y="714"/>
                  </a:lnTo>
                  <a:cubicBezTo>
                    <a:pt x="178" y="711"/>
                    <a:pt x="183" y="710"/>
                    <a:pt x="186" y="713"/>
                  </a:cubicBezTo>
                  <a:cubicBezTo>
                    <a:pt x="190" y="716"/>
                    <a:pt x="190" y="721"/>
                    <a:pt x="187" y="725"/>
                  </a:cubicBezTo>
                  <a:close/>
                  <a:moveTo>
                    <a:pt x="155" y="760"/>
                  </a:moveTo>
                  <a:lnTo>
                    <a:pt x="144" y="772"/>
                  </a:lnTo>
                  <a:cubicBezTo>
                    <a:pt x="141" y="775"/>
                    <a:pt x="136" y="776"/>
                    <a:pt x="133" y="773"/>
                  </a:cubicBezTo>
                  <a:cubicBezTo>
                    <a:pt x="129" y="770"/>
                    <a:pt x="129" y="765"/>
                    <a:pt x="132" y="761"/>
                  </a:cubicBezTo>
                  <a:lnTo>
                    <a:pt x="143" y="749"/>
                  </a:lnTo>
                  <a:cubicBezTo>
                    <a:pt x="146" y="746"/>
                    <a:pt x="151" y="746"/>
                    <a:pt x="154" y="749"/>
                  </a:cubicBezTo>
                  <a:cubicBezTo>
                    <a:pt x="157" y="752"/>
                    <a:pt x="158" y="757"/>
                    <a:pt x="155" y="760"/>
                  </a:cubicBezTo>
                  <a:close/>
                  <a:moveTo>
                    <a:pt x="122" y="796"/>
                  </a:moveTo>
                  <a:lnTo>
                    <a:pt x="112" y="808"/>
                  </a:lnTo>
                  <a:cubicBezTo>
                    <a:pt x="109" y="811"/>
                    <a:pt x="104" y="811"/>
                    <a:pt x="100" y="808"/>
                  </a:cubicBezTo>
                  <a:cubicBezTo>
                    <a:pt x="97" y="805"/>
                    <a:pt x="97" y="800"/>
                    <a:pt x="100" y="797"/>
                  </a:cubicBezTo>
                  <a:lnTo>
                    <a:pt x="111" y="785"/>
                  </a:lnTo>
                  <a:cubicBezTo>
                    <a:pt x="114" y="782"/>
                    <a:pt x="119" y="781"/>
                    <a:pt x="122" y="784"/>
                  </a:cubicBezTo>
                  <a:cubicBezTo>
                    <a:pt x="125" y="787"/>
                    <a:pt x="125" y="792"/>
                    <a:pt x="122" y="796"/>
                  </a:cubicBezTo>
                  <a:close/>
                  <a:moveTo>
                    <a:pt x="90" y="831"/>
                  </a:moveTo>
                  <a:lnTo>
                    <a:pt x="79" y="843"/>
                  </a:lnTo>
                  <a:cubicBezTo>
                    <a:pt x="76" y="846"/>
                    <a:pt x="71" y="847"/>
                    <a:pt x="68" y="844"/>
                  </a:cubicBezTo>
                  <a:cubicBezTo>
                    <a:pt x="65" y="841"/>
                    <a:pt x="65" y="836"/>
                    <a:pt x="68" y="832"/>
                  </a:cubicBezTo>
                  <a:lnTo>
                    <a:pt x="78" y="820"/>
                  </a:lnTo>
                  <a:cubicBezTo>
                    <a:pt x="81" y="817"/>
                    <a:pt x="86" y="817"/>
                    <a:pt x="90" y="820"/>
                  </a:cubicBezTo>
                  <a:cubicBezTo>
                    <a:pt x="93" y="823"/>
                    <a:pt x="93" y="828"/>
                    <a:pt x="90" y="831"/>
                  </a:cubicBezTo>
                  <a:close/>
                  <a:moveTo>
                    <a:pt x="58" y="867"/>
                  </a:moveTo>
                  <a:lnTo>
                    <a:pt x="47" y="879"/>
                  </a:lnTo>
                  <a:cubicBezTo>
                    <a:pt x="44" y="882"/>
                    <a:pt x="39" y="882"/>
                    <a:pt x="36" y="879"/>
                  </a:cubicBezTo>
                  <a:cubicBezTo>
                    <a:pt x="33" y="876"/>
                    <a:pt x="32" y="871"/>
                    <a:pt x="35" y="868"/>
                  </a:cubicBezTo>
                  <a:lnTo>
                    <a:pt x="46" y="856"/>
                  </a:lnTo>
                  <a:cubicBezTo>
                    <a:pt x="49" y="853"/>
                    <a:pt x="54" y="853"/>
                    <a:pt x="57" y="855"/>
                  </a:cubicBezTo>
                  <a:cubicBezTo>
                    <a:pt x="61" y="858"/>
                    <a:pt x="61" y="864"/>
                    <a:pt x="58" y="867"/>
                  </a:cubicBezTo>
                  <a:close/>
                  <a:moveTo>
                    <a:pt x="26" y="902"/>
                  </a:moveTo>
                  <a:lnTo>
                    <a:pt x="15" y="914"/>
                  </a:lnTo>
                  <a:cubicBezTo>
                    <a:pt x="12" y="917"/>
                    <a:pt x="7" y="918"/>
                    <a:pt x="4" y="915"/>
                  </a:cubicBezTo>
                  <a:cubicBezTo>
                    <a:pt x="0" y="912"/>
                    <a:pt x="0" y="907"/>
                    <a:pt x="3" y="903"/>
                  </a:cubicBezTo>
                  <a:lnTo>
                    <a:pt x="14" y="892"/>
                  </a:lnTo>
                  <a:cubicBezTo>
                    <a:pt x="17" y="888"/>
                    <a:pt x="22" y="888"/>
                    <a:pt x="25" y="891"/>
                  </a:cubicBezTo>
                  <a:cubicBezTo>
                    <a:pt x="28" y="894"/>
                    <a:pt x="29" y="899"/>
                    <a:pt x="26" y="902"/>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7" name="Freeform 34"/>
            <p:cNvSpPr>
              <a:spLocks noEditPoints="1"/>
            </p:cNvSpPr>
            <p:nvPr/>
          </p:nvSpPr>
          <p:spPr bwMode="auto">
            <a:xfrm>
              <a:off x="2881" y="2916"/>
              <a:ext cx="8" cy="451"/>
            </a:xfrm>
            <a:custGeom>
              <a:avLst/>
              <a:gdLst>
                <a:gd name="T0" fmla="*/ 8 w 16"/>
                <a:gd name="T1" fmla="*/ 32 h 896"/>
                <a:gd name="T2" fmla="*/ 8 w 16"/>
                <a:gd name="T3" fmla="*/ 0 h 896"/>
                <a:gd name="T4" fmla="*/ 16 w 16"/>
                <a:gd name="T5" fmla="*/ 72 h 896"/>
                <a:gd name="T6" fmla="*/ 0 w 16"/>
                <a:gd name="T7" fmla="*/ 56 h 896"/>
                <a:gd name="T8" fmla="*/ 16 w 16"/>
                <a:gd name="T9" fmla="*/ 104 h 896"/>
                <a:gd name="T10" fmla="*/ 0 w 16"/>
                <a:gd name="T11" fmla="*/ 120 h 896"/>
                <a:gd name="T12" fmla="*/ 16 w 16"/>
                <a:gd name="T13" fmla="*/ 104 h 896"/>
                <a:gd name="T14" fmla="*/ 8 w 16"/>
                <a:gd name="T15" fmla="*/ 176 h 896"/>
                <a:gd name="T16" fmla="*/ 8 w 16"/>
                <a:gd name="T17" fmla="*/ 144 h 896"/>
                <a:gd name="T18" fmla="*/ 16 w 16"/>
                <a:gd name="T19" fmla="*/ 216 h 896"/>
                <a:gd name="T20" fmla="*/ 0 w 16"/>
                <a:gd name="T21" fmla="*/ 200 h 896"/>
                <a:gd name="T22" fmla="*/ 16 w 16"/>
                <a:gd name="T23" fmla="*/ 248 h 896"/>
                <a:gd name="T24" fmla="*/ 0 w 16"/>
                <a:gd name="T25" fmla="*/ 264 h 896"/>
                <a:gd name="T26" fmla="*/ 16 w 16"/>
                <a:gd name="T27" fmla="*/ 248 h 896"/>
                <a:gd name="T28" fmla="*/ 8 w 16"/>
                <a:gd name="T29" fmla="*/ 320 h 896"/>
                <a:gd name="T30" fmla="*/ 8 w 16"/>
                <a:gd name="T31" fmla="*/ 288 h 896"/>
                <a:gd name="T32" fmla="*/ 16 w 16"/>
                <a:gd name="T33" fmla="*/ 360 h 896"/>
                <a:gd name="T34" fmla="*/ 0 w 16"/>
                <a:gd name="T35" fmla="*/ 344 h 896"/>
                <a:gd name="T36" fmla="*/ 16 w 16"/>
                <a:gd name="T37" fmla="*/ 392 h 896"/>
                <a:gd name="T38" fmla="*/ 0 w 16"/>
                <a:gd name="T39" fmla="*/ 408 h 896"/>
                <a:gd name="T40" fmla="*/ 16 w 16"/>
                <a:gd name="T41" fmla="*/ 392 h 896"/>
                <a:gd name="T42" fmla="*/ 8 w 16"/>
                <a:gd name="T43" fmla="*/ 464 h 896"/>
                <a:gd name="T44" fmla="*/ 8 w 16"/>
                <a:gd name="T45" fmla="*/ 432 h 896"/>
                <a:gd name="T46" fmla="*/ 16 w 16"/>
                <a:gd name="T47" fmla="*/ 504 h 896"/>
                <a:gd name="T48" fmla="*/ 0 w 16"/>
                <a:gd name="T49" fmla="*/ 488 h 896"/>
                <a:gd name="T50" fmla="*/ 16 w 16"/>
                <a:gd name="T51" fmla="*/ 536 h 896"/>
                <a:gd name="T52" fmla="*/ 0 w 16"/>
                <a:gd name="T53" fmla="*/ 552 h 896"/>
                <a:gd name="T54" fmla="*/ 16 w 16"/>
                <a:gd name="T55" fmla="*/ 536 h 896"/>
                <a:gd name="T56" fmla="*/ 8 w 16"/>
                <a:gd name="T57" fmla="*/ 608 h 896"/>
                <a:gd name="T58" fmla="*/ 8 w 16"/>
                <a:gd name="T59" fmla="*/ 576 h 896"/>
                <a:gd name="T60" fmla="*/ 16 w 16"/>
                <a:gd name="T61" fmla="*/ 648 h 896"/>
                <a:gd name="T62" fmla="*/ 0 w 16"/>
                <a:gd name="T63" fmla="*/ 632 h 896"/>
                <a:gd name="T64" fmla="*/ 16 w 16"/>
                <a:gd name="T65" fmla="*/ 680 h 896"/>
                <a:gd name="T66" fmla="*/ 0 w 16"/>
                <a:gd name="T67" fmla="*/ 696 h 896"/>
                <a:gd name="T68" fmla="*/ 16 w 16"/>
                <a:gd name="T69" fmla="*/ 680 h 896"/>
                <a:gd name="T70" fmla="*/ 8 w 16"/>
                <a:gd name="T71" fmla="*/ 752 h 896"/>
                <a:gd name="T72" fmla="*/ 8 w 16"/>
                <a:gd name="T73" fmla="*/ 720 h 896"/>
                <a:gd name="T74" fmla="*/ 16 w 16"/>
                <a:gd name="T75" fmla="*/ 792 h 896"/>
                <a:gd name="T76" fmla="*/ 0 w 16"/>
                <a:gd name="T77" fmla="*/ 776 h 896"/>
                <a:gd name="T78" fmla="*/ 16 w 16"/>
                <a:gd name="T79" fmla="*/ 824 h 896"/>
                <a:gd name="T80" fmla="*/ 0 w 16"/>
                <a:gd name="T81" fmla="*/ 840 h 896"/>
                <a:gd name="T82" fmla="*/ 16 w 16"/>
                <a:gd name="T83" fmla="*/ 824 h 896"/>
                <a:gd name="T84" fmla="*/ 8 w 16"/>
                <a:gd name="T85" fmla="*/ 896 h 896"/>
                <a:gd name="T86" fmla="*/ 8 w 16"/>
                <a:gd name="T87" fmla="*/ 864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 h="896">
                  <a:moveTo>
                    <a:pt x="16" y="8"/>
                  </a:moveTo>
                  <a:lnTo>
                    <a:pt x="16" y="24"/>
                  </a:lnTo>
                  <a:cubicBezTo>
                    <a:pt x="16" y="28"/>
                    <a:pt x="12" y="32"/>
                    <a:pt x="8" y="32"/>
                  </a:cubicBezTo>
                  <a:cubicBezTo>
                    <a:pt x="3" y="32"/>
                    <a:pt x="0" y="28"/>
                    <a:pt x="0" y="24"/>
                  </a:cubicBezTo>
                  <a:lnTo>
                    <a:pt x="0" y="8"/>
                  </a:lnTo>
                  <a:cubicBezTo>
                    <a:pt x="0" y="3"/>
                    <a:pt x="3" y="0"/>
                    <a:pt x="8" y="0"/>
                  </a:cubicBezTo>
                  <a:cubicBezTo>
                    <a:pt x="12" y="0"/>
                    <a:pt x="16" y="3"/>
                    <a:pt x="16" y="8"/>
                  </a:cubicBezTo>
                  <a:close/>
                  <a:moveTo>
                    <a:pt x="16" y="56"/>
                  </a:moveTo>
                  <a:lnTo>
                    <a:pt x="16" y="72"/>
                  </a:lnTo>
                  <a:cubicBezTo>
                    <a:pt x="16" y="76"/>
                    <a:pt x="12" y="80"/>
                    <a:pt x="8" y="80"/>
                  </a:cubicBezTo>
                  <a:cubicBezTo>
                    <a:pt x="3" y="80"/>
                    <a:pt x="0" y="76"/>
                    <a:pt x="0" y="72"/>
                  </a:cubicBezTo>
                  <a:lnTo>
                    <a:pt x="0" y="56"/>
                  </a:lnTo>
                  <a:cubicBezTo>
                    <a:pt x="0" y="51"/>
                    <a:pt x="3" y="48"/>
                    <a:pt x="8" y="48"/>
                  </a:cubicBezTo>
                  <a:cubicBezTo>
                    <a:pt x="12" y="48"/>
                    <a:pt x="16" y="51"/>
                    <a:pt x="16" y="56"/>
                  </a:cubicBezTo>
                  <a:close/>
                  <a:moveTo>
                    <a:pt x="16" y="104"/>
                  </a:moveTo>
                  <a:lnTo>
                    <a:pt x="16" y="120"/>
                  </a:lnTo>
                  <a:cubicBezTo>
                    <a:pt x="16" y="124"/>
                    <a:pt x="12" y="128"/>
                    <a:pt x="8" y="128"/>
                  </a:cubicBezTo>
                  <a:cubicBezTo>
                    <a:pt x="3" y="128"/>
                    <a:pt x="0" y="124"/>
                    <a:pt x="0" y="120"/>
                  </a:cubicBezTo>
                  <a:lnTo>
                    <a:pt x="0" y="104"/>
                  </a:lnTo>
                  <a:cubicBezTo>
                    <a:pt x="0" y="99"/>
                    <a:pt x="3" y="96"/>
                    <a:pt x="8" y="96"/>
                  </a:cubicBezTo>
                  <a:cubicBezTo>
                    <a:pt x="12" y="96"/>
                    <a:pt x="16" y="99"/>
                    <a:pt x="16" y="104"/>
                  </a:cubicBezTo>
                  <a:close/>
                  <a:moveTo>
                    <a:pt x="16" y="152"/>
                  </a:moveTo>
                  <a:lnTo>
                    <a:pt x="16" y="168"/>
                  </a:lnTo>
                  <a:cubicBezTo>
                    <a:pt x="16" y="172"/>
                    <a:pt x="12" y="176"/>
                    <a:pt x="8" y="176"/>
                  </a:cubicBezTo>
                  <a:cubicBezTo>
                    <a:pt x="3" y="176"/>
                    <a:pt x="0" y="172"/>
                    <a:pt x="0" y="168"/>
                  </a:cubicBezTo>
                  <a:lnTo>
                    <a:pt x="0" y="152"/>
                  </a:lnTo>
                  <a:cubicBezTo>
                    <a:pt x="0" y="147"/>
                    <a:pt x="3" y="144"/>
                    <a:pt x="8" y="144"/>
                  </a:cubicBezTo>
                  <a:cubicBezTo>
                    <a:pt x="12" y="144"/>
                    <a:pt x="16" y="147"/>
                    <a:pt x="16" y="152"/>
                  </a:cubicBezTo>
                  <a:close/>
                  <a:moveTo>
                    <a:pt x="16" y="200"/>
                  </a:moveTo>
                  <a:lnTo>
                    <a:pt x="16" y="216"/>
                  </a:lnTo>
                  <a:cubicBezTo>
                    <a:pt x="16" y="220"/>
                    <a:pt x="12" y="224"/>
                    <a:pt x="8" y="224"/>
                  </a:cubicBezTo>
                  <a:cubicBezTo>
                    <a:pt x="3" y="224"/>
                    <a:pt x="0" y="220"/>
                    <a:pt x="0" y="216"/>
                  </a:cubicBezTo>
                  <a:lnTo>
                    <a:pt x="0" y="200"/>
                  </a:lnTo>
                  <a:cubicBezTo>
                    <a:pt x="0" y="195"/>
                    <a:pt x="3" y="192"/>
                    <a:pt x="8" y="192"/>
                  </a:cubicBezTo>
                  <a:cubicBezTo>
                    <a:pt x="12" y="192"/>
                    <a:pt x="16" y="195"/>
                    <a:pt x="16" y="200"/>
                  </a:cubicBezTo>
                  <a:close/>
                  <a:moveTo>
                    <a:pt x="16" y="248"/>
                  </a:moveTo>
                  <a:lnTo>
                    <a:pt x="16" y="264"/>
                  </a:lnTo>
                  <a:cubicBezTo>
                    <a:pt x="16" y="268"/>
                    <a:pt x="12" y="272"/>
                    <a:pt x="8" y="272"/>
                  </a:cubicBezTo>
                  <a:cubicBezTo>
                    <a:pt x="3" y="272"/>
                    <a:pt x="0" y="268"/>
                    <a:pt x="0" y="264"/>
                  </a:cubicBezTo>
                  <a:lnTo>
                    <a:pt x="0" y="248"/>
                  </a:lnTo>
                  <a:cubicBezTo>
                    <a:pt x="0" y="243"/>
                    <a:pt x="3" y="240"/>
                    <a:pt x="8" y="240"/>
                  </a:cubicBezTo>
                  <a:cubicBezTo>
                    <a:pt x="12" y="240"/>
                    <a:pt x="16" y="243"/>
                    <a:pt x="16" y="248"/>
                  </a:cubicBezTo>
                  <a:close/>
                  <a:moveTo>
                    <a:pt x="16" y="296"/>
                  </a:moveTo>
                  <a:lnTo>
                    <a:pt x="16" y="312"/>
                  </a:lnTo>
                  <a:cubicBezTo>
                    <a:pt x="16" y="316"/>
                    <a:pt x="12" y="320"/>
                    <a:pt x="8" y="320"/>
                  </a:cubicBezTo>
                  <a:cubicBezTo>
                    <a:pt x="3" y="320"/>
                    <a:pt x="0" y="316"/>
                    <a:pt x="0" y="312"/>
                  </a:cubicBezTo>
                  <a:lnTo>
                    <a:pt x="0" y="296"/>
                  </a:lnTo>
                  <a:cubicBezTo>
                    <a:pt x="0" y="291"/>
                    <a:pt x="3" y="288"/>
                    <a:pt x="8" y="288"/>
                  </a:cubicBezTo>
                  <a:cubicBezTo>
                    <a:pt x="12" y="288"/>
                    <a:pt x="16" y="291"/>
                    <a:pt x="16" y="296"/>
                  </a:cubicBezTo>
                  <a:close/>
                  <a:moveTo>
                    <a:pt x="16" y="344"/>
                  </a:moveTo>
                  <a:lnTo>
                    <a:pt x="16" y="360"/>
                  </a:lnTo>
                  <a:cubicBezTo>
                    <a:pt x="16" y="364"/>
                    <a:pt x="12" y="368"/>
                    <a:pt x="8" y="368"/>
                  </a:cubicBezTo>
                  <a:cubicBezTo>
                    <a:pt x="3" y="368"/>
                    <a:pt x="0" y="364"/>
                    <a:pt x="0" y="360"/>
                  </a:cubicBezTo>
                  <a:lnTo>
                    <a:pt x="0" y="344"/>
                  </a:lnTo>
                  <a:cubicBezTo>
                    <a:pt x="0" y="339"/>
                    <a:pt x="3" y="336"/>
                    <a:pt x="8" y="336"/>
                  </a:cubicBezTo>
                  <a:cubicBezTo>
                    <a:pt x="12" y="336"/>
                    <a:pt x="16" y="339"/>
                    <a:pt x="16" y="344"/>
                  </a:cubicBezTo>
                  <a:close/>
                  <a:moveTo>
                    <a:pt x="16" y="392"/>
                  </a:moveTo>
                  <a:lnTo>
                    <a:pt x="16" y="408"/>
                  </a:lnTo>
                  <a:cubicBezTo>
                    <a:pt x="16" y="412"/>
                    <a:pt x="12" y="416"/>
                    <a:pt x="8" y="416"/>
                  </a:cubicBezTo>
                  <a:cubicBezTo>
                    <a:pt x="3" y="416"/>
                    <a:pt x="0" y="412"/>
                    <a:pt x="0" y="408"/>
                  </a:cubicBezTo>
                  <a:lnTo>
                    <a:pt x="0" y="392"/>
                  </a:lnTo>
                  <a:cubicBezTo>
                    <a:pt x="0" y="387"/>
                    <a:pt x="3" y="384"/>
                    <a:pt x="8" y="384"/>
                  </a:cubicBezTo>
                  <a:cubicBezTo>
                    <a:pt x="12" y="384"/>
                    <a:pt x="16" y="387"/>
                    <a:pt x="16" y="392"/>
                  </a:cubicBezTo>
                  <a:close/>
                  <a:moveTo>
                    <a:pt x="16" y="440"/>
                  </a:moveTo>
                  <a:lnTo>
                    <a:pt x="16" y="456"/>
                  </a:lnTo>
                  <a:cubicBezTo>
                    <a:pt x="16" y="460"/>
                    <a:pt x="12" y="464"/>
                    <a:pt x="8" y="464"/>
                  </a:cubicBezTo>
                  <a:cubicBezTo>
                    <a:pt x="3" y="464"/>
                    <a:pt x="0" y="460"/>
                    <a:pt x="0" y="456"/>
                  </a:cubicBezTo>
                  <a:lnTo>
                    <a:pt x="0" y="440"/>
                  </a:lnTo>
                  <a:cubicBezTo>
                    <a:pt x="0" y="435"/>
                    <a:pt x="3" y="432"/>
                    <a:pt x="8" y="432"/>
                  </a:cubicBezTo>
                  <a:cubicBezTo>
                    <a:pt x="12" y="432"/>
                    <a:pt x="16" y="435"/>
                    <a:pt x="16" y="440"/>
                  </a:cubicBezTo>
                  <a:close/>
                  <a:moveTo>
                    <a:pt x="16" y="488"/>
                  </a:moveTo>
                  <a:lnTo>
                    <a:pt x="16" y="504"/>
                  </a:lnTo>
                  <a:cubicBezTo>
                    <a:pt x="16" y="508"/>
                    <a:pt x="12" y="512"/>
                    <a:pt x="8" y="512"/>
                  </a:cubicBezTo>
                  <a:cubicBezTo>
                    <a:pt x="3" y="512"/>
                    <a:pt x="0" y="508"/>
                    <a:pt x="0" y="504"/>
                  </a:cubicBezTo>
                  <a:lnTo>
                    <a:pt x="0" y="488"/>
                  </a:lnTo>
                  <a:cubicBezTo>
                    <a:pt x="0" y="483"/>
                    <a:pt x="3" y="480"/>
                    <a:pt x="8" y="480"/>
                  </a:cubicBezTo>
                  <a:cubicBezTo>
                    <a:pt x="12" y="480"/>
                    <a:pt x="16" y="483"/>
                    <a:pt x="16" y="488"/>
                  </a:cubicBezTo>
                  <a:close/>
                  <a:moveTo>
                    <a:pt x="16" y="536"/>
                  </a:moveTo>
                  <a:lnTo>
                    <a:pt x="16" y="552"/>
                  </a:lnTo>
                  <a:cubicBezTo>
                    <a:pt x="16" y="556"/>
                    <a:pt x="12" y="560"/>
                    <a:pt x="8" y="560"/>
                  </a:cubicBezTo>
                  <a:cubicBezTo>
                    <a:pt x="3" y="560"/>
                    <a:pt x="0" y="556"/>
                    <a:pt x="0" y="552"/>
                  </a:cubicBezTo>
                  <a:lnTo>
                    <a:pt x="0" y="536"/>
                  </a:lnTo>
                  <a:cubicBezTo>
                    <a:pt x="0" y="531"/>
                    <a:pt x="3" y="528"/>
                    <a:pt x="8" y="528"/>
                  </a:cubicBezTo>
                  <a:cubicBezTo>
                    <a:pt x="12" y="528"/>
                    <a:pt x="16" y="531"/>
                    <a:pt x="16" y="536"/>
                  </a:cubicBezTo>
                  <a:close/>
                  <a:moveTo>
                    <a:pt x="16" y="584"/>
                  </a:moveTo>
                  <a:lnTo>
                    <a:pt x="16" y="600"/>
                  </a:lnTo>
                  <a:cubicBezTo>
                    <a:pt x="16" y="604"/>
                    <a:pt x="12" y="608"/>
                    <a:pt x="8" y="608"/>
                  </a:cubicBezTo>
                  <a:cubicBezTo>
                    <a:pt x="3" y="608"/>
                    <a:pt x="0" y="604"/>
                    <a:pt x="0" y="600"/>
                  </a:cubicBezTo>
                  <a:lnTo>
                    <a:pt x="0" y="584"/>
                  </a:lnTo>
                  <a:cubicBezTo>
                    <a:pt x="0" y="579"/>
                    <a:pt x="3" y="576"/>
                    <a:pt x="8" y="576"/>
                  </a:cubicBezTo>
                  <a:cubicBezTo>
                    <a:pt x="12" y="576"/>
                    <a:pt x="16" y="579"/>
                    <a:pt x="16" y="584"/>
                  </a:cubicBezTo>
                  <a:close/>
                  <a:moveTo>
                    <a:pt x="16" y="632"/>
                  </a:moveTo>
                  <a:lnTo>
                    <a:pt x="16" y="648"/>
                  </a:lnTo>
                  <a:cubicBezTo>
                    <a:pt x="16" y="652"/>
                    <a:pt x="12" y="656"/>
                    <a:pt x="8" y="656"/>
                  </a:cubicBezTo>
                  <a:cubicBezTo>
                    <a:pt x="3" y="656"/>
                    <a:pt x="0" y="652"/>
                    <a:pt x="0" y="648"/>
                  </a:cubicBezTo>
                  <a:lnTo>
                    <a:pt x="0" y="632"/>
                  </a:lnTo>
                  <a:cubicBezTo>
                    <a:pt x="0" y="627"/>
                    <a:pt x="3" y="624"/>
                    <a:pt x="8" y="624"/>
                  </a:cubicBezTo>
                  <a:cubicBezTo>
                    <a:pt x="12" y="624"/>
                    <a:pt x="16" y="627"/>
                    <a:pt x="16" y="632"/>
                  </a:cubicBezTo>
                  <a:close/>
                  <a:moveTo>
                    <a:pt x="16" y="680"/>
                  </a:moveTo>
                  <a:lnTo>
                    <a:pt x="16" y="696"/>
                  </a:lnTo>
                  <a:cubicBezTo>
                    <a:pt x="16" y="700"/>
                    <a:pt x="12" y="704"/>
                    <a:pt x="8" y="704"/>
                  </a:cubicBezTo>
                  <a:cubicBezTo>
                    <a:pt x="3" y="704"/>
                    <a:pt x="0" y="700"/>
                    <a:pt x="0" y="696"/>
                  </a:cubicBezTo>
                  <a:lnTo>
                    <a:pt x="0" y="680"/>
                  </a:lnTo>
                  <a:cubicBezTo>
                    <a:pt x="0" y="675"/>
                    <a:pt x="3" y="672"/>
                    <a:pt x="8" y="672"/>
                  </a:cubicBezTo>
                  <a:cubicBezTo>
                    <a:pt x="12" y="672"/>
                    <a:pt x="16" y="675"/>
                    <a:pt x="16" y="680"/>
                  </a:cubicBezTo>
                  <a:close/>
                  <a:moveTo>
                    <a:pt x="16" y="728"/>
                  </a:moveTo>
                  <a:lnTo>
                    <a:pt x="16" y="744"/>
                  </a:lnTo>
                  <a:cubicBezTo>
                    <a:pt x="16" y="748"/>
                    <a:pt x="12" y="752"/>
                    <a:pt x="8" y="752"/>
                  </a:cubicBezTo>
                  <a:cubicBezTo>
                    <a:pt x="3" y="752"/>
                    <a:pt x="0" y="748"/>
                    <a:pt x="0" y="744"/>
                  </a:cubicBezTo>
                  <a:lnTo>
                    <a:pt x="0" y="728"/>
                  </a:lnTo>
                  <a:cubicBezTo>
                    <a:pt x="0" y="723"/>
                    <a:pt x="3" y="720"/>
                    <a:pt x="8" y="720"/>
                  </a:cubicBezTo>
                  <a:cubicBezTo>
                    <a:pt x="12" y="720"/>
                    <a:pt x="16" y="723"/>
                    <a:pt x="16" y="728"/>
                  </a:cubicBezTo>
                  <a:close/>
                  <a:moveTo>
                    <a:pt x="16" y="776"/>
                  </a:moveTo>
                  <a:lnTo>
                    <a:pt x="16" y="792"/>
                  </a:lnTo>
                  <a:cubicBezTo>
                    <a:pt x="16" y="796"/>
                    <a:pt x="12" y="800"/>
                    <a:pt x="8" y="800"/>
                  </a:cubicBezTo>
                  <a:cubicBezTo>
                    <a:pt x="3" y="800"/>
                    <a:pt x="0" y="796"/>
                    <a:pt x="0" y="792"/>
                  </a:cubicBezTo>
                  <a:lnTo>
                    <a:pt x="0" y="776"/>
                  </a:lnTo>
                  <a:cubicBezTo>
                    <a:pt x="0" y="771"/>
                    <a:pt x="3" y="768"/>
                    <a:pt x="8" y="768"/>
                  </a:cubicBezTo>
                  <a:cubicBezTo>
                    <a:pt x="12" y="768"/>
                    <a:pt x="16" y="771"/>
                    <a:pt x="16" y="776"/>
                  </a:cubicBezTo>
                  <a:close/>
                  <a:moveTo>
                    <a:pt x="16" y="824"/>
                  </a:moveTo>
                  <a:lnTo>
                    <a:pt x="16" y="840"/>
                  </a:lnTo>
                  <a:cubicBezTo>
                    <a:pt x="16" y="844"/>
                    <a:pt x="12" y="848"/>
                    <a:pt x="8" y="848"/>
                  </a:cubicBezTo>
                  <a:cubicBezTo>
                    <a:pt x="3" y="848"/>
                    <a:pt x="0" y="844"/>
                    <a:pt x="0" y="840"/>
                  </a:cubicBezTo>
                  <a:lnTo>
                    <a:pt x="0" y="824"/>
                  </a:lnTo>
                  <a:cubicBezTo>
                    <a:pt x="0" y="819"/>
                    <a:pt x="3" y="816"/>
                    <a:pt x="8" y="816"/>
                  </a:cubicBezTo>
                  <a:cubicBezTo>
                    <a:pt x="12" y="816"/>
                    <a:pt x="16" y="819"/>
                    <a:pt x="16" y="824"/>
                  </a:cubicBezTo>
                  <a:close/>
                  <a:moveTo>
                    <a:pt x="16" y="872"/>
                  </a:moveTo>
                  <a:lnTo>
                    <a:pt x="16" y="888"/>
                  </a:lnTo>
                  <a:cubicBezTo>
                    <a:pt x="16" y="892"/>
                    <a:pt x="12" y="896"/>
                    <a:pt x="8" y="896"/>
                  </a:cubicBezTo>
                  <a:cubicBezTo>
                    <a:pt x="3" y="896"/>
                    <a:pt x="0" y="892"/>
                    <a:pt x="0" y="888"/>
                  </a:cubicBezTo>
                  <a:lnTo>
                    <a:pt x="0" y="872"/>
                  </a:lnTo>
                  <a:cubicBezTo>
                    <a:pt x="0" y="867"/>
                    <a:pt x="3" y="864"/>
                    <a:pt x="8" y="864"/>
                  </a:cubicBezTo>
                  <a:cubicBezTo>
                    <a:pt x="12" y="864"/>
                    <a:pt x="16" y="867"/>
                    <a:pt x="16" y="872"/>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8" name="Freeform 35"/>
            <p:cNvSpPr>
              <a:spLocks noEditPoints="1"/>
            </p:cNvSpPr>
            <p:nvPr/>
          </p:nvSpPr>
          <p:spPr bwMode="auto">
            <a:xfrm>
              <a:off x="2056" y="2909"/>
              <a:ext cx="8" cy="471"/>
            </a:xfrm>
            <a:custGeom>
              <a:avLst/>
              <a:gdLst>
                <a:gd name="T0" fmla="*/ 8 w 16"/>
                <a:gd name="T1" fmla="*/ 32 h 938"/>
                <a:gd name="T2" fmla="*/ 8 w 16"/>
                <a:gd name="T3" fmla="*/ 0 h 938"/>
                <a:gd name="T4" fmla="*/ 16 w 16"/>
                <a:gd name="T5" fmla="*/ 72 h 938"/>
                <a:gd name="T6" fmla="*/ 0 w 16"/>
                <a:gd name="T7" fmla="*/ 56 h 938"/>
                <a:gd name="T8" fmla="*/ 16 w 16"/>
                <a:gd name="T9" fmla="*/ 104 h 938"/>
                <a:gd name="T10" fmla="*/ 0 w 16"/>
                <a:gd name="T11" fmla="*/ 120 h 938"/>
                <a:gd name="T12" fmla="*/ 16 w 16"/>
                <a:gd name="T13" fmla="*/ 104 h 938"/>
                <a:gd name="T14" fmla="*/ 8 w 16"/>
                <a:gd name="T15" fmla="*/ 176 h 938"/>
                <a:gd name="T16" fmla="*/ 8 w 16"/>
                <a:gd name="T17" fmla="*/ 144 h 938"/>
                <a:gd name="T18" fmla="*/ 16 w 16"/>
                <a:gd name="T19" fmla="*/ 216 h 938"/>
                <a:gd name="T20" fmla="*/ 0 w 16"/>
                <a:gd name="T21" fmla="*/ 200 h 938"/>
                <a:gd name="T22" fmla="*/ 16 w 16"/>
                <a:gd name="T23" fmla="*/ 248 h 938"/>
                <a:gd name="T24" fmla="*/ 0 w 16"/>
                <a:gd name="T25" fmla="*/ 264 h 938"/>
                <a:gd name="T26" fmla="*/ 16 w 16"/>
                <a:gd name="T27" fmla="*/ 248 h 938"/>
                <a:gd name="T28" fmla="*/ 8 w 16"/>
                <a:gd name="T29" fmla="*/ 320 h 938"/>
                <a:gd name="T30" fmla="*/ 8 w 16"/>
                <a:gd name="T31" fmla="*/ 288 h 938"/>
                <a:gd name="T32" fmla="*/ 16 w 16"/>
                <a:gd name="T33" fmla="*/ 360 h 938"/>
                <a:gd name="T34" fmla="*/ 0 w 16"/>
                <a:gd name="T35" fmla="*/ 344 h 938"/>
                <a:gd name="T36" fmla="*/ 16 w 16"/>
                <a:gd name="T37" fmla="*/ 392 h 938"/>
                <a:gd name="T38" fmla="*/ 0 w 16"/>
                <a:gd name="T39" fmla="*/ 408 h 938"/>
                <a:gd name="T40" fmla="*/ 16 w 16"/>
                <a:gd name="T41" fmla="*/ 392 h 938"/>
                <a:gd name="T42" fmla="*/ 8 w 16"/>
                <a:gd name="T43" fmla="*/ 464 h 938"/>
                <a:gd name="T44" fmla="*/ 8 w 16"/>
                <a:gd name="T45" fmla="*/ 432 h 938"/>
                <a:gd name="T46" fmla="*/ 16 w 16"/>
                <a:gd name="T47" fmla="*/ 504 h 938"/>
                <a:gd name="T48" fmla="*/ 0 w 16"/>
                <a:gd name="T49" fmla="*/ 488 h 938"/>
                <a:gd name="T50" fmla="*/ 16 w 16"/>
                <a:gd name="T51" fmla="*/ 536 h 938"/>
                <a:gd name="T52" fmla="*/ 0 w 16"/>
                <a:gd name="T53" fmla="*/ 552 h 938"/>
                <a:gd name="T54" fmla="*/ 16 w 16"/>
                <a:gd name="T55" fmla="*/ 536 h 938"/>
                <a:gd name="T56" fmla="*/ 8 w 16"/>
                <a:gd name="T57" fmla="*/ 608 h 938"/>
                <a:gd name="T58" fmla="*/ 8 w 16"/>
                <a:gd name="T59" fmla="*/ 576 h 938"/>
                <a:gd name="T60" fmla="*/ 16 w 16"/>
                <a:gd name="T61" fmla="*/ 648 h 938"/>
                <a:gd name="T62" fmla="*/ 0 w 16"/>
                <a:gd name="T63" fmla="*/ 632 h 938"/>
                <a:gd name="T64" fmla="*/ 16 w 16"/>
                <a:gd name="T65" fmla="*/ 680 h 938"/>
                <a:gd name="T66" fmla="*/ 0 w 16"/>
                <a:gd name="T67" fmla="*/ 696 h 938"/>
                <a:gd name="T68" fmla="*/ 16 w 16"/>
                <a:gd name="T69" fmla="*/ 680 h 938"/>
                <a:gd name="T70" fmla="*/ 8 w 16"/>
                <a:gd name="T71" fmla="*/ 752 h 938"/>
                <a:gd name="T72" fmla="*/ 8 w 16"/>
                <a:gd name="T73" fmla="*/ 720 h 938"/>
                <a:gd name="T74" fmla="*/ 16 w 16"/>
                <a:gd name="T75" fmla="*/ 792 h 938"/>
                <a:gd name="T76" fmla="*/ 0 w 16"/>
                <a:gd name="T77" fmla="*/ 776 h 938"/>
                <a:gd name="T78" fmla="*/ 16 w 16"/>
                <a:gd name="T79" fmla="*/ 824 h 938"/>
                <a:gd name="T80" fmla="*/ 0 w 16"/>
                <a:gd name="T81" fmla="*/ 840 h 938"/>
                <a:gd name="T82" fmla="*/ 16 w 16"/>
                <a:gd name="T83" fmla="*/ 824 h 938"/>
                <a:gd name="T84" fmla="*/ 8 w 16"/>
                <a:gd name="T85" fmla="*/ 896 h 938"/>
                <a:gd name="T86" fmla="*/ 8 w 16"/>
                <a:gd name="T87" fmla="*/ 864 h 938"/>
                <a:gd name="T88" fmla="*/ 16 w 16"/>
                <a:gd name="T89" fmla="*/ 930 h 938"/>
                <a:gd name="T90" fmla="*/ 0 w 16"/>
                <a:gd name="T91" fmla="*/ 920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938">
                  <a:moveTo>
                    <a:pt x="16" y="8"/>
                  </a:moveTo>
                  <a:lnTo>
                    <a:pt x="16" y="24"/>
                  </a:lnTo>
                  <a:cubicBezTo>
                    <a:pt x="16" y="28"/>
                    <a:pt x="12" y="32"/>
                    <a:pt x="8" y="32"/>
                  </a:cubicBezTo>
                  <a:cubicBezTo>
                    <a:pt x="3" y="32"/>
                    <a:pt x="0" y="28"/>
                    <a:pt x="0" y="24"/>
                  </a:cubicBezTo>
                  <a:lnTo>
                    <a:pt x="0" y="8"/>
                  </a:lnTo>
                  <a:cubicBezTo>
                    <a:pt x="0" y="3"/>
                    <a:pt x="3" y="0"/>
                    <a:pt x="8" y="0"/>
                  </a:cubicBezTo>
                  <a:cubicBezTo>
                    <a:pt x="12" y="0"/>
                    <a:pt x="16" y="3"/>
                    <a:pt x="16" y="8"/>
                  </a:cubicBezTo>
                  <a:close/>
                  <a:moveTo>
                    <a:pt x="16" y="56"/>
                  </a:moveTo>
                  <a:lnTo>
                    <a:pt x="16" y="72"/>
                  </a:lnTo>
                  <a:cubicBezTo>
                    <a:pt x="16" y="76"/>
                    <a:pt x="12" y="80"/>
                    <a:pt x="8" y="80"/>
                  </a:cubicBezTo>
                  <a:cubicBezTo>
                    <a:pt x="3" y="80"/>
                    <a:pt x="0" y="76"/>
                    <a:pt x="0" y="72"/>
                  </a:cubicBezTo>
                  <a:lnTo>
                    <a:pt x="0" y="56"/>
                  </a:lnTo>
                  <a:cubicBezTo>
                    <a:pt x="0" y="51"/>
                    <a:pt x="3" y="48"/>
                    <a:pt x="8" y="48"/>
                  </a:cubicBezTo>
                  <a:cubicBezTo>
                    <a:pt x="12" y="48"/>
                    <a:pt x="16" y="51"/>
                    <a:pt x="16" y="56"/>
                  </a:cubicBezTo>
                  <a:close/>
                  <a:moveTo>
                    <a:pt x="16" y="104"/>
                  </a:moveTo>
                  <a:lnTo>
                    <a:pt x="16" y="120"/>
                  </a:lnTo>
                  <a:cubicBezTo>
                    <a:pt x="16" y="124"/>
                    <a:pt x="12" y="128"/>
                    <a:pt x="8" y="128"/>
                  </a:cubicBezTo>
                  <a:cubicBezTo>
                    <a:pt x="3" y="128"/>
                    <a:pt x="0" y="124"/>
                    <a:pt x="0" y="120"/>
                  </a:cubicBezTo>
                  <a:lnTo>
                    <a:pt x="0" y="104"/>
                  </a:lnTo>
                  <a:cubicBezTo>
                    <a:pt x="0" y="99"/>
                    <a:pt x="3" y="96"/>
                    <a:pt x="8" y="96"/>
                  </a:cubicBezTo>
                  <a:cubicBezTo>
                    <a:pt x="12" y="96"/>
                    <a:pt x="16" y="99"/>
                    <a:pt x="16" y="104"/>
                  </a:cubicBezTo>
                  <a:close/>
                  <a:moveTo>
                    <a:pt x="16" y="152"/>
                  </a:moveTo>
                  <a:lnTo>
                    <a:pt x="16" y="168"/>
                  </a:lnTo>
                  <a:cubicBezTo>
                    <a:pt x="16" y="172"/>
                    <a:pt x="12" y="176"/>
                    <a:pt x="8" y="176"/>
                  </a:cubicBezTo>
                  <a:cubicBezTo>
                    <a:pt x="3" y="176"/>
                    <a:pt x="0" y="172"/>
                    <a:pt x="0" y="168"/>
                  </a:cubicBezTo>
                  <a:lnTo>
                    <a:pt x="0" y="152"/>
                  </a:lnTo>
                  <a:cubicBezTo>
                    <a:pt x="0" y="147"/>
                    <a:pt x="3" y="144"/>
                    <a:pt x="8" y="144"/>
                  </a:cubicBezTo>
                  <a:cubicBezTo>
                    <a:pt x="12" y="144"/>
                    <a:pt x="16" y="147"/>
                    <a:pt x="16" y="152"/>
                  </a:cubicBezTo>
                  <a:close/>
                  <a:moveTo>
                    <a:pt x="16" y="200"/>
                  </a:moveTo>
                  <a:lnTo>
                    <a:pt x="16" y="216"/>
                  </a:lnTo>
                  <a:cubicBezTo>
                    <a:pt x="16" y="220"/>
                    <a:pt x="12" y="224"/>
                    <a:pt x="8" y="224"/>
                  </a:cubicBezTo>
                  <a:cubicBezTo>
                    <a:pt x="3" y="224"/>
                    <a:pt x="0" y="220"/>
                    <a:pt x="0" y="216"/>
                  </a:cubicBezTo>
                  <a:lnTo>
                    <a:pt x="0" y="200"/>
                  </a:lnTo>
                  <a:cubicBezTo>
                    <a:pt x="0" y="195"/>
                    <a:pt x="3" y="192"/>
                    <a:pt x="8" y="192"/>
                  </a:cubicBezTo>
                  <a:cubicBezTo>
                    <a:pt x="12" y="192"/>
                    <a:pt x="16" y="195"/>
                    <a:pt x="16" y="200"/>
                  </a:cubicBezTo>
                  <a:close/>
                  <a:moveTo>
                    <a:pt x="16" y="248"/>
                  </a:moveTo>
                  <a:lnTo>
                    <a:pt x="16" y="264"/>
                  </a:lnTo>
                  <a:cubicBezTo>
                    <a:pt x="16" y="268"/>
                    <a:pt x="12" y="272"/>
                    <a:pt x="8" y="272"/>
                  </a:cubicBezTo>
                  <a:cubicBezTo>
                    <a:pt x="3" y="272"/>
                    <a:pt x="0" y="268"/>
                    <a:pt x="0" y="264"/>
                  </a:cubicBezTo>
                  <a:lnTo>
                    <a:pt x="0" y="248"/>
                  </a:lnTo>
                  <a:cubicBezTo>
                    <a:pt x="0" y="243"/>
                    <a:pt x="3" y="240"/>
                    <a:pt x="8" y="240"/>
                  </a:cubicBezTo>
                  <a:cubicBezTo>
                    <a:pt x="12" y="240"/>
                    <a:pt x="16" y="243"/>
                    <a:pt x="16" y="248"/>
                  </a:cubicBezTo>
                  <a:close/>
                  <a:moveTo>
                    <a:pt x="16" y="296"/>
                  </a:moveTo>
                  <a:lnTo>
                    <a:pt x="16" y="312"/>
                  </a:lnTo>
                  <a:cubicBezTo>
                    <a:pt x="16" y="316"/>
                    <a:pt x="12" y="320"/>
                    <a:pt x="8" y="320"/>
                  </a:cubicBezTo>
                  <a:cubicBezTo>
                    <a:pt x="3" y="320"/>
                    <a:pt x="0" y="316"/>
                    <a:pt x="0" y="312"/>
                  </a:cubicBezTo>
                  <a:lnTo>
                    <a:pt x="0" y="296"/>
                  </a:lnTo>
                  <a:cubicBezTo>
                    <a:pt x="0" y="291"/>
                    <a:pt x="3" y="288"/>
                    <a:pt x="8" y="288"/>
                  </a:cubicBezTo>
                  <a:cubicBezTo>
                    <a:pt x="12" y="288"/>
                    <a:pt x="16" y="291"/>
                    <a:pt x="16" y="296"/>
                  </a:cubicBezTo>
                  <a:close/>
                  <a:moveTo>
                    <a:pt x="16" y="344"/>
                  </a:moveTo>
                  <a:lnTo>
                    <a:pt x="16" y="360"/>
                  </a:lnTo>
                  <a:cubicBezTo>
                    <a:pt x="16" y="364"/>
                    <a:pt x="12" y="368"/>
                    <a:pt x="8" y="368"/>
                  </a:cubicBezTo>
                  <a:cubicBezTo>
                    <a:pt x="3" y="368"/>
                    <a:pt x="0" y="364"/>
                    <a:pt x="0" y="360"/>
                  </a:cubicBezTo>
                  <a:lnTo>
                    <a:pt x="0" y="344"/>
                  </a:lnTo>
                  <a:cubicBezTo>
                    <a:pt x="0" y="339"/>
                    <a:pt x="3" y="336"/>
                    <a:pt x="8" y="336"/>
                  </a:cubicBezTo>
                  <a:cubicBezTo>
                    <a:pt x="12" y="336"/>
                    <a:pt x="16" y="339"/>
                    <a:pt x="16" y="344"/>
                  </a:cubicBezTo>
                  <a:close/>
                  <a:moveTo>
                    <a:pt x="16" y="392"/>
                  </a:moveTo>
                  <a:lnTo>
                    <a:pt x="16" y="408"/>
                  </a:lnTo>
                  <a:cubicBezTo>
                    <a:pt x="16" y="412"/>
                    <a:pt x="12" y="416"/>
                    <a:pt x="8" y="416"/>
                  </a:cubicBezTo>
                  <a:cubicBezTo>
                    <a:pt x="3" y="416"/>
                    <a:pt x="0" y="412"/>
                    <a:pt x="0" y="408"/>
                  </a:cubicBezTo>
                  <a:lnTo>
                    <a:pt x="0" y="392"/>
                  </a:lnTo>
                  <a:cubicBezTo>
                    <a:pt x="0" y="387"/>
                    <a:pt x="3" y="384"/>
                    <a:pt x="8" y="384"/>
                  </a:cubicBezTo>
                  <a:cubicBezTo>
                    <a:pt x="12" y="384"/>
                    <a:pt x="16" y="387"/>
                    <a:pt x="16" y="392"/>
                  </a:cubicBezTo>
                  <a:close/>
                  <a:moveTo>
                    <a:pt x="16" y="440"/>
                  </a:moveTo>
                  <a:lnTo>
                    <a:pt x="16" y="456"/>
                  </a:lnTo>
                  <a:cubicBezTo>
                    <a:pt x="16" y="460"/>
                    <a:pt x="12" y="464"/>
                    <a:pt x="8" y="464"/>
                  </a:cubicBezTo>
                  <a:cubicBezTo>
                    <a:pt x="3" y="464"/>
                    <a:pt x="0" y="460"/>
                    <a:pt x="0" y="456"/>
                  </a:cubicBezTo>
                  <a:lnTo>
                    <a:pt x="0" y="440"/>
                  </a:lnTo>
                  <a:cubicBezTo>
                    <a:pt x="0" y="435"/>
                    <a:pt x="3" y="432"/>
                    <a:pt x="8" y="432"/>
                  </a:cubicBezTo>
                  <a:cubicBezTo>
                    <a:pt x="12" y="432"/>
                    <a:pt x="16" y="435"/>
                    <a:pt x="16" y="440"/>
                  </a:cubicBezTo>
                  <a:close/>
                  <a:moveTo>
                    <a:pt x="16" y="488"/>
                  </a:moveTo>
                  <a:lnTo>
                    <a:pt x="16" y="504"/>
                  </a:lnTo>
                  <a:cubicBezTo>
                    <a:pt x="16" y="508"/>
                    <a:pt x="12" y="512"/>
                    <a:pt x="8" y="512"/>
                  </a:cubicBezTo>
                  <a:cubicBezTo>
                    <a:pt x="3" y="512"/>
                    <a:pt x="0" y="508"/>
                    <a:pt x="0" y="504"/>
                  </a:cubicBezTo>
                  <a:lnTo>
                    <a:pt x="0" y="488"/>
                  </a:lnTo>
                  <a:cubicBezTo>
                    <a:pt x="0" y="483"/>
                    <a:pt x="3" y="480"/>
                    <a:pt x="8" y="480"/>
                  </a:cubicBezTo>
                  <a:cubicBezTo>
                    <a:pt x="12" y="480"/>
                    <a:pt x="16" y="483"/>
                    <a:pt x="16" y="488"/>
                  </a:cubicBezTo>
                  <a:close/>
                  <a:moveTo>
                    <a:pt x="16" y="536"/>
                  </a:moveTo>
                  <a:lnTo>
                    <a:pt x="16" y="552"/>
                  </a:lnTo>
                  <a:cubicBezTo>
                    <a:pt x="16" y="556"/>
                    <a:pt x="12" y="560"/>
                    <a:pt x="8" y="560"/>
                  </a:cubicBezTo>
                  <a:cubicBezTo>
                    <a:pt x="3" y="560"/>
                    <a:pt x="0" y="556"/>
                    <a:pt x="0" y="552"/>
                  </a:cubicBezTo>
                  <a:lnTo>
                    <a:pt x="0" y="536"/>
                  </a:lnTo>
                  <a:cubicBezTo>
                    <a:pt x="0" y="531"/>
                    <a:pt x="3" y="528"/>
                    <a:pt x="8" y="528"/>
                  </a:cubicBezTo>
                  <a:cubicBezTo>
                    <a:pt x="12" y="528"/>
                    <a:pt x="16" y="531"/>
                    <a:pt x="16" y="536"/>
                  </a:cubicBezTo>
                  <a:close/>
                  <a:moveTo>
                    <a:pt x="16" y="584"/>
                  </a:moveTo>
                  <a:lnTo>
                    <a:pt x="16" y="600"/>
                  </a:lnTo>
                  <a:cubicBezTo>
                    <a:pt x="16" y="604"/>
                    <a:pt x="12" y="608"/>
                    <a:pt x="8" y="608"/>
                  </a:cubicBezTo>
                  <a:cubicBezTo>
                    <a:pt x="3" y="608"/>
                    <a:pt x="0" y="604"/>
                    <a:pt x="0" y="600"/>
                  </a:cubicBezTo>
                  <a:lnTo>
                    <a:pt x="0" y="584"/>
                  </a:lnTo>
                  <a:cubicBezTo>
                    <a:pt x="0" y="579"/>
                    <a:pt x="3" y="576"/>
                    <a:pt x="8" y="576"/>
                  </a:cubicBezTo>
                  <a:cubicBezTo>
                    <a:pt x="12" y="576"/>
                    <a:pt x="16" y="579"/>
                    <a:pt x="16" y="584"/>
                  </a:cubicBezTo>
                  <a:close/>
                  <a:moveTo>
                    <a:pt x="16" y="632"/>
                  </a:moveTo>
                  <a:lnTo>
                    <a:pt x="16" y="648"/>
                  </a:lnTo>
                  <a:cubicBezTo>
                    <a:pt x="16" y="652"/>
                    <a:pt x="12" y="656"/>
                    <a:pt x="8" y="656"/>
                  </a:cubicBezTo>
                  <a:cubicBezTo>
                    <a:pt x="3" y="656"/>
                    <a:pt x="0" y="652"/>
                    <a:pt x="0" y="648"/>
                  </a:cubicBezTo>
                  <a:lnTo>
                    <a:pt x="0" y="632"/>
                  </a:lnTo>
                  <a:cubicBezTo>
                    <a:pt x="0" y="627"/>
                    <a:pt x="3" y="624"/>
                    <a:pt x="8" y="624"/>
                  </a:cubicBezTo>
                  <a:cubicBezTo>
                    <a:pt x="12" y="624"/>
                    <a:pt x="16" y="627"/>
                    <a:pt x="16" y="632"/>
                  </a:cubicBezTo>
                  <a:close/>
                  <a:moveTo>
                    <a:pt x="16" y="680"/>
                  </a:moveTo>
                  <a:lnTo>
                    <a:pt x="16" y="696"/>
                  </a:lnTo>
                  <a:cubicBezTo>
                    <a:pt x="16" y="700"/>
                    <a:pt x="12" y="704"/>
                    <a:pt x="8" y="704"/>
                  </a:cubicBezTo>
                  <a:cubicBezTo>
                    <a:pt x="3" y="704"/>
                    <a:pt x="0" y="700"/>
                    <a:pt x="0" y="696"/>
                  </a:cubicBezTo>
                  <a:lnTo>
                    <a:pt x="0" y="680"/>
                  </a:lnTo>
                  <a:cubicBezTo>
                    <a:pt x="0" y="675"/>
                    <a:pt x="3" y="672"/>
                    <a:pt x="8" y="672"/>
                  </a:cubicBezTo>
                  <a:cubicBezTo>
                    <a:pt x="12" y="672"/>
                    <a:pt x="16" y="675"/>
                    <a:pt x="16" y="680"/>
                  </a:cubicBezTo>
                  <a:close/>
                  <a:moveTo>
                    <a:pt x="16" y="728"/>
                  </a:moveTo>
                  <a:lnTo>
                    <a:pt x="16" y="744"/>
                  </a:lnTo>
                  <a:cubicBezTo>
                    <a:pt x="16" y="748"/>
                    <a:pt x="12" y="752"/>
                    <a:pt x="8" y="752"/>
                  </a:cubicBezTo>
                  <a:cubicBezTo>
                    <a:pt x="3" y="752"/>
                    <a:pt x="0" y="748"/>
                    <a:pt x="0" y="744"/>
                  </a:cubicBezTo>
                  <a:lnTo>
                    <a:pt x="0" y="728"/>
                  </a:lnTo>
                  <a:cubicBezTo>
                    <a:pt x="0" y="723"/>
                    <a:pt x="3" y="720"/>
                    <a:pt x="8" y="720"/>
                  </a:cubicBezTo>
                  <a:cubicBezTo>
                    <a:pt x="12" y="720"/>
                    <a:pt x="16" y="723"/>
                    <a:pt x="16" y="728"/>
                  </a:cubicBezTo>
                  <a:close/>
                  <a:moveTo>
                    <a:pt x="16" y="776"/>
                  </a:moveTo>
                  <a:lnTo>
                    <a:pt x="16" y="792"/>
                  </a:lnTo>
                  <a:cubicBezTo>
                    <a:pt x="16" y="796"/>
                    <a:pt x="12" y="800"/>
                    <a:pt x="8" y="800"/>
                  </a:cubicBezTo>
                  <a:cubicBezTo>
                    <a:pt x="3" y="800"/>
                    <a:pt x="0" y="796"/>
                    <a:pt x="0" y="792"/>
                  </a:cubicBezTo>
                  <a:lnTo>
                    <a:pt x="0" y="776"/>
                  </a:lnTo>
                  <a:cubicBezTo>
                    <a:pt x="0" y="771"/>
                    <a:pt x="3" y="768"/>
                    <a:pt x="8" y="768"/>
                  </a:cubicBezTo>
                  <a:cubicBezTo>
                    <a:pt x="12" y="768"/>
                    <a:pt x="16" y="771"/>
                    <a:pt x="16" y="776"/>
                  </a:cubicBezTo>
                  <a:close/>
                  <a:moveTo>
                    <a:pt x="16" y="824"/>
                  </a:moveTo>
                  <a:lnTo>
                    <a:pt x="16" y="840"/>
                  </a:lnTo>
                  <a:cubicBezTo>
                    <a:pt x="16" y="844"/>
                    <a:pt x="12" y="848"/>
                    <a:pt x="8" y="848"/>
                  </a:cubicBezTo>
                  <a:cubicBezTo>
                    <a:pt x="3" y="848"/>
                    <a:pt x="0" y="844"/>
                    <a:pt x="0" y="840"/>
                  </a:cubicBezTo>
                  <a:lnTo>
                    <a:pt x="0" y="824"/>
                  </a:lnTo>
                  <a:cubicBezTo>
                    <a:pt x="0" y="819"/>
                    <a:pt x="3" y="816"/>
                    <a:pt x="8" y="816"/>
                  </a:cubicBezTo>
                  <a:cubicBezTo>
                    <a:pt x="12" y="816"/>
                    <a:pt x="16" y="819"/>
                    <a:pt x="16" y="824"/>
                  </a:cubicBezTo>
                  <a:close/>
                  <a:moveTo>
                    <a:pt x="16" y="872"/>
                  </a:moveTo>
                  <a:lnTo>
                    <a:pt x="16" y="888"/>
                  </a:lnTo>
                  <a:cubicBezTo>
                    <a:pt x="16" y="892"/>
                    <a:pt x="12" y="896"/>
                    <a:pt x="8" y="896"/>
                  </a:cubicBezTo>
                  <a:cubicBezTo>
                    <a:pt x="3" y="896"/>
                    <a:pt x="0" y="892"/>
                    <a:pt x="0" y="888"/>
                  </a:cubicBezTo>
                  <a:lnTo>
                    <a:pt x="0" y="872"/>
                  </a:lnTo>
                  <a:cubicBezTo>
                    <a:pt x="0" y="867"/>
                    <a:pt x="3" y="864"/>
                    <a:pt x="8" y="864"/>
                  </a:cubicBezTo>
                  <a:cubicBezTo>
                    <a:pt x="12" y="864"/>
                    <a:pt x="16" y="867"/>
                    <a:pt x="16" y="872"/>
                  </a:cubicBezTo>
                  <a:close/>
                  <a:moveTo>
                    <a:pt x="16" y="920"/>
                  </a:moveTo>
                  <a:lnTo>
                    <a:pt x="16" y="930"/>
                  </a:lnTo>
                  <a:cubicBezTo>
                    <a:pt x="16" y="934"/>
                    <a:pt x="12" y="938"/>
                    <a:pt x="8" y="938"/>
                  </a:cubicBezTo>
                  <a:cubicBezTo>
                    <a:pt x="3" y="938"/>
                    <a:pt x="0" y="934"/>
                    <a:pt x="0" y="930"/>
                  </a:cubicBezTo>
                  <a:lnTo>
                    <a:pt x="0" y="920"/>
                  </a:lnTo>
                  <a:cubicBezTo>
                    <a:pt x="0" y="915"/>
                    <a:pt x="3" y="912"/>
                    <a:pt x="8" y="912"/>
                  </a:cubicBezTo>
                  <a:cubicBezTo>
                    <a:pt x="12" y="912"/>
                    <a:pt x="16" y="915"/>
                    <a:pt x="16" y="9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9" name="Freeform 36"/>
            <p:cNvSpPr>
              <a:spLocks noEditPoints="1"/>
            </p:cNvSpPr>
            <p:nvPr/>
          </p:nvSpPr>
          <p:spPr bwMode="auto">
            <a:xfrm>
              <a:off x="2055" y="2908"/>
              <a:ext cx="415" cy="465"/>
            </a:xfrm>
            <a:custGeom>
              <a:avLst/>
              <a:gdLst>
                <a:gd name="T0" fmla="*/ 25 w 828"/>
                <a:gd name="T1" fmla="*/ 26 h 924"/>
                <a:gd name="T2" fmla="*/ 3 w 828"/>
                <a:gd name="T3" fmla="*/ 3 h 924"/>
                <a:gd name="T4" fmla="*/ 57 w 828"/>
                <a:gd name="T5" fmla="*/ 51 h 924"/>
                <a:gd name="T6" fmla="*/ 35 w 828"/>
                <a:gd name="T7" fmla="*/ 50 h 924"/>
                <a:gd name="T8" fmla="*/ 79 w 828"/>
                <a:gd name="T9" fmla="*/ 75 h 924"/>
                <a:gd name="T10" fmla="*/ 77 w 828"/>
                <a:gd name="T11" fmla="*/ 97 h 924"/>
                <a:gd name="T12" fmla="*/ 79 w 828"/>
                <a:gd name="T13" fmla="*/ 75 h 924"/>
                <a:gd name="T14" fmla="*/ 121 w 828"/>
                <a:gd name="T15" fmla="*/ 134 h 924"/>
                <a:gd name="T16" fmla="*/ 99 w 828"/>
                <a:gd name="T17" fmla="*/ 110 h 924"/>
                <a:gd name="T18" fmla="*/ 153 w 828"/>
                <a:gd name="T19" fmla="*/ 158 h 924"/>
                <a:gd name="T20" fmla="*/ 131 w 828"/>
                <a:gd name="T21" fmla="*/ 157 h 924"/>
                <a:gd name="T22" fmla="*/ 175 w 828"/>
                <a:gd name="T23" fmla="*/ 182 h 924"/>
                <a:gd name="T24" fmla="*/ 173 w 828"/>
                <a:gd name="T25" fmla="*/ 205 h 924"/>
                <a:gd name="T26" fmla="*/ 175 w 828"/>
                <a:gd name="T27" fmla="*/ 182 h 924"/>
                <a:gd name="T28" fmla="*/ 217 w 828"/>
                <a:gd name="T29" fmla="*/ 241 h 924"/>
                <a:gd name="T30" fmla="*/ 195 w 828"/>
                <a:gd name="T31" fmla="*/ 217 h 924"/>
                <a:gd name="T32" fmla="*/ 249 w 828"/>
                <a:gd name="T33" fmla="*/ 266 h 924"/>
                <a:gd name="T34" fmla="*/ 227 w 828"/>
                <a:gd name="T35" fmla="*/ 264 h 924"/>
                <a:gd name="T36" fmla="*/ 271 w 828"/>
                <a:gd name="T37" fmla="*/ 290 h 924"/>
                <a:gd name="T38" fmla="*/ 269 w 828"/>
                <a:gd name="T39" fmla="*/ 312 h 924"/>
                <a:gd name="T40" fmla="*/ 271 w 828"/>
                <a:gd name="T41" fmla="*/ 290 h 924"/>
                <a:gd name="T42" fmla="*/ 313 w 828"/>
                <a:gd name="T43" fmla="*/ 349 h 924"/>
                <a:gd name="T44" fmla="*/ 291 w 828"/>
                <a:gd name="T45" fmla="*/ 325 h 924"/>
                <a:gd name="T46" fmla="*/ 345 w 828"/>
                <a:gd name="T47" fmla="*/ 373 h 924"/>
                <a:gd name="T48" fmla="*/ 323 w 828"/>
                <a:gd name="T49" fmla="*/ 372 h 924"/>
                <a:gd name="T50" fmla="*/ 367 w 828"/>
                <a:gd name="T51" fmla="*/ 397 h 924"/>
                <a:gd name="T52" fmla="*/ 365 w 828"/>
                <a:gd name="T53" fmla="*/ 420 h 924"/>
                <a:gd name="T54" fmla="*/ 367 w 828"/>
                <a:gd name="T55" fmla="*/ 397 h 924"/>
                <a:gd name="T56" fmla="*/ 409 w 828"/>
                <a:gd name="T57" fmla="*/ 456 h 924"/>
                <a:gd name="T58" fmla="*/ 387 w 828"/>
                <a:gd name="T59" fmla="*/ 432 h 924"/>
                <a:gd name="T60" fmla="*/ 441 w 828"/>
                <a:gd name="T61" fmla="*/ 480 h 924"/>
                <a:gd name="T62" fmla="*/ 419 w 828"/>
                <a:gd name="T63" fmla="*/ 479 h 924"/>
                <a:gd name="T64" fmla="*/ 462 w 828"/>
                <a:gd name="T65" fmla="*/ 504 h 924"/>
                <a:gd name="T66" fmla="*/ 461 w 828"/>
                <a:gd name="T67" fmla="*/ 527 h 924"/>
                <a:gd name="T68" fmla="*/ 462 w 828"/>
                <a:gd name="T69" fmla="*/ 504 h 924"/>
                <a:gd name="T70" fmla="*/ 504 w 828"/>
                <a:gd name="T71" fmla="*/ 563 h 924"/>
                <a:gd name="T72" fmla="*/ 483 w 828"/>
                <a:gd name="T73" fmla="*/ 539 h 924"/>
                <a:gd name="T74" fmla="*/ 537 w 828"/>
                <a:gd name="T75" fmla="*/ 588 h 924"/>
                <a:gd name="T76" fmla="*/ 514 w 828"/>
                <a:gd name="T77" fmla="*/ 587 h 924"/>
                <a:gd name="T78" fmla="*/ 558 w 828"/>
                <a:gd name="T79" fmla="*/ 612 h 924"/>
                <a:gd name="T80" fmla="*/ 557 w 828"/>
                <a:gd name="T81" fmla="*/ 634 h 924"/>
                <a:gd name="T82" fmla="*/ 558 w 828"/>
                <a:gd name="T83" fmla="*/ 612 h 924"/>
                <a:gd name="T84" fmla="*/ 600 w 828"/>
                <a:gd name="T85" fmla="*/ 671 h 924"/>
                <a:gd name="T86" fmla="*/ 579 w 828"/>
                <a:gd name="T87" fmla="*/ 647 h 924"/>
                <a:gd name="T88" fmla="*/ 633 w 828"/>
                <a:gd name="T89" fmla="*/ 695 h 924"/>
                <a:gd name="T90" fmla="*/ 610 w 828"/>
                <a:gd name="T91" fmla="*/ 694 h 924"/>
                <a:gd name="T92" fmla="*/ 654 w 828"/>
                <a:gd name="T93" fmla="*/ 719 h 924"/>
                <a:gd name="T94" fmla="*/ 653 w 828"/>
                <a:gd name="T95" fmla="*/ 742 h 924"/>
                <a:gd name="T96" fmla="*/ 654 w 828"/>
                <a:gd name="T97" fmla="*/ 719 h 924"/>
                <a:gd name="T98" fmla="*/ 696 w 828"/>
                <a:gd name="T99" fmla="*/ 778 h 924"/>
                <a:gd name="T100" fmla="*/ 675 w 828"/>
                <a:gd name="T101" fmla="*/ 754 h 924"/>
                <a:gd name="T102" fmla="*/ 729 w 828"/>
                <a:gd name="T103" fmla="*/ 803 h 924"/>
                <a:gd name="T104" fmla="*/ 706 w 828"/>
                <a:gd name="T105" fmla="*/ 801 h 924"/>
                <a:gd name="T106" fmla="*/ 750 w 828"/>
                <a:gd name="T107" fmla="*/ 826 h 924"/>
                <a:gd name="T108" fmla="*/ 749 w 828"/>
                <a:gd name="T109" fmla="*/ 849 h 924"/>
                <a:gd name="T110" fmla="*/ 750 w 828"/>
                <a:gd name="T111" fmla="*/ 826 h 924"/>
                <a:gd name="T112" fmla="*/ 792 w 828"/>
                <a:gd name="T113" fmla="*/ 886 h 924"/>
                <a:gd name="T114" fmla="*/ 771 w 828"/>
                <a:gd name="T115" fmla="*/ 862 h 924"/>
                <a:gd name="T116" fmla="*/ 825 w 828"/>
                <a:gd name="T117" fmla="*/ 910 h 924"/>
                <a:gd name="T118" fmla="*/ 802 w 828"/>
                <a:gd name="T119" fmla="*/ 909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8" h="924">
                  <a:moveTo>
                    <a:pt x="15" y="3"/>
                  </a:moveTo>
                  <a:lnTo>
                    <a:pt x="25" y="15"/>
                  </a:lnTo>
                  <a:cubicBezTo>
                    <a:pt x="28" y="18"/>
                    <a:pt x="28" y="23"/>
                    <a:pt x="25" y="26"/>
                  </a:cubicBezTo>
                  <a:cubicBezTo>
                    <a:pt x="21" y="29"/>
                    <a:pt x="16" y="29"/>
                    <a:pt x="13" y="26"/>
                  </a:cubicBezTo>
                  <a:lnTo>
                    <a:pt x="3" y="14"/>
                  </a:lnTo>
                  <a:cubicBezTo>
                    <a:pt x="0" y="11"/>
                    <a:pt x="0" y="6"/>
                    <a:pt x="3" y="3"/>
                  </a:cubicBezTo>
                  <a:cubicBezTo>
                    <a:pt x="7" y="0"/>
                    <a:pt x="12" y="0"/>
                    <a:pt x="15" y="3"/>
                  </a:cubicBezTo>
                  <a:close/>
                  <a:moveTo>
                    <a:pt x="47" y="39"/>
                  </a:moveTo>
                  <a:lnTo>
                    <a:pt x="57" y="51"/>
                  </a:lnTo>
                  <a:cubicBezTo>
                    <a:pt x="60" y="54"/>
                    <a:pt x="60" y="59"/>
                    <a:pt x="57" y="62"/>
                  </a:cubicBezTo>
                  <a:cubicBezTo>
                    <a:pt x="53" y="65"/>
                    <a:pt x="48" y="65"/>
                    <a:pt x="45" y="62"/>
                  </a:cubicBezTo>
                  <a:lnTo>
                    <a:pt x="35" y="50"/>
                  </a:lnTo>
                  <a:cubicBezTo>
                    <a:pt x="32" y="46"/>
                    <a:pt x="32" y="41"/>
                    <a:pt x="35" y="38"/>
                  </a:cubicBezTo>
                  <a:cubicBezTo>
                    <a:pt x="39" y="35"/>
                    <a:pt x="44" y="36"/>
                    <a:pt x="47" y="39"/>
                  </a:cubicBezTo>
                  <a:close/>
                  <a:moveTo>
                    <a:pt x="79" y="75"/>
                  </a:moveTo>
                  <a:lnTo>
                    <a:pt x="89" y="87"/>
                  </a:lnTo>
                  <a:cubicBezTo>
                    <a:pt x="92" y="90"/>
                    <a:pt x="92" y="95"/>
                    <a:pt x="89" y="98"/>
                  </a:cubicBezTo>
                  <a:cubicBezTo>
                    <a:pt x="85" y="101"/>
                    <a:pt x="80" y="101"/>
                    <a:pt x="77" y="97"/>
                  </a:cubicBezTo>
                  <a:lnTo>
                    <a:pt x="67" y="85"/>
                  </a:lnTo>
                  <a:cubicBezTo>
                    <a:pt x="64" y="82"/>
                    <a:pt x="64" y="77"/>
                    <a:pt x="67" y="74"/>
                  </a:cubicBezTo>
                  <a:cubicBezTo>
                    <a:pt x="71" y="71"/>
                    <a:pt x="76" y="72"/>
                    <a:pt x="79" y="75"/>
                  </a:cubicBezTo>
                  <a:close/>
                  <a:moveTo>
                    <a:pt x="111" y="111"/>
                  </a:moveTo>
                  <a:lnTo>
                    <a:pt x="121" y="123"/>
                  </a:lnTo>
                  <a:cubicBezTo>
                    <a:pt x="124" y="126"/>
                    <a:pt x="124" y="131"/>
                    <a:pt x="121" y="134"/>
                  </a:cubicBezTo>
                  <a:cubicBezTo>
                    <a:pt x="117" y="137"/>
                    <a:pt x="112" y="136"/>
                    <a:pt x="109" y="133"/>
                  </a:cubicBezTo>
                  <a:lnTo>
                    <a:pt x="99" y="121"/>
                  </a:lnTo>
                  <a:cubicBezTo>
                    <a:pt x="96" y="118"/>
                    <a:pt x="96" y="113"/>
                    <a:pt x="99" y="110"/>
                  </a:cubicBezTo>
                  <a:cubicBezTo>
                    <a:pt x="103" y="107"/>
                    <a:pt x="108" y="107"/>
                    <a:pt x="111" y="111"/>
                  </a:cubicBezTo>
                  <a:close/>
                  <a:moveTo>
                    <a:pt x="143" y="146"/>
                  </a:moveTo>
                  <a:lnTo>
                    <a:pt x="153" y="158"/>
                  </a:lnTo>
                  <a:cubicBezTo>
                    <a:pt x="156" y="162"/>
                    <a:pt x="156" y="167"/>
                    <a:pt x="153" y="170"/>
                  </a:cubicBezTo>
                  <a:cubicBezTo>
                    <a:pt x="149" y="173"/>
                    <a:pt x="144" y="172"/>
                    <a:pt x="141" y="169"/>
                  </a:cubicBezTo>
                  <a:lnTo>
                    <a:pt x="131" y="157"/>
                  </a:lnTo>
                  <a:cubicBezTo>
                    <a:pt x="128" y="154"/>
                    <a:pt x="128" y="149"/>
                    <a:pt x="131" y="146"/>
                  </a:cubicBezTo>
                  <a:cubicBezTo>
                    <a:pt x="135" y="143"/>
                    <a:pt x="140" y="143"/>
                    <a:pt x="143" y="146"/>
                  </a:cubicBezTo>
                  <a:close/>
                  <a:moveTo>
                    <a:pt x="175" y="182"/>
                  </a:moveTo>
                  <a:lnTo>
                    <a:pt x="185" y="194"/>
                  </a:lnTo>
                  <a:cubicBezTo>
                    <a:pt x="188" y="197"/>
                    <a:pt x="188" y="202"/>
                    <a:pt x="185" y="205"/>
                  </a:cubicBezTo>
                  <a:cubicBezTo>
                    <a:pt x="181" y="208"/>
                    <a:pt x="176" y="208"/>
                    <a:pt x="173" y="205"/>
                  </a:cubicBezTo>
                  <a:lnTo>
                    <a:pt x="163" y="193"/>
                  </a:lnTo>
                  <a:cubicBezTo>
                    <a:pt x="160" y="190"/>
                    <a:pt x="160" y="184"/>
                    <a:pt x="163" y="182"/>
                  </a:cubicBezTo>
                  <a:cubicBezTo>
                    <a:pt x="167" y="179"/>
                    <a:pt x="172" y="179"/>
                    <a:pt x="175" y="182"/>
                  </a:cubicBezTo>
                  <a:close/>
                  <a:moveTo>
                    <a:pt x="207" y="218"/>
                  </a:moveTo>
                  <a:lnTo>
                    <a:pt x="217" y="230"/>
                  </a:lnTo>
                  <a:cubicBezTo>
                    <a:pt x="220" y="233"/>
                    <a:pt x="220" y="238"/>
                    <a:pt x="217" y="241"/>
                  </a:cubicBezTo>
                  <a:cubicBezTo>
                    <a:pt x="213" y="244"/>
                    <a:pt x="208" y="244"/>
                    <a:pt x="205" y="241"/>
                  </a:cubicBezTo>
                  <a:lnTo>
                    <a:pt x="195" y="229"/>
                  </a:lnTo>
                  <a:cubicBezTo>
                    <a:pt x="192" y="225"/>
                    <a:pt x="192" y="220"/>
                    <a:pt x="195" y="217"/>
                  </a:cubicBezTo>
                  <a:cubicBezTo>
                    <a:pt x="199" y="214"/>
                    <a:pt x="204" y="215"/>
                    <a:pt x="207" y="218"/>
                  </a:cubicBezTo>
                  <a:close/>
                  <a:moveTo>
                    <a:pt x="239" y="254"/>
                  </a:moveTo>
                  <a:lnTo>
                    <a:pt x="249" y="266"/>
                  </a:lnTo>
                  <a:cubicBezTo>
                    <a:pt x="252" y="269"/>
                    <a:pt x="252" y="274"/>
                    <a:pt x="249" y="277"/>
                  </a:cubicBezTo>
                  <a:cubicBezTo>
                    <a:pt x="245" y="280"/>
                    <a:pt x="240" y="280"/>
                    <a:pt x="237" y="276"/>
                  </a:cubicBezTo>
                  <a:lnTo>
                    <a:pt x="227" y="264"/>
                  </a:lnTo>
                  <a:cubicBezTo>
                    <a:pt x="224" y="261"/>
                    <a:pt x="224" y="256"/>
                    <a:pt x="227" y="253"/>
                  </a:cubicBezTo>
                  <a:cubicBezTo>
                    <a:pt x="231" y="250"/>
                    <a:pt x="236" y="250"/>
                    <a:pt x="239" y="254"/>
                  </a:cubicBezTo>
                  <a:close/>
                  <a:moveTo>
                    <a:pt x="271" y="290"/>
                  </a:moveTo>
                  <a:lnTo>
                    <a:pt x="281" y="301"/>
                  </a:lnTo>
                  <a:cubicBezTo>
                    <a:pt x="284" y="305"/>
                    <a:pt x="284" y="310"/>
                    <a:pt x="281" y="313"/>
                  </a:cubicBezTo>
                  <a:cubicBezTo>
                    <a:pt x="277" y="316"/>
                    <a:pt x="272" y="315"/>
                    <a:pt x="269" y="312"/>
                  </a:cubicBezTo>
                  <a:lnTo>
                    <a:pt x="259" y="300"/>
                  </a:lnTo>
                  <a:cubicBezTo>
                    <a:pt x="256" y="297"/>
                    <a:pt x="256" y="292"/>
                    <a:pt x="259" y="289"/>
                  </a:cubicBezTo>
                  <a:cubicBezTo>
                    <a:pt x="263" y="286"/>
                    <a:pt x="268" y="286"/>
                    <a:pt x="271" y="290"/>
                  </a:cubicBezTo>
                  <a:close/>
                  <a:moveTo>
                    <a:pt x="303" y="325"/>
                  </a:moveTo>
                  <a:lnTo>
                    <a:pt x="313" y="337"/>
                  </a:lnTo>
                  <a:cubicBezTo>
                    <a:pt x="316" y="341"/>
                    <a:pt x="316" y="346"/>
                    <a:pt x="313" y="349"/>
                  </a:cubicBezTo>
                  <a:cubicBezTo>
                    <a:pt x="309" y="352"/>
                    <a:pt x="304" y="351"/>
                    <a:pt x="301" y="348"/>
                  </a:cubicBezTo>
                  <a:lnTo>
                    <a:pt x="291" y="336"/>
                  </a:lnTo>
                  <a:cubicBezTo>
                    <a:pt x="288" y="333"/>
                    <a:pt x="288" y="328"/>
                    <a:pt x="291" y="325"/>
                  </a:cubicBezTo>
                  <a:cubicBezTo>
                    <a:pt x="295" y="322"/>
                    <a:pt x="300" y="322"/>
                    <a:pt x="303" y="325"/>
                  </a:cubicBezTo>
                  <a:close/>
                  <a:moveTo>
                    <a:pt x="335" y="361"/>
                  </a:moveTo>
                  <a:lnTo>
                    <a:pt x="345" y="373"/>
                  </a:lnTo>
                  <a:cubicBezTo>
                    <a:pt x="348" y="376"/>
                    <a:pt x="348" y="381"/>
                    <a:pt x="345" y="384"/>
                  </a:cubicBezTo>
                  <a:cubicBezTo>
                    <a:pt x="341" y="387"/>
                    <a:pt x="336" y="387"/>
                    <a:pt x="333" y="384"/>
                  </a:cubicBezTo>
                  <a:lnTo>
                    <a:pt x="323" y="372"/>
                  </a:lnTo>
                  <a:cubicBezTo>
                    <a:pt x="320" y="369"/>
                    <a:pt x="320" y="363"/>
                    <a:pt x="323" y="361"/>
                  </a:cubicBezTo>
                  <a:cubicBezTo>
                    <a:pt x="327" y="358"/>
                    <a:pt x="332" y="358"/>
                    <a:pt x="335" y="361"/>
                  </a:cubicBezTo>
                  <a:close/>
                  <a:moveTo>
                    <a:pt x="367" y="397"/>
                  </a:moveTo>
                  <a:lnTo>
                    <a:pt x="377" y="409"/>
                  </a:lnTo>
                  <a:cubicBezTo>
                    <a:pt x="380" y="412"/>
                    <a:pt x="380" y="417"/>
                    <a:pt x="377" y="420"/>
                  </a:cubicBezTo>
                  <a:cubicBezTo>
                    <a:pt x="373" y="423"/>
                    <a:pt x="368" y="423"/>
                    <a:pt x="365" y="420"/>
                  </a:cubicBezTo>
                  <a:lnTo>
                    <a:pt x="355" y="408"/>
                  </a:lnTo>
                  <a:cubicBezTo>
                    <a:pt x="352" y="404"/>
                    <a:pt x="352" y="399"/>
                    <a:pt x="355" y="396"/>
                  </a:cubicBezTo>
                  <a:cubicBezTo>
                    <a:pt x="359" y="393"/>
                    <a:pt x="364" y="394"/>
                    <a:pt x="367" y="397"/>
                  </a:cubicBezTo>
                  <a:close/>
                  <a:moveTo>
                    <a:pt x="399" y="433"/>
                  </a:moveTo>
                  <a:lnTo>
                    <a:pt x="409" y="445"/>
                  </a:lnTo>
                  <a:cubicBezTo>
                    <a:pt x="412" y="448"/>
                    <a:pt x="412" y="453"/>
                    <a:pt x="409" y="456"/>
                  </a:cubicBezTo>
                  <a:cubicBezTo>
                    <a:pt x="405" y="459"/>
                    <a:pt x="400" y="459"/>
                    <a:pt x="397" y="455"/>
                  </a:cubicBezTo>
                  <a:lnTo>
                    <a:pt x="387" y="443"/>
                  </a:lnTo>
                  <a:cubicBezTo>
                    <a:pt x="384" y="440"/>
                    <a:pt x="384" y="435"/>
                    <a:pt x="387" y="432"/>
                  </a:cubicBezTo>
                  <a:cubicBezTo>
                    <a:pt x="391" y="429"/>
                    <a:pt x="396" y="429"/>
                    <a:pt x="399" y="433"/>
                  </a:cubicBezTo>
                  <a:close/>
                  <a:moveTo>
                    <a:pt x="430" y="469"/>
                  </a:moveTo>
                  <a:lnTo>
                    <a:pt x="441" y="480"/>
                  </a:lnTo>
                  <a:cubicBezTo>
                    <a:pt x="444" y="484"/>
                    <a:pt x="444" y="489"/>
                    <a:pt x="441" y="492"/>
                  </a:cubicBezTo>
                  <a:cubicBezTo>
                    <a:pt x="437" y="495"/>
                    <a:pt x="432" y="494"/>
                    <a:pt x="429" y="491"/>
                  </a:cubicBezTo>
                  <a:lnTo>
                    <a:pt x="419" y="479"/>
                  </a:lnTo>
                  <a:cubicBezTo>
                    <a:pt x="416" y="476"/>
                    <a:pt x="416" y="471"/>
                    <a:pt x="419" y="468"/>
                  </a:cubicBezTo>
                  <a:cubicBezTo>
                    <a:pt x="422" y="465"/>
                    <a:pt x="428" y="465"/>
                    <a:pt x="430" y="469"/>
                  </a:cubicBezTo>
                  <a:close/>
                  <a:moveTo>
                    <a:pt x="462" y="504"/>
                  </a:moveTo>
                  <a:lnTo>
                    <a:pt x="473" y="516"/>
                  </a:lnTo>
                  <a:cubicBezTo>
                    <a:pt x="476" y="520"/>
                    <a:pt x="476" y="525"/>
                    <a:pt x="472" y="528"/>
                  </a:cubicBezTo>
                  <a:cubicBezTo>
                    <a:pt x="469" y="531"/>
                    <a:pt x="464" y="530"/>
                    <a:pt x="461" y="527"/>
                  </a:cubicBezTo>
                  <a:lnTo>
                    <a:pt x="451" y="515"/>
                  </a:lnTo>
                  <a:cubicBezTo>
                    <a:pt x="448" y="512"/>
                    <a:pt x="448" y="507"/>
                    <a:pt x="451" y="504"/>
                  </a:cubicBezTo>
                  <a:cubicBezTo>
                    <a:pt x="454" y="501"/>
                    <a:pt x="460" y="501"/>
                    <a:pt x="462" y="504"/>
                  </a:cubicBezTo>
                  <a:close/>
                  <a:moveTo>
                    <a:pt x="494" y="540"/>
                  </a:moveTo>
                  <a:lnTo>
                    <a:pt x="505" y="552"/>
                  </a:lnTo>
                  <a:cubicBezTo>
                    <a:pt x="508" y="555"/>
                    <a:pt x="508" y="560"/>
                    <a:pt x="504" y="563"/>
                  </a:cubicBezTo>
                  <a:cubicBezTo>
                    <a:pt x="501" y="566"/>
                    <a:pt x="496" y="566"/>
                    <a:pt x="493" y="563"/>
                  </a:cubicBezTo>
                  <a:lnTo>
                    <a:pt x="483" y="551"/>
                  </a:lnTo>
                  <a:cubicBezTo>
                    <a:pt x="480" y="547"/>
                    <a:pt x="480" y="542"/>
                    <a:pt x="483" y="539"/>
                  </a:cubicBezTo>
                  <a:cubicBezTo>
                    <a:pt x="486" y="537"/>
                    <a:pt x="492" y="537"/>
                    <a:pt x="494" y="540"/>
                  </a:cubicBezTo>
                  <a:close/>
                  <a:moveTo>
                    <a:pt x="526" y="576"/>
                  </a:moveTo>
                  <a:lnTo>
                    <a:pt x="537" y="588"/>
                  </a:lnTo>
                  <a:cubicBezTo>
                    <a:pt x="540" y="591"/>
                    <a:pt x="540" y="596"/>
                    <a:pt x="536" y="599"/>
                  </a:cubicBezTo>
                  <a:cubicBezTo>
                    <a:pt x="533" y="602"/>
                    <a:pt x="528" y="602"/>
                    <a:pt x="525" y="599"/>
                  </a:cubicBezTo>
                  <a:lnTo>
                    <a:pt x="514" y="587"/>
                  </a:lnTo>
                  <a:cubicBezTo>
                    <a:pt x="512" y="583"/>
                    <a:pt x="512" y="578"/>
                    <a:pt x="515" y="575"/>
                  </a:cubicBezTo>
                  <a:cubicBezTo>
                    <a:pt x="518" y="572"/>
                    <a:pt x="523" y="573"/>
                    <a:pt x="526" y="576"/>
                  </a:cubicBezTo>
                  <a:close/>
                  <a:moveTo>
                    <a:pt x="558" y="612"/>
                  </a:moveTo>
                  <a:lnTo>
                    <a:pt x="569" y="624"/>
                  </a:lnTo>
                  <a:cubicBezTo>
                    <a:pt x="572" y="627"/>
                    <a:pt x="572" y="632"/>
                    <a:pt x="568" y="635"/>
                  </a:cubicBezTo>
                  <a:cubicBezTo>
                    <a:pt x="565" y="638"/>
                    <a:pt x="560" y="638"/>
                    <a:pt x="557" y="634"/>
                  </a:cubicBezTo>
                  <a:lnTo>
                    <a:pt x="546" y="622"/>
                  </a:lnTo>
                  <a:cubicBezTo>
                    <a:pt x="544" y="619"/>
                    <a:pt x="544" y="614"/>
                    <a:pt x="547" y="611"/>
                  </a:cubicBezTo>
                  <a:cubicBezTo>
                    <a:pt x="550" y="608"/>
                    <a:pt x="555" y="608"/>
                    <a:pt x="558" y="612"/>
                  </a:cubicBezTo>
                  <a:close/>
                  <a:moveTo>
                    <a:pt x="590" y="648"/>
                  </a:moveTo>
                  <a:lnTo>
                    <a:pt x="601" y="659"/>
                  </a:lnTo>
                  <a:cubicBezTo>
                    <a:pt x="604" y="663"/>
                    <a:pt x="604" y="668"/>
                    <a:pt x="600" y="671"/>
                  </a:cubicBezTo>
                  <a:cubicBezTo>
                    <a:pt x="597" y="674"/>
                    <a:pt x="592" y="673"/>
                    <a:pt x="589" y="670"/>
                  </a:cubicBezTo>
                  <a:lnTo>
                    <a:pt x="578" y="658"/>
                  </a:lnTo>
                  <a:cubicBezTo>
                    <a:pt x="576" y="655"/>
                    <a:pt x="576" y="650"/>
                    <a:pt x="579" y="647"/>
                  </a:cubicBezTo>
                  <a:cubicBezTo>
                    <a:pt x="582" y="644"/>
                    <a:pt x="587" y="644"/>
                    <a:pt x="590" y="648"/>
                  </a:cubicBezTo>
                  <a:close/>
                  <a:moveTo>
                    <a:pt x="622" y="683"/>
                  </a:moveTo>
                  <a:lnTo>
                    <a:pt x="633" y="695"/>
                  </a:lnTo>
                  <a:cubicBezTo>
                    <a:pt x="636" y="699"/>
                    <a:pt x="636" y="704"/>
                    <a:pt x="632" y="707"/>
                  </a:cubicBezTo>
                  <a:cubicBezTo>
                    <a:pt x="629" y="709"/>
                    <a:pt x="624" y="709"/>
                    <a:pt x="621" y="706"/>
                  </a:cubicBezTo>
                  <a:lnTo>
                    <a:pt x="610" y="694"/>
                  </a:lnTo>
                  <a:cubicBezTo>
                    <a:pt x="607" y="691"/>
                    <a:pt x="608" y="686"/>
                    <a:pt x="611" y="683"/>
                  </a:cubicBezTo>
                  <a:cubicBezTo>
                    <a:pt x="614" y="680"/>
                    <a:pt x="619" y="680"/>
                    <a:pt x="622" y="683"/>
                  </a:cubicBezTo>
                  <a:close/>
                  <a:moveTo>
                    <a:pt x="654" y="719"/>
                  </a:moveTo>
                  <a:lnTo>
                    <a:pt x="665" y="731"/>
                  </a:lnTo>
                  <a:cubicBezTo>
                    <a:pt x="668" y="734"/>
                    <a:pt x="668" y="739"/>
                    <a:pt x="664" y="742"/>
                  </a:cubicBezTo>
                  <a:cubicBezTo>
                    <a:pt x="661" y="745"/>
                    <a:pt x="656" y="745"/>
                    <a:pt x="653" y="742"/>
                  </a:cubicBezTo>
                  <a:lnTo>
                    <a:pt x="642" y="730"/>
                  </a:lnTo>
                  <a:cubicBezTo>
                    <a:pt x="639" y="726"/>
                    <a:pt x="640" y="721"/>
                    <a:pt x="643" y="718"/>
                  </a:cubicBezTo>
                  <a:cubicBezTo>
                    <a:pt x="646" y="716"/>
                    <a:pt x="651" y="716"/>
                    <a:pt x="654" y="719"/>
                  </a:cubicBezTo>
                  <a:close/>
                  <a:moveTo>
                    <a:pt x="686" y="755"/>
                  </a:moveTo>
                  <a:lnTo>
                    <a:pt x="697" y="767"/>
                  </a:lnTo>
                  <a:cubicBezTo>
                    <a:pt x="700" y="770"/>
                    <a:pt x="700" y="775"/>
                    <a:pt x="696" y="778"/>
                  </a:cubicBezTo>
                  <a:cubicBezTo>
                    <a:pt x="693" y="781"/>
                    <a:pt x="688" y="781"/>
                    <a:pt x="685" y="777"/>
                  </a:cubicBezTo>
                  <a:lnTo>
                    <a:pt x="674" y="766"/>
                  </a:lnTo>
                  <a:cubicBezTo>
                    <a:pt x="671" y="762"/>
                    <a:pt x="672" y="757"/>
                    <a:pt x="675" y="754"/>
                  </a:cubicBezTo>
                  <a:cubicBezTo>
                    <a:pt x="678" y="751"/>
                    <a:pt x="683" y="752"/>
                    <a:pt x="686" y="755"/>
                  </a:cubicBezTo>
                  <a:close/>
                  <a:moveTo>
                    <a:pt x="718" y="791"/>
                  </a:moveTo>
                  <a:lnTo>
                    <a:pt x="729" y="803"/>
                  </a:lnTo>
                  <a:cubicBezTo>
                    <a:pt x="732" y="806"/>
                    <a:pt x="732" y="811"/>
                    <a:pt x="728" y="814"/>
                  </a:cubicBezTo>
                  <a:cubicBezTo>
                    <a:pt x="725" y="817"/>
                    <a:pt x="720" y="817"/>
                    <a:pt x="717" y="813"/>
                  </a:cubicBezTo>
                  <a:lnTo>
                    <a:pt x="706" y="801"/>
                  </a:lnTo>
                  <a:cubicBezTo>
                    <a:pt x="703" y="798"/>
                    <a:pt x="704" y="793"/>
                    <a:pt x="707" y="790"/>
                  </a:cubicBezTo>
                  <a:cubicBezTo>
                    <a:pt x="710" y="787"/>
                    <a:pt x="715" y="787"/>
                    <a:pt x="718" y="791"/>
                  </a:cubicBezTo>
                  <a:close/>
                  <a:moveTo>
                    <a:pt x="750" y="826"/>
                  </a:moveTo>
                  <a:lnTo>
                    <a:pt x="761" y="838"/>
                  </a:lnTo>
                  <a:cubicBezTo>
                    <a:pt x="764" y="842"/>
                    <a:pt x="764" y="847"/>
                    <a:pt x="760" y="850"/>
                  </a:cubicBezTo>
                  <a:cubicBezTo>
                    <a:pt x="757" y="853"/>
                    <a:pt x="752" y="852"/>
                    <a:pt x="749" y="849"/>
                  </a:cubicBezTo>
                  <a:lnTo>
                    <a:pt x="738" y="837"/>
                  </a:lnTo>
                  <a:cubicBezTo>
                    <a:pt x="735" y="834"/>
                    <a:pt x="736" y="829"/>
                    <a:pt x="739" y="826"/>
                  </a:cubicBezTo>
                  <a:cubicBezTo>
                    <a:pt x="742" y="823"/>
                    <a:pt x="747" y="823"/>
                    <a:pt x="750" y="826"/>
                  </a:cubicBezTo>
                  <a:close/>
                  <a:moveTo>
                    <a:pt x="782" y="862"/>
                  </a:moveTo>
                  <a:lnTo>
                    <a:pt x="793" y="874"/>
                  </a:lnTo>
                  <a:cubicBezTo>
                    <a:pt x="796" y="878"/>
                    <a:pt x="796" y="883"/>
                    <a:pt x="792" y="886"/>
                  </a:cubicBezTo>
                  <a:cubicBezTo>
                    <a:pt x="789" y="888"/>
                    <a:pt x="784" y="888"/>
                    <a:pt x="781" y="885"/>
                  </a:cubicBezTo>
                  <a:lnTo>
                    <a:pt x="770" y="873"/>
                  </a:lnTo>
                  <a:cubicBezTo>
                    <a:pt x="767" y="870"/>
                    <a:pt x="768" y="865"/>
                    <a:pt x="771" y="862"/>
                  </a:cubicBezTo>
                  <a:cubicBezTo>
                    <a:pt x="774" y="859"/>
                    <a:pt x="779" y="859"/>
                    <a:pt x="782" y="862"/>
                  </a:cubicBezTo>
                  <a:close/>
                  <a:moveTo>
                    <a:pt x="814" y="898"/>
                  </a:moveTo>
                  <a:lnTo>
                    <a:pt x="825" y="910"/>
                  </a:lnTo>
                  <a:cubicBezTo>
                    <a:pt x="828" y="913"/>
                    <a:pt x="828" y="918"/>
                    <a:pt x="824" y="921"/>
                  </a:cubicBezTo>
                  <a:cubicBezTo>
                    <a:pt x="821" y="924"/>
                    <a:pt x="816" y="924"/>
                    <a:pt x="813" y="921"/>
                  </a:cubicBezTo>
                  <a:lnTo>
                    <a:pt x="802" y="909"/>
                  </a:lnTo>
                  <a:cubicBezTo>
                    <a:pt x="799" y="905"/>
                    <a:pt x="800" y="900"/>
                    <a:pt x="803" y="897"/>
                  </a:cubicBezTo>
                  <a:cubicBezTo>
                    <a:pt x="806" y="894"/>
                    <a:pt x="811" y="895"/>
                    <a:pt x="814" y="898"/>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40" name="Freeform 37"/>
            <p:cNvSpPr>
              <a:spLocks noEditPoints="1"/>
            </p:cNvSpPr>
            <p:nvPr/>
          </p:nvSpPr>
          <p:spPr bwMode="auto">
            <a:xfrm>
              <a:off x="1642" y="2447"/>
              <a:ext cx="831" cy="934"/>
            </a:xfrm>
            <a:custGeom>
              <a:avLst/>
              <a:gdLst>
                <a:gd name="T0" fmla="*/ 4 w 1659"/>
                <a:gd name="T1" fmla="*/ 1853 h 1856"/>
                <a:gd name="T2" fmla="*/ 47 w 1659"/>
                <a:gd name="T3" fmla="*/ 1816 h 1856"/>
                <a:gd name="T4" fmla="*/ 89 w 1659"/>
                <a:gd name="T5" fmla="*/ 1769 h 1856"/>
                <a:gd name="T6" fmla="*/ 121 w 1659"/>
                <a:gd name="T7" fmla="*/ 1721 h 1856"/>
                <a:gd name="T8" fmla="*/ 141 w 1659"/>
                <a:gd name="T9" fmla="*/ 1686 h 1856"/>
                <a:gd name="T10" fmla="*/ 163 w 1659"/>
                <a:gd name="T11" fmla="*/ 1662 h 1856"/>
                <a:gd name="T12" fmla="*/ 163 w 1659"/>
                <a:gd name="T13" fmla="*/ 1662 h 1856"/>
                <a:gd name="T14" fmla="*/ 195 w 1659"/>
                <a:gd name="T15" fmla="*/ 1638 h 1856"/>
                <a:gd name="T16" fmla="*/ 239 w 1659"/>
                <a:gd name="T17" fmla="*/ 1602 h 1856"/>
                <a:gd name="T18" fmla="*/ 281 w 1659"/>
                <a:gd name="T19" fmla="*/ 1554 h 1856"/>
                <a:gd name="T20" fmla="*/ 313 w 1659"/>
                <a:gd name="T21" fmla="*/ 1507 h 1856"/>
                <a:gd name="T22" fmla="*/ 333 w 1659"/>
                <a:gd name="T23" fmla="*/ 1472 h 1856"/>
                <a:gd name="T24" fmla="*/ 355 w 1659"/>
                <a:gd name="T25" fmla="*/ 1448 h 1856"/>
                <a:gd name="T26" fmla="*/ 355 w 1659"/>
                <a:gd name="T27" fmla="*/ 1448 h 1856"/>
                <a:gd name="T28" fmla="*/ 387 w 1659"/>
                <a:gd name="T29" fmla="*/ 1423 h 1856"/>
                <a:gd name="T30" fmla="*/ 431 w 1659"/>
                <a:gd name="T31" fmla="*/ 1387 h 1856"/>
                <a:gd name="T32" fmla="*/ 473 w 1659"/>
                <a:gd name="T33" fmla="*/ 1339 h 1856"/>
                <a:gd name="T34" fmla="*/ 505 w 1659"/>
                <a:gd name="T35" fmla="*/ 1292 h 1856"/>
                <a:gd name="T36" fmla="*/ 525 w 1659"/>
                <a:gd name="T37" fmla="*/ 1257 h 1856"/>
                <a:gd name="T38" fmla="*/ 547 w 1659"/>
                <a:gd name="T39" fmla="*/ 1233 h 1856"/>
                <a:gd name="T40" fmla="*/ 547 w 1659"/>
                <a:gd name="T41" fmla="*/ 1233 h 1856"/>
                <a:gd name="T42" fmla="*/ 579 w 1659"/>
                <a:gd name="T43" fmla="*/ 1208 h 1856"/>
                <a:gd name="T44" fmla="*/ 622 w 1659"/>
                <a:gd name="T45" fmla="*/ 1172 h 1856"/>
                <a:gd name="T46" fmla="*/ 665 w 1659"/>
                <a:gd name="T47" fmla="*/ 1124 h 1856"/>
                <a:gd name="T48" fmla="*/ 696 w 1659"/>
                <a:gd name="T49" fmla="*/ 1077 h 1856"/>
                <a:gd name="T50" fmla="*/ 717 w 1659"/>
                <a:gd name="T51" fmla="*/ 1042 h 1856"/>
                <a:gd name="T52" fmla="*/ 738 w 1659"/>
                <a:gd name="T53" fmla="*/ 1018 h 1856"/>
                <a:gd name="T54" fmla="*/ 738 w 1659"/>
                <a:gd name="T55" fmla="*/ 1018 h 1856"/>
                <a:gd name="T56" fmla="*/ 771 w 1659"/>
                <a:gd name="T57" fmla="*/ 994 h 1856"/>
                <a:gd name="T58" fmla="*/ 814 w 1659"/>
                <a:gd name="T59" fmla="*/ 957 h 1856"/>
                <a:gd name="T60" fmla="*/ 857 w 1659"/>
                <a:gd name="T61" fmla="*/ 909 h 1856"/>
                <a:gd name="T62" fmla="*/ 888 w 1659"/>
                <a:gd name="T63" fmla="*/ 862 h 1856"/>
                <a:gd name="T64" fmla="*/ 909 w 1659"/>
                <a:gd name="T65" fmla="*/ 827 h 1856"/>
                <a:gd name="T66" fmla="*/ 930 w 1659"/>
                <a:gd name="T67" fmla="*/ 803 h 1856"/>
                <a:gd name="T68" fmla="*/ 930 w 1659"/>
                <a:gd name="T69" fmla="*/ 803 h 1856"/>
                <a:gd name="T70" fmla="*/ 963 w 1659"/>
                <a:gd name="T71" fmla="*/ 779 h 1856"/>
                <a:gd name="T72" fmla="*/ 1006 w 1659"/>
                <a:gd name="T73" fmla="*/ 742 h 1856"/>
                <a:gd name="T74" fmla="*/ 1049 w 1659"/>
                <a:gd name="T75" fmla="*/ 695 h 1856"/>
                <a:gd name="T76" fmla="*/ 1080 w 1659"/>
                <a:gd name="T77" fmla="*/ 648 h 1856"/>
                <a:gd name="T78" fmla="*/ 1101 w 1659"/>
                <a:gd name="T79" fmla="*/ 612 h 1856"/>
                <a:gd name="T80" fmla="*/ 1122 w 1659"/>
                <a:gd name="T81" fmla="*/ 589 h 1856"/>
                <a:gd name="T82" fmla="*/ 1122 w 1659"/>
                <a:gd name="T83" fmla="*/ 589 h 1856"/>
                <a:gd name="T84" fmla="*/ 1155 w 1659"/>
                <a:gd name="T85" fmla="*/ 564 h 1856"/>
                <a:gd name="T86" fmla="*/ 1198 w 1659"/>
                <a:gd name="T87" fmla="*/ 528 h 1856"/>
                <a:gd name="T88" fmla="*/ 1241 w 1659"/>
                <a:gd name="T89" fmla="*/ 480 h 1856"/>
                <a:gd name="T90" fmla="*/ 1272 w 1659"/>
                <a:gd name="T91" fmla="*/ 433 h 1856"/>
                <a:gd name="T92" fmla="*/ 1293 w 1659"/>
                <a:gd name="T93" fmla="*/ 398 h 1856"/>
                <a:gd name="T94" fmla="*/ 1314 w 1659"/>
                <a:gd name="T95" fmla="*/ 374 h 1856"/>
                <a:gd name="T96" fmla="*/ 1314 w 1659"/>
                <a:gd name="T97" fmla="*/ 374 h 1856"/>
                <a:gd name="T98" fmla="*/ 1347 w 1659"/>
                <a:gd name="T99" fmla="*/ 349 h 1856"/>
                <a:gd name="T100" fmla="*/ 1390 w 1659"/>
                <a:gd name="T101" fmla="*/ 313 h 1856"/>
                <a:gd name="T102" fmla="*/ 1433 w 1659"/>
                <a:gd name="T103" fmla="*/ 265 h 1856"/>
                <a:gd name="T104" fmla="*/ 1464 w 1659"/>
                <a:gd name="T105" fmla="*/ 218 h 1856"/>
                <a:gd name="T106" fmla="*/ 1485 w 1659"/>
                <a:gd name="T107" fmla="*/ 183 h 1856"/>
                <a:gd name="T108" fmla="*/ 1506 w 1659"/>
                <a:gd name="T109" fmla="*/ 159 h 1856"/>
                <a:gd name="T110" fmla="*/ 1506 w 1659"/>
                <a:gd name="T111" fmla="*/ 159 h 1856"/>
                <a:gd name="T112" fmla="*/ 1539 w 1659"/>
                <a:gd name="T113" fmla="*/ 135 h 1856"/>
                <a:gd name="T114" fmla="*/ 1582 w 1659"/>
                <a:gd name="T115" fmla="*/ 98 h 1856"/>
                <a:gd name="T116" fmla="*/ 1624 w 1659"/>
                <a:gd name="T117" fmla="*/ 50 h 1856"/>
                <a:gd name="T118" fmla="*/ 1656 w 1659"/>
                <a:gd name="T119" fmla="*/ 3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59" h="1856">
                  <a:moveTo>
                    <a:pt x="3" y="1841"/>
                  </a:moveTo>
                  <a:lnTo>
                    <a:pt x="14" y="1829"/>
                  </a:lnTo>
                  <a:cubicBezTo>
                    <a:pt x="16" y="1826"/>
                    <a:pt x="22" y="1826"/>
                    <a:pt x="25" y="1829"/>
                  </a:cubicBezTo>
                  <a:cubicBezTo>
                    <a:pt x="28" y="1832"/>
                    <a:pt x="28" y="1837"/>
                    <a:pt x="25" y="1840"/>
                  </a:cubicBezTo>
                  <a:lnTo>
                    <a:pt x="15" y="1852"/>
                  </a:lnTo>
                  <a:cubicBezTo>
                    <a:pt x="12" y="1855"/>
                    <a:pt x="7" y="1856"/>
                    <a:pt x="4" y="1853"/>
                  </a:cubicBezTo>
                  <a:cubicBezTo>
                    <a:pt x="0" y="1850"/>
                    <a:pt x="0" y="1845"/>
                    <a:pt x="3" y="1841"/>
                  </a:cubicBezTo>
                  <a:close/>
                  <a:moveTo>
                    <a:pt x="35" y="1806"/>
                  </a:moveTo>
                  <a:lnTo>
                    <a:pt x="46" y="1794"/>
                  </a:lnTo>
                  <a:cubicBezTo>
                    <a:pt x="48" y="1790"/>
                    <a:pt x="54" y="1790"/>
                    <a:pt x="57" y="1793"/>
                  </a:cubicBezTo>
                  <a:cubicBezTo>
                    <a:pt x="60" y="1796"/>
                    <a:pt x="60" y="1801"/>
                    <a:pt x="57" y="1804"/>
                  </a:cubicBezTo>
                  <a:lnTo>
                    <a:pt x="47" y="1816"/>
                  </a:lnTo>
                  <a:cubicBezTo>
                    <a:pt x="44" y="1820"/>
                    <a:pt x="39" y="1820"/>
                    <a:pt x="35" y="1817"/>
                  </a:cubicBezTo>
                  <a:cubicBezTo>
                    <a:pt x="32" y="1814"/>
                    <a:pt x="32" y="1809"/>
                    <a:pt x="35" y="1806"/>
                  </a:cubicBezTo>
                  <a:close/>
                  <a:moveTo>
                    <a:pt x="67" y="1770"/>
                  </a:moveTo>
                  <a:lnTo>
                    <a:pt x="77" y="1758"/>
                  </a:lnTo>
                  <a:cubicBezTo>
                    <a:pt x="80" y="1755"/>
                    <a:pt x="85" y="1754"/>
                    <a:pt x="89" y="1757"/>
                  </a:cubicBezTo>
                  <a:cubicBezTo>
                    <a:pt x="92" y="1760"/>
                    <a:pt x="92" y="1765"/>
                    <a:pt x="89" y="1769"/>
                  </a:cubicBezTo>
                  <a:lnTo>
                    <a:pt x="79" y="1780"/>
                  </a:lnTo>
                  <a:cubicBezTo>
                    <a:pt x="76" y="1784"/>
                    <a:pt x="71" y="1784"/>
                    <a:pt x="67" y="1781"/>
                  </a:cubicBezTo>
                  <a:cubicBezTo>
                    <a:pt x="64" y="1778"/>
                    <a:pt x="64" y="1773"/>
                    <a:pt x="67" y="1770"/>
                  </a:cubicBezTo>
                  <a:close/>
                  <a:moveTo>
                    <a:pt x="99" y="1734"/>
                  </a:moveTo>
                  <a:lnTo>
                    <a:pt x="109" y="1722"/>
                  </a:lnTo>
                  <a:cubicBezTo>
                    <a:pt x="112" y="1719"/>
                    <a:pt x="117" y="1719"/>
                    <a:pt x="121" y="1721"/>
                  </a:cubicBezTo>
                  <a:cubicBezTo>
                    <a:pt x="124" y="1724"/>
                    <a:pt x="124" y="1729"/>
                    <a:pt x="121" y="1733"/>
                  </a:cubicBezTo>
                  <a:lnTo>
                    <a:pt x="111" y="1745"/>
                  </a:lnTo>
                  <a:cubicBezTo>
                    <a:pt x="108" y="1748"/>
                    <a:pt x="103" y="1748"/>
                    <a:pt x="99" y="1745"/>
                  </a:cubicBezTo>
                  <a:cubicBezTo>
                    <a:pt x="96" y="1742"/>
                    <a:pt x="96" y="1737"/>
                    <a:pt x="99" y="1734"/>
                  </a:cubicBezTo>
                  <a:close/>
                  <a:moveTo>
                    <a:pt x="131" y="1698"/>
                  </a:moveTo>
                  <a:lnTo>
                    <a:pt x="141" y="1686"/>
                  </a:lnTo>
                  <a:cubicBezTo>
                    <a:pt x="144" y="1683"/>
                    <a:pt x="149" y="1683"/>
                    <a:pt x="153" y="1686"/>
                  </a:cubicBezTo>
                  <a:cubicBezTo>
                    <a:pt x="156" y="1689"/>
                    <a:pt x="156" y="1694"/>
                    <a:pt x="153" y="1697"/>
                  </a:cubicBezTo>
                  <a:lnTo>
                    <a:pt x="143" y="1709"/>
                  </a:lnTo>
                  <a:cubicBezTo>
                    <a:pt x="140" y="1712"/>
                    <a:pt x="135" y="1712"/>
                    <a:pt x="131" y="1710"/>
                  </a:cubicBezTo>
                  <a:cubicBezTo>
                    <a:pt x="128" y="1707"/>
                    <a:pt x="128" y="1702"/>
                    <a:pt x="131" y="1698"/>
                  </a:cubicBezTo>
                  <a:close/>
                  <a:moveTo>
                    <a:pt x="163" y="1662"/>
                  </a:moveTo>
                  <a:lnTo>
                    <a:pt x="173" y="1651"/>
                  </a:lnTo>
                  <a:cubicBezTo>
                    <a:pt x="176" y="1647"/>
                    <a:pt x="181" y="1647"/>
                    <a:pt x="185" y="1650"/>
                  </a:cubicBezTo>
                  <a:cubicBezTo>
                    <a:pt x="188" y="1653"/>
                    <a:pt x="188" y="1658"/>
                    <a:pt x="185" y="1661"/>
                  </a:cubicBezTo>
                  <a:lnTo>
                    <a:pt x="175" y="1673"/>
                  </a:lnTo>
                  <a:cubicBezTo>
                    <a:pt x="172" y="1676"/>
                    <a:pt x="167" y="1677"/>
                    <a:pt x="163" y="1674"/>
                  </a:cubicBezTo>
                  <a:cubicBezTo>
                    <a:pt x="160" y="1671"/>
                    <a:pt x="160" y="1666"/>
                    <a:pt x="163" y="1662"/>
                  </a:cubicBezTo>
                  <a:close/>
                  <a:moveTo>
                    <a:pt x="195" y="1627"/>
                  </a:moveTo>
                  <a:lnTo>
                    <a:pt x="205" y="1615"/>
                  </a:lnTo>
                  <a:cubicBezTo>
                    <a:pt x="208" y="1611"/>
                    <a:pt x="213" y="1611"/>
                    <a:pt x="217" y="1614"/>
                  </a:cubicBezTo>
                  <a:cubicBezTo>
                    <a:pt x="220" y="1617"/>
                    <a:pt x="220" y="1622"/>
                    <a:pt x="217" y="1625"/>
                  </a:cubicBezTo>
                  <a:lnTo>
                    <a:pt x="207" y="1637"/>
                  </a:lnTo>
                  <a:cubicBezTo>
                    <a:pt x="204" y="1641"/>
                    <a:pt x="199" y="1641"/>
                    <a:pt x="195" y="1638"/>
                  </a:cubicBezTo>
                  <a:cubicBezTo>
                    <a:pt x="192" y="1635"/>
                    <a:pt x="192" y="1630"/>
                    <a:pt x="195" y="1627"/>
                  </a:cubicBezTo>
                  <a:close/>
                  <a:moveTo>
                    <a:pt x="227" y="1591"/>
                  </a:moveTo>
                  <a:lnTo>
                    <a:pt x="237" y="1579"/>
                  </a:lnTo>
                  <a:cubicBezTo>
                    <a:pt x="240" y="1576"/>
                    <a:pt x="245" y="1575"/>
                    <a:pt x="249" y="1578"/>
                  </a:cubicBezTo>
                  <a:cubicBezTo>
                    <a:pt x="252" y="1581"/>
                    <a:pt x="252" y="1586"/>
                    <a:pt x="249" y="1590"/>
                  </a:cubicBezTo>
                  <a:lnTo>
                    <a:pt x="239" y="1602"/>
                  </a:lnTo>
                  <a:cubicBezTo>
                    <a:pt x="236" y="1605"/>
                    <a:pt x="231" y="1605"/>
                    <a:pt x="227" y="1602"/>
                  </a:cubicBezTo>
                  <a:cubicBezTo>
                    <a:pt x="224" y="1599"/>
                    <a:pt x="224" y="1594"/>
                    <a:pt x="227" y="1591"/>
                  </a:cubicBezTo>
                  <a:close/>
                  <a:moveTo>
                    <a:pt x="259" y="1555"/>
                  </a:moveTo>
                  <a:lnTo>
                    <a:pt x="269" y="1543"/>
                  </a:lnTo>
                  <a:cubicBezTo>
                    <a:pt x="272" y="1540"/>
                    <a:pt x="277" y="1540"/>
                    <a:pt x="281" y="1542"/>
                  </a:cubicBezTo>
                  <a:cubicBezTo>
                    <a:pt x="284" y="1545"/>
                    <a:pt x="284" y="1550"/>
                    <a:pt x="281" y="1554"/>
                  </a:cubicBezTo>
                  <a:lnTo>
                    <a:pt x="271" y="1566"/>
                  </a:lnTo>
                  <a:cubicBezTo>
                    <a:pt x="268" y="1569"/>
                    <a:pt x="263" y="1569"/>
                    <a:pt x="259" y="1566"/>
                  </a:cubicBezTo>
                  <a:cubicBezTo>
                    <a:pt x="256" y="1563"/>
                    <a:pt x="256" y="1558"/>
                    <a:pt x="259" y="1555"/>
                  </a:cubicBezTo>
                  <a:close/>
                  <a:moveTo>
                    <a:pt x="291" y="1519"/>
                  </a:moveTo>
                  <a:lnTo>
                    <a:pt x="301" y="1507"/>
                  </a:lnTo>
                  <a:cubicBezTo>
                    <a:pt x="304" y="1504"/>
                    <a:pt x="309" y="1504"/>
                    <a:pt x="313" y="1507"/>
                  </a:cubicBezTo>
                  <a:cubicBezTo>
                    <a:pt x="316" y="1510"/>
                    <a:pt x="316" y="1515"/>
                    <a:pt x="313" y="1518"/>
                  </a:cubicBezTo>
                  <a:lnTo>
                    <a:pt x="303" y="1530"/>
                  </a:lnTo>
                  <a:cubicBezTo>
                    <a:pt x="300" y="1533"/>
                    <a:pt x="295" y="1534"/>
                    <a:pt x="291" y="1531"/>
                  </a:cubicBezTo>
                  <a:cubicBezTo>
                    <a:pt x="288" y="1528"/>
                    <a:pt x="288" y="1523"/>
                    <a:pt x="291" y="1519"/>
                  </a:cubicBezTo>
                  <a:close/>
                  <a:moveTo>
                    <a:pt x="323" y="1483"/>
                  </a:moveTo>
                  <a:lnTo>
                    <a:pt x="333" y="1472"/>
                  </a:lnTo>
                  <a:cubicBezTo>
                    <a:pt x="336" y="1468"/>
                    <a:pt x="341" y="1468"/>
                    <a:pt x="345" y="1471"/>
                  </a:cubicBezTo>
                  <a:cubicBezTo>
                    <a:pt x="348" y="1474"/>
                    <a:pt x="348" y="1479"/>
                    <a:pt x="345" y="1482"/>
                  </a:cubicBezTo>
                  <a:lnTo>
                    <a:pt x="335" y="1494"/>
                  </a:lnTo>
                  <a:cubicBezTo>
                    <a:pt x="332" y="1497"/>
                    <a:pt x="327" y="1498"/>
                    <a:pt x="323" y="1495"/>
                  </a:cubicBezTo>
                  <a:cubicBezTo>
                    <a:pt x="320" y="1492"/>
                    <a:pt x="320" y="1487"/>
                    <a:pt x="323" y="1483"/>
                  </a:cubicBezTo>
                  <a:close/>
                  <a:moveTo>
                    <a:pt x="355" y="1448"/>
                  </a:moveTo>
                  <a:lnTo>
                    <a:pt x="365" y="1436"/>
                  </a:lnTo>
                  <a:cubicBezTo>
                    <a:pt x="368" y="1432"/>
                    <a:pt x="373" y="1432"/>
                    <a:pt x="377" y="1435"/>
                  </a:cubicBezTo>
                  <a:cubicBezTo>
                    <a:pt x="380" y="1438"/>
                    <a:pt x="380" y="1443"/>
                    <a:pt x="377" y="1446"/>
                  </a:cubicBezTo>
                  <a:lnTo>
                    <a:pt x="367" y="1458"/>
                  </a:lnTo>
                  <a:cubicBezTo>
                    <a:pt x="364" y="1462"/>
                    <a:pt x="359" y="1462"/>
                    <a:pt x="355" y="1459"/>
                  </a:cubicBezTo>
                  <a:cubicBezTo>
                    <a:pt x="352" y="1456"/>
                    <a:pt x="352" y="1451"/>
                    <a:pt x="355" y="1448"/>
                  </a:cubicBezTo>
                  <a:close/>
                  <a:moveTo>
                    <a:pt x="387" y="1412"/>
                  </a:moveTo>
                  <a:lnTo>
                    <a:pt x="397" y="1400"/>
                  </a:lnTo>
                  <a:cubicBezTo>
                    <a:pt x="400" y="1397"/>
                    <a:pt x="405" y="1396"/>
                    <a:pt x="409" y="1399"/>
                  </a:cubicBezTo>
                  <a:cubicBezTo>
                    <a:pt x="412" y="1402"/>
                    <a:pt x="412" y="1407"/>
                    <a:pt x="409" y="1411"/>
                  </a:cubicBezTo>
                  <a:lnTo>
                    <a:pt x="399" y="1423"/>
                  </a:lnTo>
                  <a:cubicBezTo>
                    <a:pt x="396" y="1426"/>
                    <a:pt x="391" y="1426"/>
                    <a:pt x="387" y="1423"/>
                  </a:cubicBezTo>
                  <a:cubicBezTo>
                    <a:pt x="384" y="1420"/>
                    <a:pt x="384" y="1415"/>
                    <a:pt x="387" y="1412"/>
                  </a:cubicBezTo>
                  <a:close/>
                  <a:moveTo>
                    <a:pt x="419" y="1376"/>
                  </a:moveTo>
                  <a:lnTo>
                    <a:pt x="429" y="1364"/>
                  </a:lnTo>
                  <a:cubicBezTo>
                    <a:pt x="432" y="1361"/>
                    <a:pt x="437" y="1361"/>
                    <a:pt x="441" y="1364"/>
                  </a:cubicBezTo>
                  <a:cubicBezTo>
                    <a:pt x="444" y="1366"/>
                    <a:pt x="444" y="1372"/>
                    <a:pt x="441" y="1375"/>
                  </a:cubicBezTo>
                  <a:lnTo>
                    <a:pt x="431" y="1387"/>
                  </a:lnTo>
                  <a:cubicBezTo>
                    <a:pt x="428" y="1390"/>
                    <a:pt x="423" y="1390"/>
                    <a:pt x="419" y="1387"/>
                  </a:cubicBezTo>
                  <a:cubicBezTo>
                    <a:pt x="416" y="1384"/>
                    <a:pt x="416" y="1379"/>
                    <a:pt x="419" y="1376"/>
                  </a:cubicBezTo>
                  <a:close/>
                  <a:moveTo>
                    <a:pt x="451" y="1340"/>
                  </a:moveTo>
                  <a:lnTo>
                    <a:pt x="461" y="1328"/>
                  </a:lnTo>
                  <a:cubicBezTo>
                    <a:pt x="464" y="1325"/>
                    <a:pt x="469" y="1325"/>
                    <a:pt x="473" y="1328"/>
                  </a:cubicBezTo>
                  <a:cubicBezTo>
                    <a:pt x="476" y="1331"/>
                    <a:pt x="476" y="1336"/>
                    <a:pt x="473" y="1339"/>
                  </a:cubicBezTo>
                  <a:lnTo>
                    <a:pt x="463" y="1351"/>
                  </a:lnTo>
                  <a:cubicBezTo>
                    <a:pt x="460" y="1354"/>
                    <a:pt x="455" y="1355"/>
                    <a:pt x="451" y="1352"/>
                  </a:cubicBezTo>
                  <a:cubicBezTo>
                    <a:pt x="448" y="1349"/>
                    <a:pt x="448" y="1344"/>
                    <a:pt x="451" y="1340"/>
                  </a:cubicBezTo>
                  <a:close/>
                  <a:moveTo>
                    <a:pt x="483" y="1304"/>
                  </a:moveTo>
                  <a:lnTo>
                    <a:pt x="493" y="1293"/>
                  </a:lnTo>
                  <a:cubicBezTo>
                    <a:pt x="496" y="1289"/>
                    <a:pt x="501" y="1289"/>
                    <a:pt x="505" y="1292"/>
                  </a:cubicBezTo>
                  <a:cubicBezTo>
                    <a:pt x="508" y="1295"/>
                    <a:pt x="508" y="1300"/>
                    <a:pt x="505" y="1303"/>
                  </a:cubicBezTo>
                  <a:lnTo>
                    <a:pt x="495" y="1315"/>
                  </a:lnTo>
                  <a:cubicBezTo>
                    <a:pt x="492" y="1318"/>
                    <a:pt x="487" y="1319"/>
                    <a:pt x="483" y="1316"/>
                  </a:cubicBezTo>
                  <a:cubicBezTo>
                    <a:pt x="480" y="1313"/>
                    <a:pt x="480" y="1308"/>
                    <a:pt x="483" y="1304"/>
                  </a:cubicBezTo>
                  <a:close/>
                  <a:moveTo>
                    <a:pt x="515" y="1269"/>
                  </a:moveTo>
                  <a:lnTo>
                    <a:pt x="525" y="1257"/>
                  </a:lnTo>
                  <a:cubicBezTo>
                    <a:pt x="528" y="1253"/>
                    <a:pt x="533" y="1253"/>
                    <a:pt x="537" y="1256"/>
                  </a:cubicBezTo>
                  <a:cubicBezTo>
                    <a:pt x="540" y="1259"/>
                    <a:pt x="540" y="1264"/>
                    <a:pt x="537" y="1267"/>
                  </a:cubicBezTo>
                  <a:lnTo>
                    <a:pt x="526" y="1279"/>
                  </a:lnTo>
                  <a:cubicBezTo>
                    <a:pt x="524" y="1283"/>
                    <a:pt x="518" y="1283"/>
                    <a:pt x="515" y="1280"/>
                  </a:cubicBezTo>
                  <a:cubicBezTo>
                    <a:pt x="512" y="1277"/>
                    <a:pt x="512" y="1272"/>
                    <a:pt x="515" y="1269"/>
                  </a:cubicBezTo>
                  <a:close/>
                  <a:moveTo>
                    <a:pt x="547" y="1233"/>
                  </a:moveTo>
                  <a:lnTo>
                    <a:pt x="557" y="1221"/>
                  </a:lnTo>
                  <a:cubicBezTo>
                    <a:pt x="560" y="1218"/>
                    <a:pt x="565" y="1217"/>
                    <a:pt x="568" y="1220"/>
                  </a:cubicBezTo>
                  <a:cubicBezTo>
                    <a:pt x="572" y="1223"/>
                    <a:pt x="572" y="1228"/>
                    <a:pt x="569" y="1232"/>
                  </a:cubicBezTo>
                  <a:lnTo>
                    <a:pt x="558" y="1244"/>
                  </a:lnTo>
                  <a:cubicBezTo>
                    <a:pt x="556" y="1247"/>
                    <a:pt x="550" y="1247"/>
                    <a:pt x="547" y="1244"/>
                  </a:cubicBezTo>
                  <a:cubicBezTo>
                    <a:pt x="544" y="1241"/>
                    <a:pt x="544" y="1236"/>
                    <a:pt x="547" y="1233"/>
                  </a:cubicBezTo>
                  <a:close/>
                  <a:moveTo>
                    <a:pt x="579" y="1197"/>
                  </a:moveTo>
                  <a:lnTo>
                    <a:pt x="589" y="1185"/>
                  </a:lnTo>
                  <a:cubicBezTo>
                    <a:pt x="592" y="1182"/>
                    <a:pt x="597" y="1182"/>
                    <a:pt x="600" y="1185"/>
                  </a:cubicBezTo>
                  <a:cubicBezTo>
                    <a:pt x="604" y="1187"/>
                    <a:pt x="604" y="1193"/>
                    <a:pt x="601" y="1196"/>
                  </a:cubicBezTo>
                  <a:lnTo>
                    <a:pt x="590" y="1208"/>
                  </a:lnTo>
                  <a:cubicBezTo>
                    <a:pt x="588" y="1211"/>
                    <a:pt x="582" y="1211"/>
                    <a:pt x="579" y="1208"/>
                  </a:cubicBezTo>
                  <a:cubicBezTo>
                    <a:pt x="576" y="1205"/>
                    <a:pt x="576" y="1200"/>
                    <a:pt x="579" y="1197"/>
                  </a:cubicBezTo>
                  <a:close/>
                  <a:moveTo>
                    <a:pt x="610" y="1161"/>
                  </a:moveTo>
                  <a:lnTo>
                    <a:pt x="621" y="1149"/>
                  </a:lnTo>
                  <a:cubicBezTo>
                    <a:pt x="624" y="1146"/>
                    <a:pt x="629" y="1146"/>
                    <a:pt x="632" y="1149"/>
                  </a:cubicBezTo>
                  <a:cubicBezTo>
                    <a:pt x="636" y="1152"/>
                    <a:pt x="636" y="1157"/>
                    <a:pt x="633" y="1160"/>
                  </a:cubicBezTo>
                  <a:lnTo>
                    <a:pt x="622" y="1172"/>
                  </a:lnTo>
                  <a:cubicBezTo>
                    <a:pt x="619" y="1175"/>
                    <a:pt x="614" y="1176"/>
                    <a:pt x="611" y="1173"/>
                  </a:cubicBezTo>
                  <a:cubicBezTo>
                    <a:pt x="608" y="1170"/>
                    <a:pt x="608" y="1165"/>
                    <a:pt x="610" y="1161"/>
                  </a:cubicBezTo>
                  <a:close/>
                  <a:moveTo>
                    <a:pt x="642" y="1126"/>
                  </a:moveTo>
                  <a:lnTo>
                    <a:pt x="653" y="1114"/>
                  </a:lnTo>
                  <a:cubicBezTo>
                    <a:pt x="656" y="1110"/>
                    <a:pt x="661" y="1110"/>
                    <a:pt x="664" y="1113"/>
                  </a:cubicBezTo>
                  <a:cubicBezTo>
                    <a:pt x="668" y="1116"/>
                    <a:pt x="668" y="1121"/>
                    <a:pt x="665" y="1124"/>
                  </a:cubicBezTo>
                  <a:lnTo>
                    <a:pt x="654" y="1136"/>
                  </a:lnTo>
                  <a:cubicBezTo>
                    <a:pt x="651" y="1139"/>
                    <a:pt x="646" y="1140"/>
                    <a:pt x="643" y="1137"/>
                  </a:cubicBezTo>
                  <a:cubicBezTo>
                    <a:pt x="640" y="1134"/>
                    <a:pt x="640" y="1129"/>
                    <a:pt x="642" y="1126"/>
                  </a:cubicBezTo>
                  <a:close/>
                  <a:moveTo>
                    <a:pt x="674" y="1090"/>
                  </a:moveTo>
                  <a:lnTo>
                    <a:pt x="685" y="1078"/>
                  </a:lnTo>
                  <a:cubicBezTo>
                    <a:pt x="688" y="1075"/>
                    <a:pt x="693" y="1074"/>
                    <a:pt x="696" y="1077"/>
                  </a:cubicBezTo>
                  <a:cubicBezTo>
                    <a:pt x="700" y="1080"/>
                    <a:pt x="700" y="1085"/>
                    <a:pt x="697" y="1088"/>
                  </a:cubicBezTo>
                  <a:lnTo>
                    <a:pt x="686" y="1100"/>
                  </a:lnTo>
                  <a:cubicBezTo>
                    <a:pt x="683" y="1104"/>
                    <a:pt x="678" y="1104"/>
                    <a:pt x="675" y="1101"/>
                  </a:cubicBezTo>
                  <a:cubicBezTo>
                    <a:pt x="672" y="1098"/>
                    <a:pt x="672" y="1093"/>
                    <a:pt x="674" y="1090"/>
                  </a:cubicBezTo>
                  <a:close/>
                  <a:moveTo>
                    <a:pt x="706" y="1054"/>
                  </a:moveTo>
                  <a:lnTo>
                    <a:pt x="717" y="1042"/>
                  </a:lnTo>
                  <a:cubicBezTo>
                    <a:pt x="720" y="1039"/>
                    <a:pt x="725" y="1038"/>
                    <a:pt x="728" y="1041"/>
                  </a:cubicBezTo>
                  <a:cubicBezTo>
                    <a:pt x="732" y="1044"/>
                    <a:pt x="732" y="1049"/>
                    <a:pt x="729" y="1053"/>
                  </a:cubicBezTo>
                  <a:lnTo>
                    <a:pt x="718" y="1065"/>
                  </a:lnTo>
                  <a:cubicBezTo>
                    <a:pt x="715" y="1068"/>
                    <a:pt x="710" y="1068"/>
                    <a:pt x="707" y="1065"/>
                  </a:cubicBezTo>
                  <a:cubicBezTo>
                    <a:pt x="704" y="1062"/>
                    <a:pt x="703" y="1057"/>
                    <a:pt x="706" y="1054"/>
                  </a:cubicBezTo>
                  <a:close/>
                  <a:moveTo>
                    <a:pt x="738" y="1018"/>
                  </a:moveTo>
                  <a:lnTo>
                    <a:pt x="749" y="1006"/>
                  </a:lnTo>
                  <a:cubicBezTo>
                    <a:pt x="752" y="1003"/>
                    <a:pt x="757" y="1003"/>
                    <a:pt x="760" y="1006"/>
                  </a:cubicBezTo>
                  <a:cubicBezTo>
                    <a:pt x="764" y="1009"/>
                    <a:pt x="764" y="1014"/>
                    <a:pt x="761" y="1017"/>
                  </a:cubicBezTo>
                  <a:lnTo>
                    <a:pt x="750" y="1029"/>
                  </a:lnTo>
                  <a:cubicBezTo>
                    <a:pt x="747" y="1032"/>
                    <a:pt x="742" y="1032"/>
                    <a:pt x="739" y="1029"/>
                  </a:cubicBezTo>
                  <a:cubicBezTo>
                    <a:pt x="736" y="1026"/>
                    <a:pt x="735" y="1021"/>
                    <a:pt x="738" y="1018"/>
                  </a:cubicBezTo>
                  <a:close/>
                  <a:moveTo>
                    <a:pt x="770" y="982"/>
                  </a:moveTo>
                  <a:lnTo>
                    <a:pt x="781" y="970"/>
                  </a:lnTo>
                  <a:cubicBezTo>
                    <a:pt x="784" y="967"/>
                    <a:pt x="789" y="967"/>
                    <a:pt x="792" y="970"/>
                  </a:cubicBezTo>
                  <a:cubicBezTo>
                    <a:pt x="796" y="973"/>
                    <a:pt x="796" y="978"/>
                    <a:pt x="793" y="981"/>
                  </a:cubicBezTo>
                  <a:lnTo>
                    <a:pt x="782" y="993"/>
                  </a:lnTo>
                  <a:cubicBezTo>
                    <a:pt x="779" y="996"/>
                    <a:pt x="774" y="997"/>
                    <a:pt x="771" y="994"/>
                  </a:cubicBezTo>
                  <a:cubicBezTo>
                    <a:pt x="768" y="991"/>
                    <a:pt x="767" y="986"/>
                    <a:pt x="770" y="982"/>
                  </a:cubicBezTo>
                  <a:close/>
                  <a:moveTo>
                    <a:pt x="802" y="947"/>
                  </a:moveTo>
                  <a:lnTo>
                    <a:pt x="813" y="935"/>
                  </a:lnTo>
                  <a:cubicBezTo>
                    <a:pt x="816" y="931"/>
                    <a:pt x="821" y="931"/>
                    <a:pt x="824" y="934"/>
                  </a:cubicBezTo>
                  <a:cubicBezTo>
                    <a:pt x="828" y="937"/>
                    <a:pt x="828" y="942"/>
                    <a:pt x="825" y="945"/>
                  </a:cubicBezTo>
                  <a:lnTo>
                    <a:pt x="814" y="957"/>
                  </a:lnTo>
                  <a:cubicBezTo>
                    <a:pt x="811" y="961"/>
                    <a:pt x="806" y="961"/>
                    <a:pt x="803" y="958"/>
                  </a:cubicBezTo>
                  <a:cubicBezTo>
                    <a:pt x="800" y="955"/>
                    <a:pt x="799" y="950"/>
                    <a:pt x="802" y="947"/>
                  </a:cubicBezTo>
                  <a:close/>
                  <a:moveTo>
                    <a:pt x="834" y="911"/>
                  </a:moveTo>
                  <a:lnTo>
                    <a:pt x="845" y="899"/>
                  </a:lnTo>
                  <a:cubicBezTo>
                    <a:pt x="848" y="896"/>
                    <a:pt x="853" y="895"/>
                    <a:pt x="856" y="898"/>
                  </a:cubicBezTo>
                  <a:cubicBezTo>
                    <a:pt x="860" y="901"/>
                    <a:pt x="860" y="906"/>
                    <a:pt x="857" y="909"/>
                  </a:cubicBezTo>
                  <a:lnTo>
                    <a:pt x="846" y="921"/>
                  </a:lnTo>
                  <a:cubicBezTo>
                    <a:pt x="843" y="925"/>
                    <a:pt x="838" y="925"/>
                    <a:pt x="835" y="922"/>
                  </a:cubicBezTo>
                  <a:cubicBezTo>
                    <a:pt x="832" y="919"/>
                    <a:pt x="831" y="914"/>
                    <a:pt x="834" y="911"/>
                  </a:cubicBezTo>
                  <a:close/>
                  <a:moveTo>
                    <a:pt x="866" y="875"/>
                  </a:moveTo>
                  <a:lnTo>
                    <a:pt x="877" y="863"/>
                  </a:lnTo>
                  <a:cubicBezTo>
                    <a:pt x="880" y="860"/>
                    <a:pt x="885" y="859"/>
                    <a:pt x="888" y="862"/>
                  </a:cubicBezTo>
                  <a:cubicBezTo>
                    <a:pt x="892" y="865"/>
                    <a:pt x="892" y="870"/>
                    <a:pt x="889" y="874"/>
                  </a:cubicBezTo>
                  <a:lnTo>
                    <a:pt x="878" y="886"/>
                  </a:lnTo>
                  <a:cubicBezTo>
                    <a:pt x="875" y="889"/>
                    <a:pt x="870" y="889"/>
                    <a:pt x="867" y="886"/>
                  </a:cubicBezTo>
                  <a:cubicBezTo>
                    <a:pt x="864" y="883"/>
                    <a:pt x="863" y="878"/>
                    <a:pt x="866" y="875"/>
                  </a:cubicBezTo>
                  <a:close/>
                  <a:moveTo>
                    <a:pt x="898" y="839"/>
                  </a:moveTo>
                  <a:lnTo>
                    <a:pt x="909" y="827"/>
                  </a:lnTo>
                  <a:cubicBezTo>
                    <a:pt x="912" y="824"/>
                    <a:pt x="917" y="824"/>
                    <a:pt x="920" y="827"/>
                  </a:cubicBezTo>
                  <a:cubicBezTo>
                    <a:pt x="924" y="830"/>
                    <a:pt x="924" y="835"/>
                    <a:pt x="921" y="838"/>
                  </a:cubicBezTo>
                  <a:lnTo>
                    <a:pt x="910" y="850"/>
                  </a:lnTo>
                  <a:cubicBezTo>
                    <a:pt x="907" y="853"/>
                    <a:pt x="902" y="853"/>
                    <a:pt x="899" y="850"/>
                  </a:cubicBezTo>
                  <a:cubicBezTo>
                    <a:pt x="896" y="848"/>
                    <a:pt x="895" y="842"/>
                    <a:pt x="898" y="839"/>
                  </a:cubicBezTo>
                  <a:close/>
                  <a:moveTo>
                    <a:pt x="930" y="803"/>
                  </a:moveTo>
                  <a:lnTo>
                    <a:pt x="941" y="791"/>
                  </a:lnTo>
                  <a:cubicBezTo>
                    <a:pt x="944" y="788"/>
                    <a:pt x="949" y="788"/>
                    <a:pt x="952" y="791"/>
                  </a:cubicBezTo>
                  <a:cubicBezTo>
                    <a:pt x="956" y="794"/>
                    <a:pt x="956" y="799"/>
                    <a:pt x="953" y="802"/>
                  </a:cubicBezTo>
                  <a:lnTo>
                    <a:pt x="942" y="814"/>
                  </a:lnTo>
                  <a:cubicBezTo>
                    <a:pt x="939" y="817"/>
                    <a:pt x="934" y="818"/>
                    <a:pt x="931" y="815"/>
                  </a:cubicBezTo>
                  <a:cubicBezTo>
                    <a:pt x="928" y="812"/>
                    <a:pt x="927" y="807"/>
                    <a:pt x="930" y="803"/>
                  </a:cubicBezTo>
                  <a:close/>
                  <a:moveTo>
                    <a:pt x="962" y="768"/>
                  </a:moveTo>
                  <a:lnTo>
                    <a:pt x="973" y="756"/>
                  </a:lnTo>
                  <a:cubicBezTo>
                    <a:pt x="976" y="752"/>
                    <a:pt x="981" y="752"/>
                    <a:pt x="984" y="755"/>
                  </a:cubicBezTo>
                  <a:cubicBezTo>
                    <a:pt x="988" y="758"/>
                    <a:pt x="988" y="763"/>
                    <a:pt x="985" y="766"/>
                  </a:cubicBezTo>
                  <a:lnTo>
                    <a:pt x="974" y="778"/>
                  </a:lnTo>
                  <a:cubicBezTo>
                    <a:pt x="971" y="782"/>
                    <a:pt x="966" y="782"/>
                    <a:pt x="963" y="779"/>
                  </a:cubicBezTo>
                  <a:cubicBezTo>
                    <a:pt x="960" y="776"/>
                    <a:pt x="959" y="771"/>
                    <a:pt x="962" y="768"/>
                  </a:cubicBezTo>
                  <a:close/>
                  <a:moveTo>
                    <a:pt x="994" y="732"/>
                  </a:moveTo>
                  <a:lnTo>
                    <a:pt x="1005" y="720"/>
                  </a:lnTo>
                  <a:cubicBezTo>
                    <a:pt x="1008" y="717"/>
                    <a:pt x="1013" y="716"/>
                    <a:pt x="1016" y="719"/>
                  </a:cubicBezTo>
                  <a:cubicBezTo>
                    <a:pt x="1020" y="722"/>
                    <a:pt x="1020" y="727"/>
                    <a:pt x="1017" y="731"/>
                  </a:cubicBezTo>
                  <a:lnTo>
                    <a:pt x="1006" y="742"/>
                  </a:lnTo>
                  <a:cubicBezTo>
                    <a:pt x="1003" y="746"/>
                    <a:pt x="998" y="746"/>
                    <a:pt x="995" y="743"/>
                  </a:cubicBezTo>
                  <a:cubicBezTo>
                    <a:pt x="992" y="740"/>
                    <a:pt x="991" y="735"/>
                    <a:pt x="994" y="732"/>
                  </a:cubicBezTo>
                  <a:close/>
                  <a:moveTo>
                    <a:pt x="1026" y="696"/>
                  </a:moveTo>
                  <a:lnTo>
                    <a:pt x="1037" y="684"/>
                  </a:lnTo>
                  <a:cubicBezTo>
                    <a:pt x="1040" y="681"/>
                    <a:pt x="1045" y="680"/>
                    <a:pt x="1048" y="683"/>
                  </a:cubicBezTo>
                  <a:cubicBezTo>
                    <a:pt x="1051" y="686"/>
                    <a:pt x="1052" y="691"/>
                    <a:pt x="1049" y="695"/>
                  </a:cubicBezTo>
                  <a:lnTo>
                    <a:pt x="1038" y="707"/>
                  </a:lnTo>
                  <a:cubicBezTo>
                    <a:pt x="1035" y="710"/>
                    <a:pt x="1030" y="710"/>
                    <a:pt x="1027" y="707"/>
                  </a:cubicBezTo>
                  <a:cubicBezTo>
                    <a:pt x="1024" y="704"/>
                    <a:pt x="1023" y="699"/>
                    <a:pt x="1026" y="696"/>
                  </a:cubicBezTo>
                  <a:close/>
                  <a:moveTo>
                    <a:pt x="1058" y="660"/>
                  </a:moveTo>
                  <a:lnTo>
                    <a:pt x="1069" y="648"/>
                  </a:lnTo>
                  <a:cubicBezTo>
                    <a:pt x="1072" y="645"/>
                    <a:pt x="1077" y="645"/>
                    <a:pt x="1080" y="648"/>
                  </a:cubicBezTo>
                  <a:cubicBezTo>
                    <a:pt x="1083" y="651"/>
                    <a:pt x="1084" y="656"/>
                    <a:pt x="1081" y="659"/>
                  </a:cubicBezTo>
                  <a:lnTo>
                    <a:pt x="1070" y="671"/>
                  </a:lnTo>
                  <a:cubicBezTo>
                    <a:pt x="1067" y="674"/>
                    <a:pt x="1062" y="674"/>
                    <a:pt x="1059" y="671"/>
                  </a:cubicBezTo>
                  <a:cubicBezTo>
                    <a:pt x="1056" y="669"/>
                    <a:pt x="1055" y="663"/>
                    <a:pt x="1058" y="660"/>
                  </a:cubicBezTo>
                  <a:close/>
                  <a:moveTo>
                    <a:pt x="1090" y="624"/>
                  </a:moveTo>
                  <a:lnTo>
                    <a:pt x="1101" y="612"/>
                  </a:lnTo>
                  <a:cubicBezTo>
                    <a:pt x="1104" y="609"/>
                    <a:pt x="1109" y="609"/>
                    <a:pt x="1112" y="612"/>
                  </a:cubicBezTo>
                  <a:cubicBezTo>
                    <a:pt x="1115" y="615"/>
                    <a:pt x="1116" y="620"/>
                    <a:pt x="1113" y="623"/>
                  </a:cubicBezTo>
                  <a:lnTo>
                    <a:pt x="1102" y="635"/>
                  </a:lnTo>
                  <a:cubicBezTo>
                    <a:pt x="1099" y="638"/>
                    <a:pt x="1094" y="639"/>
                    <a:pt x="1091" y="636"/>
                  </a:cubicBezTo>
                  <a:cubicBezTo>
                    <a:pt x="1088" y="633"/>
                    <a:pt x="1087" y="628"/>
                    <a:pt x="1090" y="624"/>
                  </a:cubicBezTo>
                  <a:close/>
                  <a:moveTo>
                    <a:pt x="1122" y="589"/>
                  </a:moveTo>
                  <a:lnTo>
                    <a:pt x="1133" y="577"/>
                  </a:lnTo>
                  <a:cubicBezTo>
                    <a:pt x="1136" y="573"/>
                    <a:pt x="1141" y="573"/>
                    <a:pt x="1144" y="576"/>
                  </a:cubicBezTo>
                  <a:cubicBezTo>
                    <a:pt x="1147" y="579"/>
                    <a:pt x="1148" y="584"/>
                    <a:pt x="1145" y="587"/>
                  </a:cubicBezTo>
                  <a:lnTo>
                    <a:pt x="1134" y="599"/>
                  </a:lnTo>
                  <a:cubicBezTo>
                    <a:pt x="1131" y="603"/>
                    <a:pt x="1126" y="603"/>
                    <a:pt x="1123" y="600"/>
                  </a:cubicBezTo>
                  <a:cubicBezTo>
                    <a:pt x="1120" y="597"/>
                    <a:pt x="1119" y="592"/>
                    <a:pt x="1122" y="589"/>
                  </a:cubicBezTo>
                  <a:close/>
                  <a:moveTo>
                    <a:pt x="1154" y="553"/>
                  </a:moveTo>
                  <a:lnTo>
                    <a:pt x="1165" y="541"/>
                  </a:lnTo>
                  <a:cubicBezTo>
                    <a:pt x="1168" y="538"/>
                    <a:pt x="1173" y="537"/>
                    <a:pt x="1176" y="540"/>
                  </a:cubicBezTo>
                  <a:cubicBezTo>
                    <a:pt x="1179" y="543"/>
                    <a:pt x="1180" y="548"/>
                    <a:pt x="1177" y="552"/>
                  </a:cubicBezTo>
                  <a:lnTo>
                    <a:pt x="1166" y="563"/>
                  </a:lnTo>
                  <a:cubicBezTo>
                    <a:pt x="1163" y="567"/>
                    <a:pt x="1158" y="567"/>
                    <a:pt x="1155" y="564"/>
                  </a:cubicBezTo>
                  <a:cubicBezTo>
                    <a:pt x="1152" y="561"/>
                    <a:pt x="1151" y="556"/>
                    <a:pt x="1154" y="553"/>
                  </a:cubicBezTo>
                  <a:close/>
                  <a:moveTo>
                    <a:pt x="1186" y="517"/>
                  </a:moveTo>
                  <a:lnTo>
                    <a:pt x="1197" y="505"/>
                  </a:lnTo>
                  <a:cubicBezTo>
                    <a:pt x="1200" y="502"/>
                    <a:pt x="1205" y="502"/>
                    <a:pt x="1208" y="504"/>
                  </a:cubicBezTo>
                  <a:cubicBezTo>
                    <a:pt x="1211" y="507"/>
                    <a:pt x="1212" y="512"/>
                    <a:pt x="1209" y="516"/>
                  </a:cubicBezTo>
                  <a:lnTo>
                    <a:pt x="1198" y="528"/>
                  </a:lnTo>
                  <a:cubicBezTo>
                    <a:pt x="1195" y="531"/>
                    <a:pt x="1190" y="531"/>
                    <a:pt x="1187" y="528"/>
                  </a:cubicBezTo>
                  <a:cubicBezTo>
                    <a:pt x="1183" y="525"/>
                    <a:pt x="1183" y="520"/>
                    <a:pt x="1186" y="517"/>
                  </a:cubicBezTo>
                  <a:close/>
                  <a:moveTo>
                    <a:pt x="1218" y="481"/>
                  </a:moveTo>
                  <a:lnTo>
                    <a:pt x="1229" y="469"/>
                  </a:lnTo>
                  <a:cubicBezTo>
                    <a:pt x="1232" y="466"/>
                    <a:pt x="1237" y="466"/>
                    <a:pt x="1240" y="469"/>
                  </a:cubicBezTo>
                  <a:cubicBezTo>
                    <a:pt x="1243" y="472"/>
                    <a:pt x="1244" y="477"/>
                    <a:pt x="1241" y="480"/>
                  </a:cubicBezTo>
                  <a:lnTo>
                    <a:pt x="1230" y="492"/>
                  </a:lnTo>
                  <a:cubicBezTo>
                    <a:pt x="1227" y="495"/>
                    <a:pt x="1222" y="495"/>
                    <a:pt x="1219" y="493"/>
                  </a:cubicBezTo>
                  <a:cubicBezTo>
                    <a:pt x="1215" y="490"/>
                    <a:pt x="1215" y="485"/>
                    <a:pt x="1218" y="481"/>
                  </a:cubicBezTo>
                  <a:close/>
                  <a:moveTo>
                    <a:pt x="1250" y="445"/>
                  </a:moveTo>
                  <a:lnTo>
                    <a:pt x="1261" y="433"/>
                  </a:lnTo>
                  <a:cubicBezTo>
                    <a:pt x="1264" y="430"/>
                    <a:pt x="1269" y="430"/>
                    <a:pt x="1272" y="433"/>
                  </a:cubicBezTo>
                  <a:cubicBezTo>
                    <a:pt x="1275" y="436"/>
                    <a:pt x="1276" y="441"/>
                    <a:pt x="1273" y="444"/>
                  </a:cubicBezTo>
                  <a:lnTo>
                    <a:pt x="1262" y="456"/>
                  </a:lnTo>
                  <a:cubicBezTo>
                    <a:pt x="1259" y="459"/>
                    <a:pt x="1254" y="460"/>
                    <a:pt x="1251" y="457"/>
                  </a:cubicBezTo>
                  <a:cubicBezTo>
                    <a:pt x="1247" y="454"/>
                    <a:pt x="1247" y="449"/>
                    <a:pt x="1250" y="445"/>
                  </a:cubicBezTo>
                  <a:close/>
                  <a:moveTo>
                    <a:pt x="1282" y="410"/>
                  </a:moveTo>
                  <a:lnTo>
                    <a:pt x="1293" y="398"/>
                  </a:lnTo>
                  <a:cubicBezTo>
                    <a:pt x="1296" y="394"/>
                    <a:pt x="1301" y="394"/>
                    <a:pt x="1304" y="397"/>
                  </a:cubicBezTo>
                  <a:cubicBezTo>
                    <a:pt x="1307" y="400"/>
                    <a:pt x="1308" y="405"/>
                    <a:pt x="1305" y="408"/>
                  </a:cubicBezTo>
                  <a:lnTo>
                    <a:pt x="1294" y="420"/>
                  </a:lnTo>
                  <a:cubicBezTo>
                    <a:pt x="1291" y="424"/>
                    <a:pt x="1286" y="424"/>
                    <a:pt x="1283" y="421"/>
                  </a:cubicBezTo>
                  <a:cubicBezTo>
                    <a:pt x="1279" y="418"/>
                    <a:pt x="1279" y="413"/>
                    <a:pt x="1282" y="410"/>
                  </a:cubicBezTo>
                  <a:close/>
                  <a:moveTo>
                    <a:pt x="1314" y="374"/>
                  </a:moveTo>
                  <a:lnTo>
                    <a:pt x="1325" y="362"/>
                  </a:lnTo>
                  <a:cubicBezTo>
                    <a:pt x="1328" y="359"/>
                    <a:pt x="1333" y="358"/>
                    <a:pt x="1336" y="361"/>
                  </a:cubicBezTo>
                  <a:cubicBezTo>
                    <a:pt x="1339" y="364"/>
                    <a:pt x="1340" y="369"/>
                    <a:pt x="1337" y="373"/>
                  </a:cubicBezTo>
                  <a:lnTo>
                    <a:pt x="1326" y="384"/>
                  </a:lnTo>
                  <a:cubicBezTo>
                    <a:pt x="1323" y="388"/>
                    <a:pt x="1318" y="388"/>
                    <a:pt x="1315" y="385"/>
                  </a:cubicBezTo>
                  <a:cubicBezTo>
                    <a:pt x="1311" y="382"/>
                    <a:pt x="1311" y="377"/>
                    <a:pt x="1314" y="374"/>
                  </a:cubicBezTo>
                  <a:close/>
                  <a:moveTo>
                    <a:pt x="1346" y="338"/>
                  </a:moveTo>
                  <a:lnTo>
                    <a:pt x="1357" y="326"/>
                  </a:lnTo>
                  <a:cubicBezTo>
                    <a:pt x="1360" y="323"/>
                    <a:pt x="1365" y="323"/>
                    <a:pt x="1368" y="325"/>
                  </a:cubicBezTo>
                  <a:cubicBezTo>
                    <a:pt x="1371" y="328"/>
                    <a:pt x="1372" y="333"/>
                    <a:pt x="1369" y="337"/>
                  </a:cubicBezTo>
                  <a:lnTo>
                    <a:pt x="1358" y="349"/>
                  </a:lnTo>
                  <a:cubicBezTo>
                    <a:pt x="1355" y="352"/>
                    <a:pt x="1350" y="352"/>
                    <a:pt x="1347" y="349"/>
                  </a:cubicBezTo>
                  <a:cubicBezTo>
                    <a:pt x="1343" y="346"/>
                    <a:pt x="1343" y="341"/>
                    <a:pt x="1346" y="338"/>
                  </a:cubicBezTo>
                  <a:close/>
                  <a:moveTo>
                    <a:pt x="1378" y="302"/>
                  </a:moveTo>
                  <a:lnTo>
                    <a:pt x="1389" y="290"/>
                  </a:lnTo>
                  <a:cubicBezTo>
                    <a:pt x="1392" y="287"/>
                    <a:pt x="1397" y="287"/>
                    <a:pt x="1400" y="290"/>
                  </a:cubicBezTo>
                  <a:cubicBezTo>
                    <a:pt x="1403" y="293"/>
                    <a:pt x="1404" y="298"/>
                    <a:pt x="1401" y="301"/>
                  </a:cubicBezTo>
                  <a:lnTo>
                    <a:pt x="1390" y="313"/>
                  </a:lnTo>
                  <a:cubicBezTo>
                    <a:pt x="1387" y="316"/>
                    <a:pt x="1382" y="316"/>
                    <a:pt x="1379" y="314"/>
                  </a:cubicBezTo>
                  <a:cubicBezTo>
                    <a:pt x="1375" y="311"/>
                    <a:pt x="1375" y="306"/>
                    <a:pt x="1378" y="302"/>
                  </a:cubicBezTo>
                  <a:close/>
                  <a:moveTo>
                    <a:pt x="1410" y="266"/>
                  </a:moveTo>
                  <a:lnTo>
                    <a:pt x="1421" y="255"/>
                  </a:lnTo>
                  <a:cubicBezTo>
                    <a:pt x="1424" y="251"/>
                    <a:pt x="1429" y="251"/>
                    <a:pt x="1432" y="254"/>
                  </a:cubicBezTo>
                  <a:cubicBezTo>
                    <a:pt x="1435" y="257"/>
                    <a:pt x="1436" y="262"/>
                    <a:pt x="1433" y="265"/>
                  </a:cubicBezTo>
                  <a:lnTo>
                    <a:pt x="1422" y="277"/>
                  </a:lnTo>
                  <a:cubicBezTo>
                    <a:pt x="1419" y="280"/>
                    <a:pt x="1414" y="281"/>
                    <a:pt x="1411" y="278"/>
                  </a:cubicBezTo>
                  <a:cubicBezTo>
                    <a:pt x="1407" y="275"/>
                    <a:pt x="1407" y="270"/>
                    <a:pt x="1410" y="266"/>
                  </a:cubicBezTo>
                  <a:close/>
                  <a:moveTo>
                    <a:pt x="1442" y="231"/>
                  </a:moveTo>
                  <a:lnTo>
                    <a:pt x="1453" y="219"/>
                  </a:lnTo>
                  <a:cubicBezTo>
                    <a:pt x="1456" y="215"/>
                    <a:pt x="1461" y="215"/>
                    <a:pt x="1464" y="218"/>
                  </a:cubicBezTo>
                  <a:cubicBezTo>
                    <a:pt x="1467" y="221"/>
                    <a:pt x="1468" y="226"/>
                    <a:pt x="1465" y="229"/>
                  </a:cubicBezTo>
                  <a:lnTo>
                    <a:pt x="1454" y="241"/>
                  </a:lnTo>
                  <a:cubicBezTo>
                    <a:pt x="1451" y="245"/>
                    <a:pt x="1446" y="245"/>
                    <a:pt x="1443" y="242"/>
                  </a:cubicBezTo>
                  <a:cubicBezTo>
                    <a:pt x="1439" y="239"/>
                    <a:pt x="1439" y="234"/>
                    <a:pt x="1442" y="231"/>
                  </a:cubicBezTo>
                  <a:close/>
                  <a:moveTo>
                    <a:pt x="1474" y="195"/>
                  </a:moveTo>
                  <a:lnTo>
                    <a:pt x="1485" y="183"/>
                  </a:lnTo>
                  <a:cubicBezTo>
                    <a:pt x="1488" y="180"/>
                    <a:pt x="1493" y="179"/>
                    <a:pt x="1496" y="182"/>
                  </a:cubicBezTo>
                  <a:cubicBezTo>
                    <a:pt x="1499" y="185"/>
                    <a:pt x="1500" y="190"/>
                    <a:pt x="1497" y="194"/>
                  </a:cubicBezTo>
                  <a:lnTo>
                    <a:pt x="1486" y="206"/>
                  </a:lnTo>
                  <a:cubicBezTo>
                    <a:pt x="1483" y="209"/>
                    <a:pt x="1478" y="209"/>
                    <a:pt x="1475" y="206"/>
                  </a:cubicBezTo>
                  <a:cubicBezTo>
                    <a:pt x="1471" y="203"/>
                    <a:pt x="1471" y="198"/>
                    <a:pt x="1474" y="195"/>
                  </a:cubicBezTo>
                  <a:close/>
                  <a:moveTo>
                    <a:pt x="1506" y="159"/>
                  </a:moveTo>
                  <a:lnTo>
                    <a:pt x="1517" y="147"/>
                  </a:lnTo>
                  <a:cubicBezTo>
                    <a:pt x="1520" y="144"/>
                    <a:pt x="1525" y="144"/>
                    <a:pt x="1528" y="147"/>
                  </a:cubicBezTo>
                  <a:cubicBezTo>
                    <a:pt x="1531" y="149"/>
                    <a:pt x="1531" y="155"/>
                    <a:pt x="1529" y="158"/>
                  </a:cubicBezTo>
                  <a:lnTo>
                    <a:pt x="1518" y="170"/>
                  </a:lnTo>
                  <a:cubicBezTo>
                    <a:pt x="1515" y="173"/>
                    <a:pt x="1510" y="173"/>
                    <a:pt x="1507" y="170"/>
                  </a:cubicBezTo>
                  <a:cubicBezTo>
                    <a:pt x="1503" y="167"/>
                    <a:pt x="1503" y="162"/>
                    <a:pt x="1506" y="159"/>
                  </a:cubicBezTo>
                  <a:close/>
                  <a:moveTo>
                    <a:pt x="1538" y="123"/>
                  </a:moveTo>
                  <a:lnTo>
                    <a:pt x="1549" y="111"/>
                  </a:lnTo>
                  <a:cubicBezTo>
                    <a:pt x="1552" y="108"/>
                    <a:pt x="1557" y="108"/>
                    <a:pt x="1560" y="111"/>
                  </a:cubicBezTo>
                  <a:cubicBezTo>
                    <a:pt x="1563" y="114"/>
                    <a:pt x="1563" y="119"/>
                    <a:pt x="1561" y="122"/>
                  </a:cubicBezTo>
                  <a:lnTo>
                    <a:pt x="1550" y="134"/>
                  </a:lnTo>
                  <a:cubicBezTo>
                    <a:pt x="1547" y="137"/>
                    <a:pt x="1542" y="138"/>
                    <a:pt x="1539" y="135"/>
                  </a:cubicBezTo>
                  <a:cubicBezTo>
                    <a:pt x="1535" y="132"/>
                    <a:pt x="1535" y="127"/>
                    <a:pt x="1538" y="123"/>
                  </a:cubicBezTo>
                  <a:close/>
                  <a:moveTo>
                    <a:pt x="1570" y="87"/>
                  </a:moveTo>
                  <a:lnTo>
                    <a:pt x="1581" y="76"/>
                  </a:lnTo>
                  <a:cubicBezTo>
                    <a:pt x="1584" y="72"/>
                    <a:pt x="1589" y="72"/>
                    <a:pt x="1592" y="75"/>
                  </a:cubicBezTo>
                  <a:cubicBezTo>
                    <a:pt x="1595" y="78"/>
                    <a:pt x="1595" y="83"/>
                    <a:pt x="1593" y="86"/>
                  </a:cubicBezTo>
                  <a:lnTo>
                    <a:pt x="1582" y="98"/>
                  </a:lnTo>
                  <a:cubicBezTo>
                    <a:pt x="1579" y="101"/>
                    <a:pt x="1574" y="102"/>
                    <a:pt x="1571" y="99"/>
                  </a:cubicBezTo>
                  <a:cubicBezTo>
                    <a:pt x="1567" y="96"/>
                    <a:pt x="1567" y="91"/>
                    <a:pt x="1570" y="87"/>
                  </a:cubicBezTo>
                  <a:close/>
                  <a:moveTo>
                    <a:pt x="1602" y="52"/>
                  </a:moveTo>
                  <a:lnTo>
                    <a:pt x="1613" y="40"/>
                  </a:lnTo>
                  <a:cubicBezTo>
                    <a:pt x="1615" y="36"/>
                    <a:pt x="1621" y="36"/>
                    <a:pt x="1624" y="39"/>
                  </a:cubicBezTo>
                  <a:cubicBezTo>
                    <a:pt x="1627" y="42"/>
                    <a:pt x="1627" y="47"/>
                    <a:pt x="1624" y="50"/>
                  </a:cubicBezTo>
                  <a:lnTo>
                    <a:pt x="1614" y="62"/>
                  </a:lnTo>
                  <a:cubicBezTo>
                    <a:pt x="1611" y="66"/>
                    <a:pt x="1606" y="66"/>
                    <a:pt x="1603" y="63"/>
                  </a:cubicBezTo>
                  <a:cubicBezTo>
                    <a:pt x="1599" y="60"/>
                    <a:pt x="1599" y="55"/>
                    <a:pt x="1602" y="52"/>
                  </a:cubicBezTo>
                  <a:close/>
                  <a:moveTo>
                    <a:pt x="1634" y="16"/>
                  </a:moveTo>
                  <a:lnTo>
                    <a:pt x="1645" y="4"/>
                  </a:lnTo>
                  <a:cubicBezTo>
                    <a:pt x="1647" y="1"/>
                    <a:pt x="1653" y="0"/>
                    <a:pt x="1656" y="3"/>
                  </a:cubicBezTo>
                  <a:cubicBezTo>
                    <a:pt x="1659" y="6"/>
                    <a:pt x="1659" y="11"/>
                    <a:pt x="1656" y="15"/>
                  </a:cubicBezTo>
                  <a:lnTo>
                    <a:pt x="1646" y="27"/>
                  </a:lnTo>
                  <a:cubicBezTo>
                    <a:pt x="1643" y="30"/>
                    <a:pt x="1638" y="30"/>
                    <a:pt x="1635" y="27"/>
                  </a:cubicBezTo>
                  <a:cubicBezTo>
                    <a:pt x="1631" y="24"/>
                    <a:pt x="1631" y="19"/>
                    <a:pt x="1634" y="16"/>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41" name="Freeform 38"/>
            <p:cNvSpPr>
              <a:spLocks noEditPoints="1"/>
            </p:cNvSpPr>
            <p:nvPr/>
          </p:nvSpPr>
          <p:spPr bwMode="auto">
            <a:xfrm>
              <a:off x="2468" y="2444"/>
              <a:ext cx="8" cy="473"/>
            </a:xfrm>
            <a:custGeom>
              <a:avLst/>
              <a:gdLst>
                <a:gd name="T0" fmla="*/ 8 w 16"/>
                <a:gd name="T1" fmla="*/ 32 h 939"/>
                <a:gd name="T2" fmla="*/ 8 w 16"/>
                <a:gd name="T3" fmla="*/ 0 h 939"/>
                <a:gd name="T4" fmla="*/ 16 w 16"/>
                <a:gd name="T5" fmla="*/ 72 h 939"/>
                <a:gd name="T6" fmla="*/ 0 w 16"/>
                <a:gd name="T7" fmla="*/ 56 h 939"/>
                <a:gd name="T8" fmla="*/ 16 w 16"/>
                <a:gd name="T9" fmla="*/ 104 h 939"/>
                <a:gd name="T10" fmla="*/ 0 w 16"/>
                <a:gd name="T11" fmla="*/ 120 h 939"/>
                <a:gd name="T12" fmla="*/ 16 w 16"/>
                <a:gd name="T13" fmla="*/ 104 h 939"/>
                <a:gd name="T14" fmla="*/ 8 w 16"/>
                <a:gd name="T15" fmla="*/ 176 h 939"/>
                <a:gd name="T16" fmla="*/ 8 w 16"/>
                <a:gd name="T17" fmla="*/ 144 h 939"/>
                <a:gd name="T18" fmla="*/ 16 w 16"/>
                <a:gd name="T19" fmla="*/ 216 h 939"/>
                <a:gd name="T20" fmla="*/ 0 w 16"/>
                <a:gd name="T21" fmla="*/ 200 h 939"/>
                <a:gd name="T22" fmla="*/ 16 w 16"/>
                <a:gd name="T23" fmla="*/ 248 h 939"/>
                <a:gd name="T24" fmla="*/ 0 w 16"/>
                <a:gd name="T25" fmla="*/ 264 h 939"/>
                <a:gd name="T26" fmla="*/ 16 w 16"/>
                <a:gd name="T27" fmla="*/ 248 h 939"/>
                <a:gd name="T28" fmla="*/ 8 w 16"/>
                <a:gd name="T29" fmla="*/ 320 h 939"/>
                <a:gd name="T30" fmla="*/ 8 w 16"/>
                <a:gd name="T31" fmla="*/ 288 h 939"/>
                <a:gd name="T32" fmla="*/ 16 w 16"/>
                <a:gd name="T33" fmla="*/ 360 h 939"/>
                <a:gd name="T34" fmla="*/ 0 w 16"/>
                <a:gd name="T35" fmla="*/ 344 h 939"/>
                <a:gd name="T36" fmla="*/ 16 w 16"/>
                <a:gd name="T37" fmla="*/ 392 h 939"/>
                <a:gd name="T38" fmla="*/ 0 w 16"/>
                <a:gd name="T39" fmla="*/ 408 h 939"/>
                <a:gd name="T40" fmla="*/ 16 w 16"/>
                <a:gd name="T41" fmla="*/ 392 h 939"/>
                <a:gd name="T42" fmla="*/ 8 w 16"/>
                <a:gd name="T43" fmla="*/ 464 h 939"/>
                <a:gd name="T44" fmla="*/ 8 w 16"/>
                <a:gd name="T45" fmla="*/ 432 h 939"/>
                <a:gd name="T46" fmla="*/ 16 w 16"/>
                <a:gd name="T47" fmla="*/ 504 h 939"/>
                <a:gd name="T48" fmla="*/ 0 w 16"/>
                <a:gd name="T49" fmla="*/ 488 h 939"/>
                <a:gd name="T50" fmla="*/ 16 w 16"/>
                <a:gd name="T51" fmla="*/ 536 h 939"/>
                <a:gd name="T52" fmla="*/ 0 w 16"/>
                <a:gd name="T53" fmla="*/ 552 h 939"/>
                <a:gd name="T54" fmla="*/ 16 w 16"/>
                <a:gd name="T55" fmla="*/ 536 h 939"/>
                <a:gd name="T56" fmla="*/ 8 w 16"/>
                <a:gd name="T57" fmla="*/ 608 h 939"/>
                <a:gd name="T58" fmla="*/ 8 w 16"/>
                <a:gd name="T59" fmla="*/ 576 h 939"/>
                <a:gd name="T60" fmla="*/ 16 w 16"/>
                <a:gd name="T61" fmla="*/ 648 h 939"/>
                <a:gd name="T62" fmla="*/ 0 w 16"/>
                <a:gd name="T63" fmla="*/ 632 h 939"/>
                <a:gd name="T64" fmla="*/ 16 w 16"/>
                <a:gd name="T65" fmla="*/ 680 h 939"/>
                <a:gd name="T66" fmla="*/ 0 w 16"/>
                <a:gd name="T67" fmla="*/ 696 h 939"/>
                <a:gd name="T68" fmla="*/ 16 w 16"/>
                <a:gd name="T69" fmla="*/ 680 h 939"/>
                <a:gd name="T70" fmla="*/ 8 w 16"/>
                <a:gd name="T71" fmla="*/ 752 h 939"/>
                <a:gd name="T72" fmla="*/ 8 w 16"/>
                <a:gd name="T73" fmla="*/ 720 h 939"/>
                <a:gd name="T74" fmla="*/ 16 w 16"/>
                <a:gd name="T75" fmla="*/ 792 h 939"/>
                <a:gd name="T76" fmla="*/ 0 w 16"/>
                <a:gd name="T77" fmla="*/ 776 h 939"/>
                <a:gd name="T78" fmla="*/ 16 w 16"/>
                <a:gd name="T79" fmla="*/ 824 h 939"/>
                <a:gd name="T80" fmla="*/ 0 w 16"/>
                <a:gd name="T81" fmla="*/ 840 h 939"/>
                <a:gd name="T82" fmla="*/ 16 w 16"/>
                <a:gd name="T83" fmla="*/ 824 h 939"/>
                <a:gd name="T84" fmla="*/ 8 w 16"/>
                <a:gd name="T85" fmla="*/ 896 h 939"/>
                <a:gd name="T86" fmla="*/ 8 w 16"/>
                <a:gd name="T87" fmla="*/ 864 h 939"/>
                <a:gd name="T88" fmla="*/ 16 w 16"/>
                <a:gd name="T89" fmla="*/ 931 h 939"/>
                <a:gd name="T90" fmla="*/ 0 w 16"/>
                <a:gd name="T91" fmla="*/ 920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939">
                  <a:moveTo>
                    <a:pt x="16" y="8"/>
                  </a:moveTo>
                  <a:lnTo>
                    <a:pt x="16" y="24"/>
                  </a:lnTo>
                  <a:cubicBezTo>
                    <a:pt x="16" y="29"/>
                    <a:pt x="12" y="32"/>
                    <a:pt x="8" y="32"/>
                  </a:cubicBezTo>
                  <a:cubicBezTo>
                    <a:pt x="3" y="32"/>
                    <a:pt x="0" y="29"/>
                    <a:pt x="0" y="24"/>
                  </a:cubicBezTo>
                  <a:lnTo>
                    <a:pt x="0" y="8"/>
                  </a:lnTo>
                  <a:cubicBezTo>
                    <a:pt x="0" y="4"/>
                    <a:pt x="3" y="0"/>
                    <a:pt x="8" y="0"/>
                  </a:cubicBezTo>
                  <a:cubicBezTo>
                    <a:pt x="12" y="0"/>
                    <a:pt x="16" y="4"/>
                    <a:pt x="16" y="8"/>
                  </a:cubicBezTo>
                  <a:close/>
                  <a:moveTo>
                    <a:pt x="16" y="56"/>
                  </a:moveTo>
                  <a:lnTo>
                    <a:pt x="16" y="72"/>
                  </a:lnTo>
                  <a:cubicBezTo>
                    <a:pt x="16" y="77"/>
                    <a:pt x="12" y="80"/>
                    <a:pt x="8" y="80"/>
                  </a:cubicBezTo>
                  <a:cubicBezTo>
                    <a:pt x="3" y="80"/>
                    <a:pt x="0" y="77"/>
                    <a:pt x="0" y="72"/>
                  </a:cubicBezTo>
                  <a:lnTo>
                    <a:pt x="0" y="56"/>
                  </a:lnTo>
                  <a:cubicBezTo>
                    <a:pt x="0" y="52"/>
                    <a:pt x="3" y="48"/>
                    <a:pt x="8" y="48"/>
                  </a:cubicBezTo>
                  <a:cubicBezTo>
                    <a:pt x="12" y="48"/>
                    <a:pt x="16" y="52"/>
                    <a:pt x="16" y="56"/>
                  </a:cubicBezTo>
                  <a:close/>
                  <a:moveTo>
                    <a:pt x="16" y="104"/>
                  </a:moveTo>
                  <a:lnTo>
                    <a:pt x="16" y="120"/>
                  </a:lnTo>
                  <a:cubicBezTo>
                    <a:pt x="16" y="125"/>
                    <a:pt x="12" y="128"/>
                    <a:pt x="8" y="128"/>
                  </a:cubicBezTo>
                  <a:cubicBezTo>
                    <a:pt x="3" y="128"/>
                    <a:pt x="0" y="125"/>
                    <a:pt x="0" y="120"/>
                  </a:cubicBezTo>
                  <a:lnTo>
                    <a:pt x="0" y="104"/>
                  </a:lnTo>
                  <a:cubicBezTo>
                    <a:pt x="0" y="100"/>
                    <a:pt x="3" y="96"/>
                    <a:pt x="8" y="96"/>
                  </a:cubicBezTo>
                  <a:cubicBezTo>
                    <a:pt x="12" y="96"/>
                    <a:pt x="16" y="100"/>
                    <a:pt x="16" y="104"/>
                  </a:cubicBezTo>
                  <a:close/>
                  <a:moveTo>
                    <a:pt x="16" y="152"/>
                  </a:moveTo>
                  <a:lnTo>
                    <a:pt x="16" y="168"/>
                  </a:lnTo>
                  <a:cubicBezTo>
                    <a:pt x="16" y="173"/>
                    <a:pt x="12" y="176"/>
                    <a:pt x="8" y="176"/>
                  </a:cubicBezTo>
                  <a:cubicBezTo>
                    <a:pt x="3" y="176"/>
                    <a:pt x="0" y="173"/>
                    <a:pt x="0" y="168"/>
                  </a:cubicBezTo>
                  <a:lnTo>
                    <a:pt x="0" y="152"/>
                  </a:lnTo>
                  <a:cubicBezTo>
                    <a:pt x="0" y="148"/>
                    <a:pt x="3" y="144"/>
                    <a:pt x="8" y="144"/>
                  </a:cubicBezTo>
                  <a:cubicBezTo>
                    <a:pt x="12" y="144"/>
                    <a:pt x="16" y="148"/>
                    <a:pt x="16" y="152"/>
                  </a:cubicBezTo>
                  <a:close/>
                  <a:moveTo>
                    <a:pt x="16" y="200"/>
                  </a:moveTo>
                  <a:lnTo>
                    <a:pt x="16" y="216"/>
                  </a:lnTo>
                  <a:cubicBezTo>
                    <a:pt x="16" y="221"/>
                    <a:pt x="12" y="224"/>
                    <a:pt x="8" y="224"/>
                  </a:cubicBezTo>
                  <a:cubicBezTo>
                    <a:pt x="3" y="224"/>
                    <a:pt x="0" y="221"/>
                    <a:pt x="0" y="216"/>
                  </a:cubicBezTo>
                  <a:lnTo>
                    <a:pt x="0" y="200"/>
                  </a:lnTo>
                  <a:cubicBezTo>
                    <a:pt x="0" y="196"/>
                    <a:pt x="3" y="192"/>
                    <a:pt x="8" y="192"/>
                  </a:cubicBezTo>
                  <a:cubicBezTo>
                    <a:pt x="12" y="192"/>
                    <a:pt x="16" y="196"/>
                    <a:pt x="16" y="200"/>
                  </a:cubicBezTo>
                  <a:close/>
                  <a:moveTo>
                    <a:pt x="16" y="248"/>
                  </a:moveTo>
                  <a:lnTo>
                    <a:pt x="16" y="264"/>
                  </a:lnTo>
                  <a:cubicBezTo>
                    <a:pt x="16" y="269"/>
                    <a:pt x="12" y="272"/>
                    <a:pt x="8" y="272"/>
                  </a:cubicBezTo>
                  <a:cubicBezTo>
                    <a:pt x="3" y="272"/>
                    <a:pt x="0" y="269"/>
                    <a:pt x="0" y="264"/>
                  </a:cubicBezTo>
                  <a:lnTo>
                    <a:pt x="0" y="248"/>
                  </a:lnTo>
                  <a:cubicBezTo>
                    <a:pt x="0" y="244"/>
                    <a:pt x="3" y="240"/>
                    <a:pt x="8" y="240"/>
                  </a:cubicBezTo>
                  <a:cubicBezTo>
                    <a:pt x="12" y="240"/>
                    <a:pt x="16" y="244"/>
                    <a:pt x="16" y="248"/>
                  </a:cubicBezTo>
                  <a:close/>
                  <a:moveTo>
                    <a:pt x="16" y="296"/>
                  </a:moveTo>
                  <a:lnTo>
                    <a:pt x="16" y="312"/>
                  </a:lnTo>
                  <a:cubicBezTo>
                    <a:pt x="16" y="317"/>
                    <a:pt x="12" y="320"/>
                    <a:pt x="8" y="320"/>
                  </a:cubicBezTo>
                  <a:cubicBezTo>
                    <a:pt x="3" y="320"/>
                    <a:pt x="0" y="317"/>
                    <a:pt x="0" y="312"/>
                  </a:cubicBezTo>
                  <a:lnTo>
                    <a:pt x="0" y="296"/>
                  </a:lnTo>
                  <a:cubicBezTo>
                    <a:pt x="0" y="292"/>
                    <a:pt x="3" y="288"/>
                    <a:pt x="8" y="288"/>
                  </a:cubicBezTo>
                  <a:cubicBezTo>
                    <a:pt x="12" y="288"/>
                    <a:pt x="16" y="292"/>
                    <a:pt x="16" y="296"/>
                  </a:cubicBezTo>
                  <a:close/>
                  <a:moveTo>
                    <a:pt x="16" y="344"/>
                  </a:moveTo>
                  <a:lnTo>
                    <a:pt x="16" y="360"/>
                  </a:lnTo>
                  <a:cubicBezTo>
                    <a:pt x="16" y="365"/>
                    <a:pt x="12" y="368"/>
                    <a:pt x="8" y="368"/>
                  </a:cubicBezTo>
                  <a:cubicBezTo>
                    <a:pt x="3" y="368"/>
                    <a:pt x="0" y="365"/>
                    <a:pt x="0" y="360"/>
                  </a:cubicBezTo>
                  <a:lnTo>
                    <a:pt x="0" y="344"/>
                  </a:lnTo>
                  <a:cubicBezTo>
                    <a:pt x="0" y="340"/>
                    <a:pt x="3" y="336"/>
                    <a:pt x="8" y="336"/>
                  </a:cubicBezTo>
                  <a:cubicBezTo>
                    <a:pt x="12" y="336"/>
                    <a:pt x="16" y="340"/>
                    <a:pt x="16" y="344"/>
                  </a:cubicBezTo>
                  <a:close/>
                  <a:moveTo>
                    <a:pt x="16" y="392"/>
                  </a:moveTo>
                  <a:lnTo>
                    <a:pt x="16" y="408"/>
                  </a:lnTo>
                  <a:cubicBezTo>
                    <a:pt x="16" y="413"/>
                    <a:pt x="12" y="416"/>
                    <a:pt x="8" y="416"/>
                  </a:cubicBezTo>
                  <a:cubicBezTo>
                    <a:pt x="3" y="416"/>
                    <a:pt x="0" y="413"/>
                    <a:pt x="0" y="408"/>
                  </a:cubicBezTo>
                  <a:lnTo>
                    <a:pt x="0" y="392"/>
                  </a:lnTo>
                  <a:cubicBezTo>
                    <a:pt x="0" y="388"/>
                    <a:pt x="3" y="384"/>
                    <a:pt x="8" y="384"/>
                  </a:cubicBezTo>
                  <a:cubicBezTo>
                    <a:pt x="12" y="384"/>
                    <a:pt x="16" y="388"/>
                    <a:pt x="16" y="392"/>
                  </a:cubicBezTo>
                  <a:close/>
                  <a:moveTo>
                    <a:pt x="16" y="440"/>
                  </a:moveTo>
                  <a:lnTo>
                    <a:pt x="16" y="456"/>
                  </a:lnTo>
                  <a:cubicBezTo>
                    <a:pt x="16" y="461"/>
                    <a:pt x="12" y="464"/>
                    <a:pt x="8" y="464"/>
                  </a:cubicBezTo>
                  <a:cubicBezTo>
                    <a:pt x="3" y="464"/>
                    <a:pt x="0" y="461"/>
                    <a:pt x="0" y="456"/>
                  </a:cubicBezTo>
                  <a:lnTo>
                    <a:pt x="0" y="440"/>
                  </a:lnTo>
                  <a:cubicBezTo>
                    <a:pt x="0" y="436"/>
                    <a:pt x="3" y="432"/>
                    <a:pt x="8" y="432"/>
                  </a:cubicBezTo>
                  <a:cubicBezTo>
                    <a:pt x="12" y="432"/>
                    <a:pt x="16" y="436"/>
                    <a:pt x="16" y="440"/>
                  </a:cubicBezTo>
                  <a:close/>
                  <a:moveTo>
                    <a:pt x="16" y="488"/>
                  </a:moveTo>
                  <a:lnTo>
                    <a:pt x="16" y="504"/>
                  </a:lnTo>
                  <a:cubicBezTo>
                    <a:pt x="16" y="509"/>
                    <a:pt x="12" y="512"/>
                    <a:pt x="8" y="512"/>
                  </a:cubicBezTo>
                  <a:cubicBezTo>
                    <a:pt x="3" y="512"/>
                    <a:pt x="0" y="509"/>
                    <a:pt x="0" y="504"/>
                  </a:cubicBezTo>
                  <a:lnTo>
                    <a:pt x="0" y="488"/>
                  </a:lnTo>
                  <a:cubicBezTo>
                    <a:pt x="0" y="484"/>
                    <a:pt x="3" y="480"/>
                    <a:pt x="8" y="480"/>
                  </a:cubicBezTo>
                  <a:cubicBezTo>
                    <a:pt x="12" y="480"/>
                    <a:pt x="16" y="484"/>
                    <a:pt x="16" y="488"/>
                  </a:cubicBezTo>
                  <a:close/>
                  <a:moveTo>
                    <a:pt x="16" y="536"/>
                  </a:moveTo>
                  <a:lnTo>
                    <a:pt x="16" y="552"/>
                  </a:lnTo>
                  <a:cubicBezTo>
                    <a:pt x="16" y="557"/>
                    <a:pt x="12" y="560"/>
                    <a:pt x="8" y="560"/>
                  </a:cubicBezTo>
                  <a:cubicBezTo>
                    <a:pt x="3" y="560"/>
                    <a:pt x="0" y="557"/>
                    <a:pt x="0" y="552"/>
                  </a:cubicBezTo>
                  <a:lnTo>
                    <a:pt x="0" y="536"/>
                  </a:lnTo>
                  <a:cubicBezTo>
                    <a:pt x="0" y="532"/>
                    <a:pt x="3" y="528"/>
                    <a:pt x="8" y="528"/>
                  </a:cubicBezTo>
                  <a:cubicBezTo>
                    <a:pt x="12" y="528"/>
                    <a:pt x="16" y="532"/>
                    <a:pt x="16" y="536"/>
                  </a:cubicBezTo>
                  <a:close/>
                  <a:moveTo>
                    <a:pt x="16" y="584"/>
                  </a:moveTo>
                  <a:lnTo>
                    <a:pt x="16" y="600"/>
                  </a:lnTo>
                  <a:cubicBezTo>
                    <a:pt x="16" y="605"/>
                    <a:pt x="12" y="608"/>
                    <a:pt x="8" y="608"/>
                  </a:cubicBezTo>
                  <a:cubicBezTo>
                    <a:pt x="3" y="608"/>
                    <a:pt x="0" y="605"/>
                    <a:pt x="0" y="600"/>
                  </a:cubicBezTo>
                  <a:lnTo>
                    <a:pt x="0" y="584"/>
                  </a:lnTo>
                  <a:cubicBezTo>
                    <a:pt x="0" y="580"/>
                    <a:pt x="3" y="576"/>
                    <a:pt x="8" y="576"/>
                  </a:cubicBezTo>
                  <a:cubicBezTo>
                    <a:pt x="12" y="576"/>
                    <a:pt x="16" y="580"/>
                    <a:pt x="16" y="584"/>
                  </a:cubicBezTo>
                  <a:close/>
                  <a:moveTo>
                    <a:pt x="16" y="632"/>
                  </a:moveTo>
                  <a:lnTo>
                    <a:pt x="16" y="648"/>
                  </a:lnTo>
                  <a:cubicBezTo>
                    <a:pt x="16" y="653"/>
                    <a:pt x="12" y="656"/>
                    <a:pt x="8" y="656"/>
                  </a:cubicBezTo>
                  <a:cubicBezTo>
                    <a:pt x="3" y="656"/>
                    <a:pt x="0" y="653"/>
                    <a:pt x="0" y="648"/>
                  </a:cubicBezTo>
                  <a:lnTo>
                    <a:pt x="0" y="632"/>
                  </a:lnTo>
                  <a:cubicBezTo>
                    <a:pt x="0" y="628"/>
                    <a:pt x="3" y="624"/>
                    <a:pt x="8" y="624"/>
                  </a:cubicBezTo>
                  <a:cubicBezTo>
                    <a:pt x="12" y="624"/>
                    <a:pt x="16" y="628"/>
                    <a:pt x="16" y="632"/>
                  </a:cubicBezTo>
                  <a:close/>
                  <a:moveTo>
                    <a:pt x="16" y="680"/>
                  </a:moveTo>
                  <a:lnTo>
                    <a:pt x="16" y="696"/>
                  </a:lnTo>
                  <a:cubicBezTo>
                    <a:pt x="16" y="701"/>
                    <a:pt x="12" y="704"/>
                    <a:pt x="8" y="704"/>
                  </a:cubicBezTo>
                  <a:cubicBezTo>
                    <a:pt x="3" y="704"/>
                    <a:pt x="0" y="701"/>
                    <a:pt x="0" y="696"/>
                  </a:cubicBezTo>
                  <a:lnTo>
                    <a:pt x="0" y="680"/>
                  </a:lnTo>
                  <a:cubicBezTo>
                    <a:pt x="0" y="676"/>
                    <a:pt x="3" y="672"/>
                    <a:pt x="8" y="672"/>
                  </a:cubicBezTo>
                  <a:cubicBezTo>
                    <a:pt x="12" y="672"/>
                    <a:pt x="16" y="676"/>
                    <a:pt x="16" y="680"/>
                  </a:cubicBezTo>
                  <a:close/>
                  <a:moveTo>
                    <a:pt x="16" y="728"/>
                  </a:moveTo>
                  <a:lnTo>
                    <a:pt x="16" y="744"/>
                  </a:lnTo>
                  <a:cubicBezTo>
                    <a:pt x="16" y="749"/>
                    <a:pt x="12" y="752"/>
                    <a:pt x="8" y="752"/>
                  </a:cubicBezTo>
                  <a:cubicBezTo>
                    <a:pt x="3" y="752"/>
                    <a:pt x="0" y="749"/>
                    <a:pt x="0" y="744"/>
                  </a:cubicBezTo>
                  <a:lnTo>
                    <a:pt x="0" y="728"/>
                  </a:lnTo>
                  <a:cubicBezTo>
                    <a:pt x="0" y="724"/>
                    <a:pt x="3" y="720"/>
                    <a:pt x="8" y="720"/>
                  </a:cubicBezTo>
                  <a:cubicBezTo>
                    <a:pt x="12" y="720"/>
                    <a:pt x="16" y="724"/>
                    <a:pt x="16" y="728"/>
                  </a:cubicBezTo>
                  <a:close/>
                  <a:moveTo>
                    <a:pt x="16" y="776"/>
                  </a:moveTo>
                  <a:lnTo>
                    <a:pt x="16" y="792"/>
                  </a:lnTo>
                  <a:cubicBezTo>
                    <a:pt x="16" y="797"/>
                    <a:pt x="12" y="800"/>
                    <a:pt x="8" y="800"/>
                  </a:cubicBezTo>
                  <a:cubicBezTo>
                    <a:pt x="3" y="800"/>
                    <a:pt x="0" y="797"/>
                    <a:pt x="0" y="792"/>
                  </a:cubicBezTo>
                  <a:lnTo>
                    <a:pt x="0" y="776"/>
                  </a:lnTo>
                  <a:cubicBezTo>
                    <a:pt x="0" y="772"/>
                    <a:pt x="3" y="768"/>
                    <a:pt x="8" y="768"/>
                  </a:cubicBezTo>
                  <a:cubicBezTo>
                    <a:pt x="12" y="768"/>
                    <a:pt x="16" y="772"/>
                    <a:pt x="16" y="776"/>
                  </a:cubicBezTo>
                  <a:close/>
                  <a:moveTo>
                    <a:pt x="16" y="824"/>
                  </a:moveTo>
                  <a:lnTo>
                    <a:pt x="16" y="840"/>
                  </a:lnTo>
                  <a:cubicBezTo>
                    <a:pt x="16" y="845"/>
                    <a:pt x="12" y="848"/>
                    <a:pt x="8" y="848"/>
                  </a:cubicBezTo>
                  <a:cubicBezTo>
                    <a:pt x="3" y="848"/>
                    <a:pt x="0" y="845"/>
                    <a:pt x="0" y="840"/>
                  </a:cubicBezTo>
                  <a:lnTo>
                    <a:pt x="0" y="824"/>
                  </a:lnTo>
                  <a:cubicBezTo>
                    <a:pt x="0" y="820"/>
                    <a:pt x="3" y="816"/>
                    <a:pt x="8" y="816"/>
                  </a:cubicBezTo>
                  <a:cubicBezTo>
                    <a:pt x="12" y="816"/>
                    <a:pt x="16" y="820"/>
                    <a:pt x="16" y="824"/>
                  </a:cubicBezTo>
                  <a:close/>
                  <a:moveTo>
                    <a:pt x="16" y="872"/>
                  </a:moveTo>
                  <a:lnTo>
                    <a:pt x="16" y="888"/>
                  </a:lnTo>
                  <a:cubicBezTo>
                    <a:pt x="16" y="893"/>
                    <a:pt x="12" y="896"/>
                    <a:pt x="8" y="896"/>
                  </a:cubicBezTo>
                  <a:cubicBezTo>
                    <a:pt x="3" y="896"/>
                    <a:pt x="0" y="893"/>
                    <a:pt x="0" y="888"/>
                  </a:cubicBezTo>
                  <a:lnTo>
                    <a:pt x="0" y="872"/>
                  </a:lnTo>
                  <a:cubicBezTo>
                    <a:pt x="0" y="868"/>
                    <a:pt x="3" y="864"/>
                    <a:pt x="8" y="864"/>
                  </a:cubicBezTo>
                  <a:cubicBezTo>
                    <a:pt x="12" y="864"/>
                    <a:pt x="16" y="868"/>
                    <a:pt x="16" y="872"/>
                  </a:cubicBezTo>
                  <a:close/>
                  <a:moveTo>
                    <a:pt x="16" y="920"/>
                  </a:moveTo>
                  <a:lnTo>
                    <a:pt x="16" y="931"/>
                  </a:lnTo>
                  <a:cubicBezTo>
                    <a:pt x="16" y="935"/>
                    <a:pt x="12" y="939"/>
                    <a:pt x="8" y="939"/>
                  </a:cubicBezTo>
                  <a:cubicBezTo>
                    <a:pt x="3" y="939"/>
                    <a:pt x="0" y="935"/>
                    <a:pt x="0" y="931"/>
                  </a:cubicBezTo>
                  <a:lnTo>
                    <a:pt x="0" y="920"/>
                  </a:lnTo>
                  <a:cubicBezTo>
                    <a:pt x="0" y="916"/>
                    <a:pt x="3" y="912"/>
                    <a:pt x="8" y="912"/>
                  </a:cubicBezTo>
                  <a:cubicBezTo>
                    <a:pt x="12" y="912"/>
                    <a:pt x="16" y="916"/>
                    <a:pt x="16" y="9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42" name="Freeform 39"/>
            <p:cNvSpPr>
              <a:spLocks/>
            </p:cNvSpPr>
            <p:nvPr/>
          </p:nvSpPr>
          <p:spPr bwMode="auto">
            <a:xfrm>
              <a:off x="2355" y="2331"/>
              <a:ext cx="235" cy="236"/>
            </a:xfrm>
            <a:custGeom>
              <a:avLst/>
              <a:gdLst>
                <a:gd name="T0" fmla="*/ 0 w 469"/>
                <a:gd name="T1" fmla="*/ 234 h 469"/>
                <a:gd name="T2" fmla="*/ 235 w 469"/>
                <a:gd name="T3" fmla="*/ 0 h 469"/>
                <a:gd name="T4" fmla="*/ 469 w 469"/>
                <a:gd name="T5" fmla="*/ 234 h 469"/>
                <a:gd name="T6" fmla="*/ 469 w 469"/>
                <a:gd name="T7" fmla="*/ 234 h 469"/>
                <a:gd name="T8" fmla="*/ 235 w 469"/>
                <a:gd name="T9" fmla="*/ 469 h 469"/>
                <a:gd name="T10" fmla="*/ 0 w 469"/>
                <a:gd name="T11" fmla="*/ 234 h 469"/>
              </a:gdLst>
              <a:ahLst/>
              <a:cxnLst>
                <a:cxn ang="0">
                  <a:pos x="T0" y="T1"/>
                </a:cxn>
                <a:cxn ang="0">
                  <a:pos x="T2" y="T3"/>
                </a:cxn>
                <a:cxn ang="0">
                  <a:pos x="T4" y="T5"/>
                </a:cxn>
                <a:cxn ang="0">
                  <a:pos x="T6" y="T7"/>
                </a:cxn>
                <a:cxn ang="0">
                  <a:pos x="T8" y="T9"/>
                </a:cxn>
                <a:cxn ang="0">
                  <a:pos x="T10" y="T11"/>
                </a:cxn>
              </a:cxnLst>
              <a:rect l="0" t="0" r="r" b="b"/>
              <a:pathLst>
                <a:path w="469" h="469">
                  <a:moveTo>
                    <a:pt x="0" y="234"/>
                  </a:moveTo>
                  <a:cubicBezTo>
                    <a:pt x="0" y="105"/>
                    <a:pt x="105" y="0"/>
                    <a:pt x="235" y="0"/>
                  </a:cubicBezTo>
                  <a:cubicBezTo>
                    <a:pt x="364" y="0"/>
                    <a:pt x="469" y="105"/>
                    <a:pt x="469" y="234"/>
                  </a:cubicBezTo>
                  <a:cubicBezTo>
                    <a:pt x="469" y="234"/>
                    <a:pt x="469" y="234"/>
                    <a:pt x="469" y="234"/>
                  </a:cubicBezTo>
                  <a:cubicBezTo>
                    <a:pt x="469" y="364"/>
                    <a:pt x="364" y="469"/>
                    <a:pt x="235" y="469"/>
                  </a:cubicBezTo>
                  <a:cubicBezTo>
                    <a:pt x="105" y="469"/>
                    <a:pt x="0" y="364"/>
                    <a:pt x="0" y="234"/>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43" name="Freeform 40"/>
            <p:cNvSpPr>
              <a:spLocks/>
            </p:cNvSpPr>
            <p:nvPr/>
          </p:nvSpPr>
          <p:spPr bwMode="auto">
            <a:xfrm>
              <a:off x="2355" y="2331"/>
              <a:ext cx="235" cy="236"/>
            </a:xfrm>
            <a:custGeom>
              <a:avLst/>
              <a:gdLst>
                <a:gd name="T0" fmla="*/ 0 w 235"/>
                <a:gd name="T1" fmla="*/ 117 h 236"/>
                <a:gd name="T2" fmla="*/ 117 w 235"/>
                <a:gd name="T3" fmla="*/ 0 h 236"/>
                <a:gd name="T4" fmla="*/ 235 w 235"/>
                <a:gd name="T5" fmla="*/ 117 h 236"/>
                <a:gd name="T6" fmla="*/ 235 w 235"/>
                <a:gd name="T7" fmla="*/ 117 h 236"/>
                <a:gd name="T8" fmla="*/ 117 w 235"/>
                <a:gd name="T9" fmla="*/ 236 h 236"/>
                <a:gd name="T10" fmla="*/ 0 w 235"/>
                <a:gd name="T11" fmla="*/ 117 h 236"/>
              </a:gdLst>
              <a:ahLst/>
              <a:cxnLst>
                <a:cxn ang="0">
                  <a:pos x="T0" y="T1"/>
                </a:cxn>
                <a:cxn ang="0">
                  <a:pos x="T2" y="T3"/>
                </a:cxn>
                <a:cxn ang="0">
                  <a:pos x="T4" y="T5"/>
                </a:cxn>
                <a:cxn ang="0">
                  <a:pos x="T6" y="T7"/>
                </a:cxn>
                <a:cxn ang="0">
                  <a:pos x="T8" y="T9"/>
                </a:cxn>
                <a:cxn ang="0">
                  <a:pos x="T10" y="T11"/>
                </a:cxn>
              </a:cxnLst>
              <a:rect l="0" t="0" r="r" b="b"/>
              <a:pathLst>
                <a:path w="235" h="236">
                  <a:moveTo>
                    <a:pt x="0" y="117"/>
                  </a:moveTo>
                  <a:cubicBezTo>
                    <a:pt x="0" y="53"/>
                    <a:pt x="52" y="0"/>
                    <a:pt x="117" y="0"/>
                  </a:cubicBezTo>
                  <a:cubicBezTo>
                    <a:pt x="182" y="0"/>
                    <a:pt x="235" y="53"/>
                    <a:pt x="235" y="117"/>
                  </a:cubicBezTo>
                  <a:cubicBezTo>
                    <a:pt x="235" y="117"/>
                    <a:pt x="235" y="117"/>
                    <a:pt x="235" y="117"/>
                  </a:cubicBezTo>
                  <a:cubicBezTo>
                    <a:pt x="235" y="183"/>
                    <a:pt x="182" y="236"/>
                    <a:pt x="117" y="236"/>
                  </a:cubicBezTo>
                  <a:cubicBezTo>
                    <a:pt x="52" y="236"/>
                    <a:pt x="0" y="183"/>
                    <a:pt x="0" y="117"/>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4" name="Rectangle 41"/>
            <p:cNvSpPr>
              <a:spLocks noChangeArrowheads="1"/>
            </p:cNvSpPr>
            <p:nvPr/>
          </p:nvSpPr>
          <p:spPr bwMode="auto">
            <a:xfrm>
              <a:off x="2441" y="2392"/>
              <a:ext cx="10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A</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5" name="Freeform 42"/>
            <p:cNvSpPr>
              <a:spLocks/>
            </p:cNvSpPr>
            <p:nvPr/>
          </p:nvSpPr>
          <p:spPr bwMode="auto">
            <a:xfrm>
              <a:off x="1942" y="2794"/>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46" name="Freeform 43"/>
            <p:cNvSpPr>
              <a:spLocks/>
            </p:cNvSpPr>
            <p:nvPr/>
          </p:nvSpPr>
          <p:spPr bwMode="auto">
            <a:xfrm>
              <a:off x="1942" y="2794"/>
              <a:ext cx="235" cy="236"/>
            </a:xfrm>
            <a:custGeom>
              <a:avLst/>
              <a:gdLst>
                <a:gd name="T0" fmla="*/ 0 w 235"/>
                <a:gd name="T1" fmla="*/ 119 h 236"/>
                <a:gd name="T2" fmla="*/ 118 w 235"/>
                <a:gd name="T3" fmla="*/ 0 h 236"/>
                <a:gd name="T4" fmla="*/ 235 w 235"/>
                <a:gd name="T5" fmla="*/ 119 h 236"/>
                <a:gd name="T6" fmla="*/ 235 w 235"/>
                <a:gd name="T7" fmla="*/ 119 h 236"/>
                <a:gd name="T8" fmla="*/ 118 w 235"/>
                <a:gd name="T9" fmla="*/ 236 h 236"/>
                <a:gd name="T10" fmla="*/ 0 w 235"/>
                <a:gd name="T11" fmla="*/ 119 h 236"/>
              </a:gdLst>
              <a:ahLst/>
              <a:cxnLst>
                <a:cxn ang="0">
                  <a:pos x="T0" y="T1"/>
                </a:cxn>
                <a:cxn ang="0">
                  <a:pos x="T2" y="T3"/>
                </a:cxn>
                <a:cxn ang="0">
                  <a:pos x="T4" y="T5"/>
                </a:cxn>
                <a:cxn ang="0">
                  <a:pos x="T6" y="T7"/>
                </a:cxn>
                <a:cxn ang="0">
                  <a:pos x="T8" y="T9"/>
                </a:cxn>
                <a:cxn ang="0">
                  <a:pos x="T10" y="T11"/>
                </a:cxn>
              </a:cxnLst>
              <a:rect l="0" t="0" r="r" b="b"/>
              <a:pathLst>
                <a:path w="235" h="236">
                  <a:moveTo>
                    <a:pt x="0" y="119"/>
                  </a:moveTo>
                  <a:cubicBezTo>
                    <a:pt x="0" y="53"/>
                    <a:pt x="53" y="0"/>
                    <a:pt x="118" y="0"/>
                  </a:cubicBezTo>
                  <a:cubicBezTo>
                    <a:pt x="182" y="0"/>
                    <a:pt x="235" y="53"/>
                    <a:pt x="235" y="119"/>
                  </a:cubicBezTo>
                  <a:cubicBezTo>
                    <a:pt x="235" y="119"/>
                    <a:pt x="235" y="119"/>
                    <a:pt x="235" y="119"/>
                  </a:cubicBezTo>
                  <a:cubicBezTo>
                    <a:pt x="235" y="183"/>
                    <a:pt x="182" y="236"/>
                    <a:pt x="118" y="236"/>
                  </a:cubicBezTo>
                  <a:cubicBezTo>
                    <a:pt x="53" y="236"/>
                    <a:pt x="0" y="183"/>
                    <a:pt x="0" y="119"/>
                  </a:cubicBezTo>
                </a:path>
              </a:pathLst>
            </a:custGeom>
            <a:noFill/>
            <a:ln w="254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47" name="Rectangle 44"/>
            <p:cNvSpPr>
              <a:spLocks noChangeArrowheads="1"/>
            </p:cNvSpPr>
            <p:nvPr/>
          </p:nvSpPr>
          <p:spPr bwMode="auto">
            <a:xfrm>
              <a:off x="2032" y="2858"/>
              <a:ext cx="112"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D</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48" name="Freeform 45"/>
            <p:cNvSpPr>
              <a:spLocks/>
            </p:cNvSpPr>
            <p:nvPr/>
          </p:nvSpPr>
          <p:spPr bwMode="auto">
            <a:xfrm>
              <a:off x="1942" y="3258"/>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49" name="Freeform 46"/>
            <p:cNvSpPr>
              <a:spLocks/>
            </p:cNvSpPr>
            <p:nvPr/>
          </p:nvSpPr>
          <p:spPr bwMode="auto">
            <a:xfrm>
              <a:off x="1942" y="3258"/>
              <a:ext cx="235" cy="236"/>
            </a:xfrm>
            <a:custGeom>
              <a:avLst/>
              <a:gdLst>
                <a:gd name="T0" fmla="*/ 0 w 235"/>
                <a:gd name="T1" fmla="*/ 118 h 236"/>
                <a:gd name="T2" fmla="*/ 118 w 235"/>
                <a:gd name="T3" fmla="*/ 0 h 236"/>
                <a:gd name="T4" fmla="*/ 235 w 235"/>
                <a:gd name="T5" fmla="*/ 118 h 236"/>
                <a:gd name="T6" fmla="*/ 235 w 235"/>
                <a:gd name="T7" fmla="*/ 118 h 236"/>
                <a:gd name="T8" fmla="*/ 118 w 235"/>
                <a:gd name="T9" fmla="*/ 236 h 236"/>
                <a:gd name="T10" fmla="*/ 0 w 235"/>
                <a:gd name="T11" fmla="*/ 118 h 236"/>
              </a:gdLst>
              <a:ahLst/>
              <a:cxnLst>
                <a:cxn ang="0">
                  <a:pos x="T0" y="T1"/>
                </a:cxn>
                <a:cxn ang="0">
                  <a:pos x="T2" y="T3"/>
                </a:cxn>
                <a:cxn ang="0">
                  <a:pos x="T4" y="T5"/>
                </a:cxn>
                <a:cxn ang="0">
                  <a:pos x="T6" y="T7"/>
                </a:cxn>
                <a:cxn ang="0">
                  <a:pos x="T8" y="T9"/>
                </a:cxn>
                <a:cxn ang="0">
                  <a:pos x="T10" y="T11"/>
                </a:cxn>
              </a:cxnLst>
              <a:rect l="0" t="0" r="r" b="b"/>
              <a:pathLst>
                <a:path w="235" h="236">
                  <a:moveTo>
                    <a:pt x="0" y="118"/>
                  </a:moveTo>
                  <a:cubicBezTo>
                    <a:pt x="0" y="53"/>
                    <a:pt x="53" y="0"/>
                    <a:pt x="118" y="0"/>
                  </a:cubicBezTo>
                  <a:cubicBezTo>
                    <a:pt x="182" y="0"/>
                    <a:pt x="235" y="53"/>
                    <a:pt x="235" y="118"/>
                  </a:cubicBezTo>
                  <a:cubicBezTo>
                    <a:pt x="235" y="118"/>
                    <a:pt x="235" y="118"/>
                    <a:pt x="235" y="118"/>
                  </a:cubicBezTo>
                  <a:cubicBezTo>
                    <a:pt x="235" y="183"/>
                    <a:pt x="182" y="236"/>
                    <a:pt x="118" y="236"/>
                  </a:cubicBezTo>
                  <a:cubicBezTo>
                    <a:pt x="53" y="236"/>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0" name="Rectangle 47"/>
            <p:cNvSpPr>
              <a:spLocks noChangeArrowheads="1"/>
            </p:cNvSpPr>
            <p:nvPr/>
          </p:nvSpPr>
          <p:spPr bwMode="auto">
            <a:xfrm>
              <a:off x="2040" y="3325"/>
              <a:ext cx="8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J</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51" name="Freeform 48"/>
            <p:cNvSpPr>
              <a:spLocks/>
            </p:cNvSpPr>
            <p:nvPr/>
          </p:nvSpPr>
          <p:spPr bwMode="auto">
            <a:xfrm>
              <a:off x="1530" y="3258"/>
              <a:ext cx="234" cy="236"/>
            </a:xfrm>
            <a:custGeom>
              <a:avLst/>
              <a:gdLst>
                <a:gd name="T0" fmla="*/ 0 w 468"/>
                <a:gd name="T1" fmla="*/ 235 h 469"/>
                <a:gd name="T2" fmla="*/ 234 w 468"/>
                <a:gd name="T3" fmla="*/ 0 h 469"/>
                <a:gd name="T4" fmla="*/ 468 w 468"/>
                <a:gd name="T5" fmla="*/ 235 h 469"/>
                <a:gd name="T6" fmla="*/ 468 w 468"/>
                <a:gd name="T7" fmla="*/ 235 h 469"/>
                <a:gd name="T8" fmla="*/ 234 w 468"/>
                <a:gd name="T9" fmla="*/ 469 h 469"/>
                <a:gd name="T10" fmla="*/ 0 w 468"/>
                <a:gd name="T11" fmla="*/ 235 h 469"/>
              </a:gdLst>
              <a:ahLst/>
              <a:cxnLst>
                <a:cxn ang="0">
                  <a:pos x="T0" y="T1"/>
                </a:cxn>
                <a:cxn ang="0">
                  <a:pos x="T2" y="T3"/>
                </a:cxn>
                <a:cxn ang="0">
                  <a:pos x="T4" y="T5"/>
                </a:cxn>
                <a:cxn ang="0">
                  <a:pos x="T6" y="T7"/>
                </a:cxn>
                <a:cxn ang="0">
                  <a:pos x="T8" y="T9"/>
                </a:cxn>
                <a:cxn ang="0">
                  <a:pos x="T10" y="T11"/>
                </a:cxn>
              </a:cxnLst>
              <a:rect l="0" t="0" r="r" b="b"/>
              <a:pathLst>
                <a:path w="468" h="469">
                  <a:moveTo>
                    <a:pt x="0" y="235"/>
                  </a:moveTo>
                  <a:cubicBezTo>
                    <a:pt x="0" y="105"/>
                    <a:pt x="104" y="0"/>
                    <a:pt x="234" y="0"/>
                  </a:cubicBezTo>
                  <a:cubicBezTo>
                    <a:pt x="363" y="0"/>
                    <a:pt x="468" y="105"/>
                    <a:pt x="468" y="235"/>
                  </a:cubicBezTo>
                  <a:cubicBezTo>
                    <a:pt x="468" y="235"/>
                    <a:pt x="468" y="235"/>
                    <a:pt x="468" y="235"/>
                  </a:cubicBezTo>
                  <a:cubicBezTo>
                    <a:pt x="468" y="364"/>
                    <a:pt x="363" y="469"/>
                    <a:pt x="234" y="469"/>
                  </a:cubicBezTo>
                  <a:cubicBezTo>
                    <a:pt x="104"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52" name="Freeform 49"/>
            <p:cNvSpPr>
              <a:spLocks/>
            </p:cNvSpPr>
            <p:nvPr/>
          </p:nvSpPr>
          <p:spPr bwMode="auto">
            <a:xfrm>
              <a:off x="1530" y="3258"/>
              <a:ext cx="234" cy="236"/>
            </a:xfrm>
            <a:custGeom>
              <a:avLst/>
              <a:gdLst>
                <a:gd name="T0" fmla="*/ 0 w 234"/>
                <a:gd name="T1" fmla="*/ 118 h 236"/>
                <a:gd name="T2" fmla="*/ 117 w 234"/>
                <a:gd name="T3" fmla="*/ 0 h 236"/>
                <a:gd name="T4" fmla="*/ 234 w 234"/>
                <a:gd name="T5" fmla="*/ 118 h 236"/>
                <a:gd name="T6" fmla="*/ 234 w 234"/>
                <a:gd name="T7" fmla="*/ 118 h 236"/>
                <a:gd name="T8" fmla="*/ 117 w 234"/>
                <a:gd name="T9" fmla="*/ 236 h 236"/>
                <a:gd name="T10" fmla="*/ 0 w 234"/>
                <a:gd name="T11" fmla="*/ 118 h 236"/>
              </a:gdLst>
              <a:ahLst/>
              <a:cxnLst>
                <a:cxn ang="0">
                  <a:pos x="T0" y="T1"/>
                </a:cxn>
                <a:cxn ang="0">
                  <a:pos x="T2" y="T3"/>
                </a:cxn>
                <a:cxn ang="0">
                  <a:pos x="T4" y="T5"/>
                </a:cxn>
                <a:cxn ang="0">
                  <a:pos x="T6" y="T7"/>
                </a:cxn>
                <a:cxn ang="0">
                  <a:pos x="T8" y="T9"/>
                </a:cxn>
                <a:cxn ang="0">
                  <a:pos x="T10" y="T11"/>
                </a:cxn>
              </a:cxnLst>
              <a:rect l="0" t="0" r="r" b="b"/>
              <a:pathLst>
                <a:path w="234" h="236">
                  <a:moveTo>
                    <a:pt x="0" y="118"/>
                  </a:moveTo>
                  <a:cubicBezTo>
                    <a:pt x="0" y="53"/>
                    <a:pt x="52" y="0"/>
                    <a:pt x="117" y="0"/>
                  </a:cubicBezTo>
                  <a:cubicBezTo>
                    <a:pt x="182" y="0"/>
                    <a:pt x="234" y="53"/>
                    <a:pt x="234" y="118"/>
                  </a:cubicBezTo>
                  <a:cubicBezTo>
                    <a:pt x="234" y="118"/>
                    <a:pt x="234" y="118"/>
                    <a:pt x="234" y="118"/>
                  </a:cubicBezTo>
                  <a:cubicBezTo>
                    <a:pt x="234" y="183"/>
                    <a:pt x="182" y="236"/>
                    <a:pt x="117" y="236"/>
                  </a:cubicBezTo>
                  <a:cubicBezTo>
                    <a:pt x="52" y="236"/>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3" name="Rectangle 50"/>
            <p:cNvSpPr>
              <a:spLocks noChangeArrowheads="1"/>
            </p:cNvSpPr>
            <p:nvPr/>
          </p:nvSpPr>
          <p:spPr bwMode="auto">
            <a:xfrm>
              <a:off x="1631" y="3325"/>
              <a:ext cx="80"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I</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54" name="Freeform 51"/>
            <p:cNvSpPr>
              <a:spLocks/>
            </p:cNvSpPr>
            <p:nvPr/>
          </p:nvSpPr>
          <p:spPr bwMode="auto">
            <a:xfrm>
              <a:off x="2355" y="2794"/>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55" name="Freeform 52"/>
            <p:cNvSpPr>
              <a:spLocks/>
            </p:cNvSpPr>
            <p:nvPr/>
          </p:nvSpPr>
          <p:spPr bwMode="auto">
            <a:xfrm>
              <a:off x="2355" y="2794"/>
              <a:ext cx="235" cy="236"/>
            </a:xfrm>
            <a:custGeom>
              <a:avLst/>
              <a:gdLst>
                <a:gd name="T0" fmla="*/ 0 w 235"/>
                <a:gd name="T1" fmla="*/ 119 h 236"/>
                <a:gd name="T2" fmla="*/ 117 w 235"/>
                <a:gd name="T3" fmla="*/ 0 h 236"/>
                <a:gd name="T4" fmla="*/ 235 w 235"/>
                <a:gd name="T5" fmla="*/ 119 h 236"/>
                <a:gd name="T6" fmla="*/ 235 w 235"/>
                <a:gd name="T7" fmla="*/ 119 h 236"/>
                <a:gd name="T8" fmla="*/ 117 w 235"/>
                <a:gd name="T9" fmla="*/ 236 h 236"/>
                <a:gd name="T10" fmla="*/ 0 w 235"/>
                <a:gd name="T11" fmla="*/ 119 h 236"/>
              </a:gdLst>
              <a:ahLst/>
              <a:cxnLst>
                <a:cxn ang="0">
                  <a:pos x="T0" y="T1"/>
                </a:cxn>
                <a:cxn ang="0">
                  <a:pos x="T2" y="T3"/>
                </a:cxn>
                <a:cxn ang="0">
                  <a:pos x="T4" y="T5"/>
                </a:cxn>
                <a:cxn ang="0">
                  <a:pos x="T6" y="T7"/>
                </a:cxn>
                <a:cxn ang="0">
                  <a:pos x="T8" y="T9"/>
                </a:cxn>
                <a:cxn ang="0">
                  <a:pos x="T10" y="T11"/>
                </a:cxn>
              </a:cxnLst>
              <a:rect l="0" t="0" r="r" b="b"/>
              <a:pathLst>
                <a:path w="235" h="236">
                  <a:moveTo>
                    <a:pt x="0" y="119"/>
                  </a:moveTo>
                  <a:cubicBezTo>
                    <a:pt x="0" y="53"/>
                    <a:pt x="52" y="0"/>
                    <a:pt x="117" y="0"/>
                  </a:cubicBezTo>
                  <a:cubicBezTo>
                    <a:pt x="182" y="0"/>
                    <a:pt x="235" y="53"/>
                    <a:pt x="235" y="119"/>
                  </a:cubicBezTo>
                  <a:cubicBezTo>
                    <a:pt x="235" y="119"/>
                    <a:pt x="235" y="119"/>
                    <a:pt x="235" y="119"/>
                  </a:cubicBezTo>
                  <a:cubicBezTo>
                    <a:pt x="235" y="183"/>
                    <a:pt x="182" y="236"/>
                    <a:pt x="117" y="236"/>
                  </a:cubicBezTo>
                  <a:cubicBezTo>
                    <a:pt x="52" y="236"/>
                    <a:pt x="0" y="183"/>
                    <a:pt x="0" y="119"/>
                  </a:cubicBezTo>
                </a:path>
              </a:pathLst>
            </a:custGeom>
            <a:noFill/>
            <a:ln w="254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6" name="Rectangle 53"/>
            <p:cNvSpPr>
              <a:spLocks noChangeArrowheads="1"/>
            </p:cNvSpPr>
            <p:nvPr/>
          </p:nvSpPr>
          <p:spPr bwMode="auto">
            <a:xfrm>
              <a:off x="2441" y="2858"/>
              <a:ext cx="10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E</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57" name="Freeform 54"/>
            <p:cNvSpPr>
              <a:spLocks/>
            </p:cNvSpPr>
            <p:nvPr/>
          </p:nvSpPr>
          <p:spPr bwMode="auto">
            <a:xfrm>
              <a:off x="2355" y="3258"/>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58" name="Freeform 55"/>
            <p:cNvSpPr>
              <a:spLocks/>
            </p:cNvSpPr>
            <p:nvPr/>
          </p:nvSpPr>
          <p:spPr bwMode="auto">
            <a:xfrm>
              <a:off x="2355" y="3258"/>
              <a:ext cx="235" cy="236"/>
            </a:xfrm>
            <a:custGeom>
              <a:avLst/>
              <a:gdLst>
                <a:gd name="T0" fmla="*/ 0 w 235"/>
                <a:gd name="T1" fmla="*/ 118 h 236"/>
                <a:gd name="T2" fmla="*/ 117 w 235"/>
                <a:gd name="T3" fmla="*/ 0 h 236"/>
                <a:gd name="T4" fmla="*/ 235 w 235"/>
                <a:gd name="T5" fmla="*/ 118 h 236"/>
                <a:gd name="T6" fmla="*/ 235 w 235"/>
                <a:gd name="T7" fmla="*/ 118 h 236"/>
                <a:gd name="T8" fmla="*/ 117 w 235"/>
                <a:gd name="T9" fmla="*/ 236 h 236"/>
                <a:gd name="T10" fmla="*/ 0 w 235"/>
                <a:gd name="T11" fmla="*/ 118 h 236"/>
              </a:gdLst>
              <a:ahLst/>
              <a:cxnLst>
                <a:cxn ang="0">
                  <a:pos x="T0" y="T1"/>
                </a:cxn>
                <a:cxn ang="0">
                  <a:pos x="T2" y="T3"/>
                </a:cxn>
                <a:cxn ang="0">
                  <a:pos x="T4" y="T5"/>
                </a:cxn>
                <a:cxn ang="0">
                  <a:pos x="T6" y="T7"/>
                </a:cxn>
                <a:cxn ang="0">
                  <a:pos x="T8" y="T9"/>
                </a:cxn>
                <a:cxn ang="0">
                  <a:pos x="T10" y="T11"/>
                </a:cxn>
              </a:cxnLst>
              <a:rect l="0" t="0" r="r" b="b"/>
              <a:pathLst>
                <a:path w="235" h="236">
                  <a:moveTo>
                    <a:pt x="0" y="118"/>
                  </a:moveTo>
                  <a:cubicBezTo>
                    <a:pt x="0" y="53"/>
                    <a:pt x="52" y="0"/>
                    <a:pt x="117" y="0"/>
                  </a:cubicBezTo>
                  <a:cubicBezTo>
                    <a:pt x="182" y="0"/>
                    <a:pt x="235" y="53"/>
                    <a:pt x="235" y="118"/>
                  </a:cubicBezTo>
                  <a:cubicBezTo>
                    <a:pt x="235" y="118"/>
                    <a:pt x="235" y="118"/>
                    <a:pt x="235" y="118"/>
                  </a:cubicBezTo>
                  <a:cubicBezTo>
                    <a:pt x="235" y="183"/>
                    <a:pt x="182" y="236"/>
                    <a:pt x="117" y="236"/>
                  </a:cubicBezTo>
                  <a:cubicBezTo>
                    <a:pt x="52" y="236"/>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59" name="Rectangle 56"/>
            <p:cNvSpPr>
              <a:spLocks noChangeArrowheads="1"/>
            </p:cNvSpPr>
            <p:nvPr/>
          </p:nvSpPr>
          <p:spPr bwMode="auto">
            <a:xfrm>
              <a:off x="2441" y="3325"/>
              <a:ext cx="10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K</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60" name="Freeform 57"/>
            <p:cNvSpPr>
              <a:spLocks/>
            </p:cNvSpPr>
            <p:nvPr/>
          </p:nvSpPr>
          <p:spPr bwMode="auto">
            <a:xfrm>
              <a:off x="2767" y="3258"/>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61" name="Freeform 58"/>
            <p:cNvSpPr>
              <a:spLocks/>
            </p:cNvSpPr>
            <p:nvPr/>
          </p:nvSpPr>
          <p:spPr bwMode="auto">
            <a:xfrm>
              <a:off x="2767" y="3258"/>
              <a:ext cx="235" cy="236"/>
            </a:xfrm>
            <a:custGeom>
              <a:avLst/>
              <a:gdLst>
                <a:gd name="T0" fmla="*/ 0 w 235"/>
                <a:gd name="T1" fmla="*/ 118 h 236"/>
                <a:gd name="T2" fmla="*/ 118 w 235"/>
                <a:gd name="T3" fmla="*/ 0 h 236"/>
                <a:gd name="T4" fmla="*/ 235 w 235"/>
                <a:gd name="T5" fmla="*/ 118 h 236"/>
                <a:gd name="T6" fmla="*/ 235 w 235"/>
                <a:gd name="T7" fmla="*/ 118 h 236"/>
                <a:gd name="T8" fmla="*/ 118 w 235"/>
                <a:gd name="T9" fmla="*/ 236 h 236"/>
                <a:gd name="T10" fmla="*/ 0 w 235"/>
                <a:gd name="T11" fmla="*/ 118 h 236"/>
              </a:gdLst>
              <a:ahLst/>
              <a:cxnLst>
                <a:cxn ang="0">
                  <a:pos x="T0" y="T1"/>
                </a:cxn>
                <a:cxn ang="0">
                  <a:pos x="T2" y="T3"/>
                </a:cxn>
                <a:cxn ang="0">
                  <a:pos x="T4" y="T5"/>
                </a:cxn>
                <a:cxn ang="0">
                  <a:pos x="T6" y="T7"/>
                </a:cxn>
                <a:cxn ang="0">
                  <a:pos x="T8" y="T9"/>
                </a:cxn>
                <a:cxn ang="0">
                  <a:pos x="T10" y="T11"/>
                </a:cxn>
              </a:cxnLst>
              <a:rect l="0" t="0" r="r" b="b"/>
              <a:pathLst>
                <a:path w="235" h="236">
                  <a:moveTo>
                    <a:pt x="0" y="118"/>
                  </a:moveTo>
                  <a:cubicBezTo>
                    <a:pt x="0" y="53"/>
                    <a:pt x="53" y="0"/>
                    <a:pt x="118" y="0"/>
                  </a:cubicBezTo>
                  <a:cubicBezTo>
                    <a:pt x="183" y="0"/>
                    <a:pt x="235" y="53"/>
                    <a:pt x="235" y="118"/>
                  </a:cubicBezTo>
                  <a:cubicBezTo>
                    <a:pt x="235" y="118"/>
                    <a:pt x="235" y="118"/>
                    <a:pt x="235" y="118"/>
                  </a:cubicBezTo>
                  <a:cubicBezTo>
                    <a:pt x="235" y="183"/>
                    <a:pt x="183" y="236"/>
                    <a:pt x="118" y="236"/>
                  </a:cubicBezTo>
                  <a:cubicBezTo>
                    <a:pt x="53" y="236"/>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62" name="Rectangle 59"/>
            <p:cNvSpPr>
              <a:spLocks noChangeArrowheads="1"/>
            </p:cNvSpPr>
            <p:nvPr/>
          </p:nvSpPr>
          <p:spPr bwMode="auto">
            <a:xfrm>
              <a:off x="2857" y="3325"/>
              <a:ext cx="96"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L</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63" name="Freeform 60"/>
            <p:cNvSpPr>
              <a:spLocks/>
            </p:cNvSpPr>
            <p:nvPr/>
          </p:nvSpPr>
          <p:spPr bwMode="auto">
            <a:xfrm>
              <a:off x="2767" y="2802"/>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24" name="Freeform 61"/>
            <p:cNvSpPr>
              <a:spLocks/>
            </p:cNvSpPr>
            <p:nvPr/>
          </p:nvSpPr>
          <p:spPr bwMode="auto">
            <a:xfrm>
              <a:off x="2767" y="2802"/>
              <a:ext cx="235" cy="236"/>
            </a:xfrm>
            <a:custGeom>
              <a:avLst/>
              <a:gdLst>
                <a:gd name="T0" fmla="*/ 0 w 235"/>
                <a:gd name="T1" fmla="*/ 118 h 236"/>
                <a:gd name="T2" fmla="*/ 118 w 235"/>
                <a:gd name="T3" fmla="*/ 0 h 236"/>
                <a:gd name="T4" fmla="*/ 235 w 235"/>
                <a:gd name="T5" fmla="*/ 118 h 236"/>
                <a:gd name="T6" fmla="*/ 235 w 235"/>
                <a:gd name="T7" fmla="*/ 118 h 236"/>
                <a:gd name="T8" fmla="*/ 118 w 235"/>
                <a:gd name="T9" fmla="*/ 236 h 236"/>
                <a:gd name="T10" fmla="*/ 0 w 235"/>
                <a:gd name="T11" fmla="*/ 118 h 236"/>
              </a:gdLst>
              <a:ahLst/>
              <a:cxnLst>
                <a:cxn ang="0">
                  <a:pos x="T0" y="T1"/>
                </a:cxn>
                <a:cxn ang="0">
                  <a:pos x="T2" y="T3"/>
                </a:cxn>
                <a:cxn ang="0">
                  <a:pos x="T4" y="T5"/>
                </a:cxn>
                <a:cxn ang="0">
                  <a:pos x="T6" y="T7"/>
                </a:cxn>
                <a:cxn ang="0">
                  <a:pos x="T8" y="T9"/>
                </a:cxn>
                <a:cxn ang="0">
                  <a:pos x="T10" y="T11"/>
                </a:cxn>
              </a:cxnLst>
              <a:rect l="0" t="0" r="r" b="b"/>
              <a:pathLst>
                <a:path w="235" h="236">
                  <a:moveTo>
                    <a:pt x="0" y="118"/>
                  </a:moveTo>
                  <a:cubicBezTo>
                    <a:pt x="0" y="53"/>
                    <a:pt x="53" y="0"/>
                    <a:pt x="118" y="0"/>
                  </a:cubicBezTo>
                  <a:cubicBezTo>
                    <a:pt x="183" y="0"/>
                    <a:pt x="235" y="53"/>
                    <a:pt x="235" y="118"/>
                  </a:cubicBezTo>
                  <a:cubicBezTo>
                    <a:pt x="235" y="118"/>
                    <a:pt x="235" y="118"/>
                    <a:pt x="235" y="118"/>
                  </a:cubicBezTo>
                  <a:cubicBezTo>
                    <a:pt x="235" y="183"/>
                    <a:pt x="183" y="236"/>
                    <a:pt x="118" y="236"/>
                  </a:cubicBezTo>
                  <a:cubicBezTo>
                    <a:pt x="53" y="236"/>
                    <a:pt x="0" y="183"/>
                    <a:pt x="0" y="118"/>
                  </a:cubicBezTo>
                </a:path>
              </a:pathLst>
            </a:custGeom>
            <a:noFill/>
            <a:ln w="254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25" name="Rectangle 62"/>
            <p:cNvSpPr>
              <a:spLocks noChangeArrowheads="1"/>
            </p:cNvSpPr>
            <p:nvPr/>
          </p:nvSpPr>
          <p:spPr bwMode="auto">
            <a:xfrm>
              <a:off x="2857" y="2866"/>
              <a:ext cx="10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F</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27" name="Freeform 63"/>
            <p:cNvSpPr>
              <a:spLocks/>
            </p:cNvSpPr>
            <p:nvPr/>
          </p:nvSpPr>
          <p:spPr bwMode="auto">
            <a:xfrm>
              <a:off x="3593" y="2802"/>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28" name="Freeform 64"/>
            <p:cNvSpPr>
              <a:spLocks/>
            </p:cNvSpPr>
            <p:nvPr/>
          </p:nvSpPr>
          <p:spPr bwMode="auto">
            <a:xfrm>
              <a:off x="3593" y="2802"/>
              <a:ext cx="235" cy="236"/>
            </a:xfrm>
            <a:custGeom>
              <a:avLst/>
              <a:gdLst>
                <a:gd name="T0" fmla="*/ 0 w 235"/>
                <a:gd name="T1" fmla="*/ 118 h 236"/>
                <a:gd name="T2" fmla="*/ 117 w 235"/>
                <a:gd name="T3" fmla="*/ 0 h 236"/>
                <a:gd name="T4" fmla="*/ 235 w 235"/>
                <a:gd name="T5" fmla="*/ 118 h 236"/>
                <a:gd name="T6" fmla="*/ 235 w 235"/>
                <a:gd name="T7" fmla="*/ 118 h 236"/>
                <a:gd name="T8" fmla="*/ 117 w 235"/>
                <a:gd name="T9" fmla="*/ 236 h 236"/>
                <a:gd name="T10" fmla="*/ 0 w 235"/>
                <a:gd name="T11" fmla="*/ 118 h 236"/>
              </a:gdLst>
              <a:ahLst/>
              <a:cxnLst>
                <a:cxn ang="0">
                  <a:pos x="T0" y="T1"/>
                </a:cxn>
                <a:cxn ang="0">
                  <a:pos x="T2" y="T3"/>
                </a:cxn>
                <a:cxn ang="0">
                  <a:pos x="T4" y="T5"/>
                </a:cxn>
                <a:cxn ang="0">
                  <a:pos x="T6" y="T7"/>
                </a:cxn>
                <a:cxn ang="0">
                  <a:pos x="T8" y="T9"/>
                </a:cxn>
                <a:cxn ang="0">
                  <a:pos x="T10" y="T11"/>
                </a:cxn>
              </a:cxnLst>
              <a:rect l="0" t="0" r="r" b="b"/>
              <a:pathLst>
                <a:path w="235" h="236">
                  <a:moveTo>
                    <a:pt x="0" y="118"/>
                  </a:moveTo>
                  <a:cubicBezTo>
                    <a:pt x="0" y="53"/>
                    <a:pt x="52" y="0"/>
                    <a:pt x="117" y="0"/>
                  </a:cubicBezTo>
                  <a:cubicBezTo>
                    <a:pt x="182" y="0"/>
                    <a:pt x="235" y="53"/>
                    <a:pt x="235" y="118"/>
                  </a:cubicBezTo>
                  <a:cubicBezTo>
                    <a:pt x="235" y="118"/>
                    <a:pt x="235" y="118"/>
                    <a:pt x="235" y="118"/>
                  </a:cubicBezTo>
                  <a:cubicBezTo>
                    <a:pt x="235" y="183"/>
                    <a:pt x="182" y="236"/>
                    <a:pt x="117" y="236"/>
                  </a:cubicBezTo>
                  <a:cubicBezTo>
                    <a:pt x="52" y="236"/>
                    <a:pt x="0" y="183"/>
                    <a:pt x="0" y="118"/>
                  </a:cubicBezTo>
                </a:path>
              </a:pathLst>
            </a:custGeom>
            <a:noFill/>
            <a:ln w="254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29" name="Rectangle 65"/>
            <p:cNvSpPr>
              <a:spLocks noChangeArrowheads="1"/>
            </p:cNvSpPr>
            <p:nvPr/>
          </p:nvSpPr>
          <p:spPr bwMode="auto">
            <a:xfrm>
              <a:off x="3675" y="2866"/>
              <a:ext cx="112"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H</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30" name="Freeform 66"/>
            <p:cNvSpPr>
              <a:spLocks/>
            </p:cNvSpPr>
            <p:nvPr/>
          </p:nvSpPr>
          <p:spPr bwMode="auto">
            <a:xfrm>
              <a:off x="3180" y="3258"/>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31" name="Freeform 67"/>
            <p:cNvSpPr>
              <a:spLocks/>
            </p:cNvSpPr>
            <p:nvPr/>
          </p:nvSpPr>
          <p:spPr bwMode="auto">
            <a:xfrm>
              <a:off x="3180" y="3258"/>
              <a:ext cx="235" cy="236"/>
            </a:xfrm>
            <a:custGeom>
              <a:avLst/>
              <a:gdLst>
                <a:gd name="T0" fmla="*/ 0 w 235"/>
                <a:gd name="T1" fmla="*/ 118 h 236"/>
                <a:gd name="T2" fmla="*/ 118 w 235"/>
                <a:gd name="T3" fmla="*/ 0 h 236"/>
                <a:gd name="T4" fmla="*/ 235 w 235"/>
                <a:gd name="T5" fmla="*/ 118 h 236"/>
                <a:gd name="T6" fmla="*/ 235 w 235"/>
                <a:gd name="T7" fmla="*/ 118 h 236"/>
                <a:gd name="T8" fmla="*/ 118 w 235"/>
                <a:gd name="T9" fmla="*/ 236 h 236"/>
                <a:gd name="T10" fmla="*/ 0 w 235"/>
                <a:gd name="T11" fmla="*/ 118 h 236"/>
              </a:gdLst>
              <a:ahLst/>
              <a:cxnLst>
                <a:cxn ang="0">
                  <a:pos x="T0" y="T1"/>
                </a:cxn>
                <a:cxn ang="0">
                  <a:pos x="T2" y="T3"/>
                </a:cxn>
                <a:cxn ang="0">
                  <a:pos x="T4" y="T5"/>
                </a:cxn>
                <a:cxn ang="0">
                  <a:pos x="T6" y="T7"/>
                </a:cxn>
                <a:cxn ang="0">
                  <a:pos x="T8" y="T9"/>
                </a:cxn>
                <a:cxn ang="0">
                  <a:pos x="T10" y="T11"/>
                </a:cxn>
              </a:cxnLst>
              <a:rect l="0" t="0" r="r" b="b"/>
              <a:pathLst>
                <a:path w="235" h="236">
                  <a:moveTo>
                    <a:pt x="0" y="118"/>
                  </a:moveTo>
                  <a:cubicBezTo>
                    <a:pt x="0" y="53"/>
                    <a:pt x="53" y="0"/>
                    <a:pt x="118" y="0"/>
                  </a:cubicBezTo>
                  <a:cubicBezTo>
                    <a:pt x="182" y="0"/>
                    <a:pt x="235" y="53"/>
                    <a:pt x="235" y="118"/>
                  </a:cubicBezTo>
                  <a:cubicBezTo>
                    <a:pt x="235" y="118"/>
                    <a:pt x="235" y="118"/>
                    <a:pt x="235" y="118"/>
                  </a:cubicBezTo>
                  <a:cubicBezTo>
                    <a:pt x="235" y="183"/>
                    <a:pt x="182" y="236"/>
                    <a:pt x="118" y="236"/>
                  </a:cubicBezTo>
                  <a:cubicBezTo>
                    <a:pt x="53" y="236"/>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32" name="Rectangle 68"/>
            <p:cNvSpPr>
              <a:spLocks noChangeArrowheads="1"/>
            </p:cNvSpPr>
            <p:nvPr/>
          </p:nvSpPr>
          <p:spPr bwMode="auto">
            <a:xfrm>
              <a:off x="3258" y="3325"/>
              <a:ext cx="12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M</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33" name="Freeform 69"/>
            <p:cNvSpPr>
              <a:spLocks noEditPoints="1"/>
            </p:cNvSpPr>
            <p:nvPr/>
          </p:nvSpPr>
          <p:spPr bwMode="auto">
            <a:xfrm>
              <a:off x="2881" y="1981"/>
              <a:ext cx="8" cy="471"/>
            </a:xfrm>
            <a:custGeom>
              <a:avLst/>
              <a:gdLst>
                <a:gd name="T0" fmla="*/ 8 w 16"/>
                <a:gd name="T1" fmla="*/ 906 h 938"/>
                <a:gd name="T2" fmla="*/ 8 w 16"/>
                <a:gd name="T3" fmla="*/ 938 h 938"/>
                <a:gd name="T4" fmla="*/ 0 w 16"/>
                <a:gd name="T5" fmla="*/ 866 h 938"/>
                <a:gd name="T6" fmla="*/ 16 w 16"/>
                <a:gd name="T7" fmla="*/ 882 h 938"/>
                <a:gd name="T8" fmla="*/ 0 w 16"/>
                <a:gd name="T9" fmla="*/ 834 h 938"/>
                <a:gd name="T10" fmla="*/ 16 w 16"/>
                <a:gd name="T11" fmla="*/ 818 h 938"/>
                <a:gd name="T12" fmla="*/ 0 w 16"/>
                <a:gd name="T13" fmla="*/ 834 h 938"/>
                <a:gd name="T14" fmla="*/ 8 w 16"/>
                <a:gd name="T15" fmla="*/ 762 h 938"/>
                <a:gd name="T16" fmla="*/ 8 w 16"/>
                <a:gd name="T17" fmla="*/ 794 h 938"/>
                <a:gd name="T18" fmla="*/ 0 w 16"/>
                <a:gd name="T19" fmla="*/ 722 h 938"/>
                <a:gd name="T20" fmla="*/ 16 w 16"/>
                <a:gd name="T21" fmla="*/ 738 h 938"/>
                <a:gd name="T22" fmla="*/ 0 w 16"/>
                <a:gd name="T23" fmla="*/ 690 h 938"/>
                <a:gd name="T24" fmla="*/ 16 w 16"/>
                <a:gd name="T25" fmla="*/ 674 h 938"/>
                <a:gd name="T26" fmla="*/ 0 w 16"/>
                <a:gd name="T27" fmla="*/ 690 h 938"/>
                <a:gd name="T28" fmla="*/ 8 w 16"/>
                <a:gd name="T29" fmla="*/ 618 h 938"/>
                <a:gd name="T30" fmla="*/ 8 w 16"/>
                <a:gd name="T31" fmla="*/ 650 h 938"/>
                <a:gd name="T32" fmla="*/ 0 w 16"/>
                <a:gd name="T33" fmla="*/ 578 h 938"/>
                <a:gd name="T34" fmla="*/ 16 w 16"/>
                <a:gd name="T35" fmla="*/ 594 h 938"/>
                <a:gd name="T36" fmla="*/ 0 w 16"/>
                <a:gd name="T37" fmla="*/ 546 h 938"/>
                <a:gd name="T38" fmla="*/ 16 w 16"/>
                <a:gd name="T39" fmla="*/ 530 h 938"/>
                <a:gd name="T40" fmla="*/ 0 w 16"/>
                <a:gd name="T41" fmla="*/ 546 h 938"/>
                <a:gd name="T42" fmla="*/ 8 w 16"/>
                <a:gd name="T43" fmla="*/ 474 h 938"/>
                <a:gd name="T44" fmla="*/ 8 w 16"/>
                <a:gd name="T45" fmla="*/ 506 h 938"/>
                <a:gd name="T46" fmla="*/ 0 w 16"/>
                <a:gd name="T47" fmla="*/ 434 h 938"/>
                <a:gd name="T48" fmla="*/ 16 w 16"/>
                <a:gd name="T49" fmla="*/ 450 h 938"/>
                <a:gd name="T50" fmla="*/ 0 w 16"/>
                <a:gd name="T51" fmla="*/ 402 h 938"/>
                <a:gd name="T52" fmla="*/ 16 w 16"/>
                <a:gd name="T53" fmla="*/ 386 h 938"/>
                <a:gd name="T54" fmla="*/ 0 w 16"/>
                <a:gd name="T55" fmla="*/ 402 h 938"/>
                <a:gd name="T56" fmla="*/ 8 w 16"/>
                <a:gd name="T57" fmla="*/ 330 h 938"/>
                <a:gd name="T58" fmla="*/ 8 w 16"/>
                <a:gd name="T59" fmla="*/ 362 h 938"/>
                <a:gd name="T60" fmla="*/ 0 w 16"/>
                <a:gd name="T61" fmla="*/ 290 h 938"/>
                <a:gd name="T62" fmla="*/ 16 w 16"/>
                <a:gd name="T63" fmla="*/ 306 h 938"/>
                <a:gd name="T64" fmla="*/ 0 w 16"/>
                <a:gd name="T65" fmla="*/ 258 h 938"/>
                <a:gd name="T66" fmla="*/ 16 w 16"/>
                <a:gd name="T67" fmla="*/ 242 h 938"/>
                <a:gd name="T68" fmla="*/ 0 w 16"/>
                <a:gd name="T69" fmla="*/ 258 h 938"/>
                <a:gd name="T70" fmla="*/ 8 w 16"/>
                <a:gd name="T71" fmla="*/ 186 h 938"/>
                <a:gd name="T72" fmla="*/ 8 w 16"/>
                <a:gd name="T73" fmla="*/ 218 h 938"/>
                <a:gd name="T74" fmla="*/ 0 w 16"/>
                <a:gd name="T75" fmla="*/ 146 h 938"/>
                <a:gd name="T76" fmla="*/ 16 w 16"/>
                <a:gd name="T77" fmla="*/ 162 h 938"/>
                <a:gd name="T78" fmla="*/ 0 w 16"/>
                <a:gd name="T79" fmla="*/ 114 h 938"/>
                <a:gd name="T80" fmla="*/ 16 w 16"/>
                <a:gd name="T81" fmla="*/ 98 h 938"/>
                <a:gd name="T82" fmla="*/ 0 w 16"/>
                <a:gd name="T83" fmla="*/ 114 h 938"/>
                <a:gd name="T84" fmla="*/ 8 w 16"/>
                <a:gd name="T85" fmla="*/ 42 h 938"/>
                <a:gd name="T86" fmla="*/ 8 w 16"/>
                <a:gd name="T87" fmla="*/ 74 h 938"/>
                <a:gd name="T88" fmla="*/ 0 w 16"/>
                <a:gd name="T89" fmla="*/ 8 h 938"/>
                <a:gd name="T90" fmla="*/ 16 w 16"/>
                <a:gd name="T91" fmla="*/ 18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938">
                  <a:moveTo>
                    <a:pt x="0" y="930"/>
                  </a:moveTo>
                  <a:lnTo>
                    <a:pt x="0" y="914"/>
                  </a:lnTo>
                  <a:cubicBezTo>
                    <a:pt x="0" y="910"/>
                    <a:pt x="3" y="906"/>
                    <a:pt x="8" y="906"/>
                  </a:cubicBezTo>
                  <a:cubicBezTo>
                    <a:pt x="12" y="906"/>
                    <a:pt x="16" y="910"/>
                    <a:pt x="16" y="914"/>
                  </a:cubicBezTo>
                  <a:lnTo>
                    <a:pt x="16" y="930"/>
                  </a:lnTo>
                  <a:cubicBezTo>
                    <a:pt x="16" y="935"/>
                    <a:pt x="12" y="938"/>
                    <a:pt x="8" y="938"/>
                  </a:cubicBezTo>
                  <a:cubicBezTo>
                    <a:pt x="3" y="938"/>
                    <a:pt x="0" y="935"/>
                    <a:pt x="0" y="930"/>
                  </a:cubicBezTo>
                  <a:close/>
                  <a:moveTo>
                    <a:pt x="0" y="882"/>
                  </a:moveTo>
                  <a:lnTo>
                    <a:pt x="0" y="866"/>
                  </a:lnTo>
                  <a:cubicBezTo>
                    <a:pt x="0" y="862"/>
                    <a:pt x="3" y="858"/>
                    <a:pt x="8" y="858"/>
                  </a:cubicBezTo>
                  <a:cubicBezTo>
                    <a:pt x="12" y="858"/>
                    <a:pt x="16" y="862"/>
                    <a:pt x="16" y="866"/>
                  </a:cubicBezTo>
                  <a:lnTo>
                    <a:pt x="16" y="882"/>
                  </a:lnTo>
                  <a:cubicBezTo>
                    <a:pt x="16" y="887"/>
                    <a:pt x="12" y="890"/>
                    <a:pt x="8" y="890"/>
                  </a:cubicBezTo>
                  <a:cubicBezTo>
                    <a:pt x="3" y="890"/>
                    <a:pt x="0" y="887"/>
                    <a:pt x="0" y="882"/>
                  </a:cubicBezTo>
                  <a:close/>
                  <a:moveTo>
                    <a:pt x="0" y="834"/>
                  </a:moveTo>
                  <a:lnTo>
                    <a:pt x="0" y="818"/>
                  </a:lnTo>
                  <a:cubicBezTo>
                    <a:pt x="0" y="814"/>
                    <a:pt x="3" y="810"/>
                    <a:pt x="8" y="810"/>
                  </a:cubicBezTo>
                  <a:cubicBezTo>
                    <a:pt x="12" y="810"/>
                    <a:pt x="16" y="814"/>
                    <a:pt x="16" y="818"/>
                  </a:cubicBezTo>
                  <a:lnTo>
                    <a:pt x="16" y="834"/>
                  </a:lnTo>
                  <a:cubicBezTo>
                    <a:pt x="16" y="839"/>
                    <a:pt x="12" y="842"/>
                    <a:pt x="8" y="842"/>
                  </a:cubicBezTo>
                  <a:cubicBezTo>
                    <a:pt x="3" y="842"/>
                    <a:pt x="0" y="839"/>
                    <a:pt x="0" y="834"/>
                  </a:cubicBezTo>
                  <a:close/>
                  <a:moveTo>
                    <a:pt x="0" y="786"/>
                  </a:moveTo>
                  <a:lnTo>
                    <a:pt x="0" y="770"/>
                  </a:lnTo>
                  <a:cubicBezTo>
                    <a:pt x="0" y="766"/>
                    <a:pt x="3" y="762"/>
                    <a:pt x="8" y="762"/>
                  </a:cubicBezTo>
                  <a:cubicBezTo>
                    <a:pt x="12" y="762"/>
                    <a:pt x="16" y="766"/>
                    <a:pt x="16" y="770"/>
                  </a:cubicBezTo>
                  <a:lnTo>
                    <a:pt x="16" y="786"/>
                  </a:lnTo>
                  <a:cubicBezTo>
                    <a:pt x="16" y="791"/>
                    <a:pt x="12" y="794"/>
                    <a:pt x="8" y="794"/>
                  </a:cubicBezTo>
                  <a:cubicBezTo>
                    <a:pt x="3" y="794"/>
                    <a:pt x="0" y="791"/>
                    <a:pt x="0" y="786"/>
                  </a:cubicBezTo>
                  <a:close/>
                  <a:moveTo>
                    <a:pt x="0" y="738"/>
                  </a:moveTo>
                  <a:lnTo>
                    <a:pt x="0" y="722"/>
                  </a:lnTo>
                  <a:cubicBezTo>
                    <a:pt x="0" y="718"/>
                    <a:pt x="3" y="714"/>
                    <a:pt x="8" y="714"/>
                  </a:cubicBezTo>
                  <a:cubicBezTo>
                    <a:pt x="12" y="714"/>
                    <a:pt x="16" y="718"/>
                    <a:pt x="16" y="722"/>
                  </a:cubicBezTo>
                  <a:lnTo>
                    <a:pt x="16" y="738"/>
                  </a:lnTo>
                  <a:cubicBezTo>
                    <a:pt x="16" y="743"/>
                    <a:pt x="12" y="746"/>
                    <a:pt x="8" y="746"/>
                  </a:cubicBezTo>
                  <a:cubicBezTo>
                    <a:pt x="3" y="746"/>
                    <a:pt x="0" y="743"/>
                    <a:pt x="0" y="738"/>
                  </a:cubicBezTo>
                  <a:close/>
                  <a:moveTo>
                    <a:pt x="0" y="690"/>
                  </a:moveTo>
                  <a:lnTo>
                    <a:pt x="0" y="674"/>
                  </a:lnTo>
                  <a:cubicBezTo>
                    <a:pt x="0" y="670"/>
                    <a:pt x="3" y="666"/>
                    <a:pt x="8" y="666"/>
                  </a:cubicBezTo>
                  <a:cubicBezTo>
                    <a:pt x="12" y="666"/>
                    <a:pt x="16" y="670"/>
                    <a:pt x="16" y="674"/>
                  </a:cubicBezTo>
                  <a:lnTo>
                    <a:pt x="16" y="690"/>
                  </a:lnTo>
                  <a:cubicBezTo>
                    <a:pt x="16" y="695"/>
                    <a:pt x="12" y="698"/>
                    <a:pt x="8" y="698"/>
                  </a:cubicBezTo>
                  <a:cubicBezTo>
                    <a:pt x="3" y="698"/>
                    <a:pt x="0" y="695"/>
                    <a:pt x="0" y="690"/>
                  </a:cubicBezTo>
                  <a:close/>
                  <a:moveTo>
                    <a:pt x="0" y="642"/>
                  </a:moveTo>
                  <a:lnTo>
                    <a:pt x="0" y="626"/>
                  </a:lnTo>
                  <a:cubicBezTo>
                    <a:pt x="0" y="622"/>
                    <a:pt x="3" y="618"/>
                    <a:pt x="8" y="618"/>
                  </a:cubicBezTo>
                  <a:cubicBezTo>
                    <a:pt x="12" y="618"/>
                    <a:pt x="16" y="622"/>
                    <a:pt x="16" y="626"/>
                  </a:cubicBezTo>
                  <a:lnTo>
                    <a:pt x="16" y="642"/>
                  </a:lnTo>
                  <a:cubicBezTo>
                    <a:pt x="16" y="647"/>
                    <a:pt x="12" y="650"/>
                    <a:pt x="8" y="650"/>
                  </a:cubicBezTo>
                  <a:cubicBezTo>
                    <a:pt x="3" y="650"/>
                    <a:pt x="0" y="647"/>
                    <a:pt x="0" y="642"/>
                  </a:cubicBezTo>
                  <a:close/>
                  <a:moveTo>
                    <a:pt x="0" y="594"/>
                  </a:moveTo>
                  <a:lnTo>
                    <a:pt x="0" y="578"/>
                  </a:lnTo>
                  <a:cubicBezTo>
                    <a:pt x="0" y="574"/>
                    <a:pt x="3" y="570"/>
                    <a:pt x="8" y="570"/>
                  </a:cubicBezTo>
                  <a:cubicBezTo>
                    <a:pt x="12" y="570"/>
                    <a:pt x="16" y="574"/>
                    <a:pt x="16" y="578"/>
                  </a:cubicBezTo>
                  <a:lnTo>
                    <a:pt x="16" y="594"/>
                  </a:lnTo>
                  <a:cubicBezTo>
                    <a:pt x="16" y="599"/>
                    <a:pt x="12" y="602"/>
                    <a:pt x="8" y="602"/>
                  </a:cubicBezTo>
                  <a:cubicBezTo>
                    <a:pt x="3" y="602"/>
                    <a:pt x="0" y="599"/>
                    <a:pt x="0" y="594"/>
                  </a:cubicBezTo>
                  <a:close/>
                  <a:moveTo>
                    <a:pt x="0" y="546"/>
                  </a:moveTo>
                  <a:lnTo>
                    <a:pt x="0" y="530"/>
                  </a:lnTo>
                  <a:cubicBezTo>
                    <a:pt x="0" y="526"/>
                    <a:pt x="3" y="522"/>
                    <a:pt x="8" y="522"/>
                  </a:cubicBezTo>
                  <a:cubicBezTo>
                    <a:pt x="12" y="522"/>
                    <a:pt x="16" y="526"/>
                    <a:pt x="16" y="530"/>
                  </a:cubicBezTo>
                  <a:lnTo>
                    <a:pt x="16" y="546"/>
                  </a:lnTo>
                  <a:cubicBezTo>
                    <a:pt x="16" y="551"/>
                    <a:pt x="12" y="554"/>
                    <a:pt x="8" y="554"/>
                  </a:cubicBezTo>
                  <a:cubicBezTo>
                    <a:pt x="3" y="554"/>
                    <a:pt x="0" y="551"/>
                    <a:pt x="0" y="546"/>
                  </a:cubicBezTo>
                  <a:close/>
                  <a:moveTo>
                    <a:pt x="0" y="498"/>
                  </a:moveTo>
                  <a:lnTo>
                    <a:pt x="0" y="482"/>
                  </a:lnTo>
                  <a:cubicBezTo>
                    <a:pt x="0" y="478"/>
                    <a:pt x="3" y="474"/>
                    <a:pt x="8" y="474"/>
                  </a:cubicBezTo>
                  <a:cubicBezTo>
                    <a:pt x="12" y="474"/>
                    <a:pt x="16" y="478"/>
                    <a:pt x="16" y="482"/>
                  </a:cubicBezTo>
                  <a:lnTo>
                    <a:pt x="16" y="498"/>
                  </a:lnTo>
                  <a:cubicBezTo>
                    <a:pt x="16" y="503"/>
                    <a:pt x="12" y="506"/>
                    <a:pt x="8" y="506"/>
                  </a:cubicBezTo>
                  <a:cubicBezTo>
                    <a:pt x="3" y="506"/>
                    <a:pt x="0" y="503"/>
                    <a:pt x="0" y="498"/>
                  </a:cubicBezTo>
                  <a:close/>
                  <a:moveTo>
                    <a:pt x="0" y="450"/>
                  </a:moveTo>
                  <a:lnTo>
                    <a:pt x="0" y="434"/>
                  </a:lnTo>
                  <a:cubicBezTo>
                    <a:pt x="0" y="430"/>
                    <a:pt x="3" y="426"/>
                    <a:pt x="8" y="426"/>
                  </a:cubicBezTo>
                  <a:cubicBezTo>
                    <a:pt x="12" y="426"/>
                    <a:pt x="16" y="430"/>
                    <a:pt x="16" y="434"/>
                  </a:cubicBezTo>
                  <a:lnTo>
                    <a:pt x="16" y="450"/>
                  </a:lnTo>
                  <a:cubicBezTo>
                    <a:pt x="16" y="455"/>
                    <a:pt x="12" y="458"/>
                    <a:pt x="8" y="458"/>
                  </a:cubicBezTo>
                  <a:cubicBezTo>
                    <a:pt x="3" y="458"/>
                    <a:pt x="0" y="455"/>
                    <a:pt x="0" y="450"/>
                  </a:cubicBezTo>
                  <a:close/>
                  <a:moveTo>
                    <a:pt x="0" y="402"/>
                  </a:moveTo>
                  <a:lnTo>
                    <a:pt x="0" y="386"/>
                  </a:lnTo>
                  <a:cubicBezTo>
                    <a:pt x="0" y="382"/>
                    <a:pt x="3" y="378"/>
                    <a:pt x="8" y="378"/>
                  </a:cubicBezTo>
                  <a:cubicBezTo>
                    <a:pt x="12" y="378"/>
                    <a:pt x="16" y="382"/>
                    <a:pt x="16" y="386"/>
                  </a:cubicBezTo>
                  <a:lnTo>
                    <a:pt x="16" y="402"/>
                  </a:lnTo>
                  <a:cubicBezTo>
                    <a:pt x="16" y="407"/>
                    <a:pt x="12" y="410"/>
                    <a:pt x="8" y="410"/>
                  </a:cubicBezTo>
                  <a:cubicBezTo>
                    <a:pt x="3" y="410"/>
                    <a:pt x="0" y="407"/>
                    <a:pt x="0" y="402"/>
                  </a:cubicBezTo>
                  <a:close/>
                  <a:moveTo>
                    <a:pt x="0" y="354"/>
                  </a:moveTo>
                  <a:lnTo>
                    <a:pt x="0" y="338"/>
                  </a:lnTo>
                  <a:cubicBezTo>
                    <a:pt x="0" y="334"/>
                    <a:pt x="3" y="330"/>
                    <a:pt x="8" y="330"/>
                  </a:cubicBezTo>
                  <a:cubicBezTo>
                    <a:pt x="12" y="330"/>
                    <a:pt x="16" y="334"/>
                    <a:pt x="16" y="338"/>
                  </a:cubicBezTo>
                  <a:lnTo>
                    <a:pt x="16" y="354"/>
                  </a:lnTo>
                  <a:cubicBezTo>
                    <a:pt x="16" y="359"/>
                    <a:pt x="12" y="362"/>
                    <a:pt x="8" y="362"/>
                  </a:cubicBezTo>
                  <a:cubicBezTo>
                    <a:pt x="3" y="362"/>
                    <a:pt x="0" y="359"/>
                    <a:pt x="0" y="354"/>
                  </a:cubicBezTo>
                  <a:close/>
                  <a:moveTo>
                    <a:pt x="0" y="306"/>
                  </a:moveTo>
                  <a:lnTo>
                    <a:pt x="0" y="290"/>
                  </a:lnTo>
                  <a:cubicBezTo>
                    <a:pt x="0" y="286"/>
                    <a:pt x="3" y="282"/>
                    <a:pt x="8" y="282"/>
                  </a:cubicBezTo>
                  <a:cubicBezTo>
                    <a:pt x="12" y="282"/>
                    <a:pt x="16" y="286"/>
                    <a:pt x="16" y="290"/>
                  </a:cubicBezTo>
                  <a:lnTo>
                    <a:pt x="16" y="306"/>
                  </a:lnTo>
                  <a:cubicBezTo>
                    <a:pt x="16" y="311"/>
                    <a:pt x="12" y="314"/>
                    <a:pt x="8" y="314"/>
                  </a:cubicBezTo>
                  <a:cubicBezTo>
                    <a:pt x="3" y="314"/>
                    <a:pt x="0" y="311"/>
                    <a:pt x="0" y="306"/>
                  </a:cubicBezTo>
                  <a:close/>
                  <a:moveTo>
                    <a:pt x="0" y="258"/>
                  </a:moveTo>
                  <a:lnTo>
                    <a:pt x="0" y="242"/>
                  </a:lnTo>
                  <a:cubicBezTo>
                    <a:pt x="0" y="238"/>
                    <a:pt x="3" y="234"/>
                    <a:pt x="8" y="234"/>
                  </a:cubicBezTo>
                  <a:cubicBezTo>
                    <a:pt x="12" y="234"/>
                    <a:pt x="16" y="238"/>
                    <a:pt x="16" y="242"/>
                  </a:cubicBezTo>
                  <a:lnTo>
                    <a:pt x="16" y="258"/>
                  </a:lnTo>
                  <a:cubicBezTo>
                    <a:pt x="16" y="263"/>
                    <a:pt x="12" y="266"/>
                    <a:pt x="8" y="266"/>
                  </a:cubicBezTo>
                  <a:cubicBezTo>
                    <a:pt x="3" y="266"/>
                    <a:pt x="0" y="263"/>
                    <a:pt x="0" y="258"/>
                  </a:cubicBezTo>
                  <a:close/>
                  <a:moveTo>
                    <a:pt x="0" y="210"/>
                  </a:moveTo>
                  <a:lnTo>
                    <a:pt x="0" y="194"/>
                  </a:lnTo>
                  <a:cubicBezTo>
                    <a:pt x="0" y="190"/>
                    <a:pt x="3" y="186"/>
                    <a:pt x="8" y="186"/>
                  </a:cubicBezTo>
                  <a:cubicBezTo>
                    <a:pt x="12" y="186"/>
                    <a:pt x="16" y="190"/>
                    <a:pt x="16" y="194"/>
                  </a:cubicBezTo>
                  <a:lnTo>
                    <a:pt x="16" y="210"/>
                  </a:lnTo>
                  <a:cubicBezTo>
                    <a:pt x="16" y="215"/>
                    <a:pt x="12" y="218"/>
                    <a:pt x="8" y="218"/>
                  </a:cubicBezTo>
                  <a:cubicBezTo>
                    <a:pt x="3" y="218"/>
                    <a:pt x="0" y="215"/>
                    <a:pt x="0" y="210"/>
                  </a:cubicBezTo>
                  <a:close/>
                  <a:moveTo>
                    <a:pt x="0" y="162"/>
                  </a:moveTo>
                  <a:lnTo>
                    <a:pt x="0" y="146"/>
                  </a:lnTo>
                  <a:cubicBezTo>
                    <a:pt x="0" y="142"/>
                    <a:pt x="3" y="138"/>
                    <a:pt x="8" y="138"/>
                  </a:cubicBezTo>
                  <a:cubicBezTo>
                    <a:pt x="12" y="138"/>
                    <a:pt x="16" y="142"/>
                    <a:pt x="16" y="146"/>
                  </a:cubicBezTo>
                  <a:lnTo>
                    <a:pt x="16" y="162"/>
                  </a:lnTo>
                  <a:cubicBezTo>
                    <a:pt x="16" y="167"/>
                    <a:pt x="12" y="170"/>
                    <a:pt x="8" y="170"/>
                  </a:cubicBezTo>
                  <a:cubicBezTo>
                    <a:pt x="3" y="170"/>
                    <a:pt x="0" y="167"/>
                    <a:pt x="0" y="162"/>
                  </a:cubicBezTo>
                  <a:close/>
                  <a:moveTo>
                    <a:pt x="0" y="114"/>
                  </a:moveTo>
                  <a:lnTo>
                    <a:pt x="0" y="98"/>
                  </a:lnTo>
                  <a:cubicBezTo>
                    <a:pt x="0" y="94"/>
                    <a:pt x="3" y="90"/>
                    <a:pt x="8" y="90"/>
                  </a:cubicBezTo>
                  <a:cubicBezTo>
                    <a:pt x="12" y="90"/>
                    <a:pt x="16" y="94"/>
                    <a:pt x="16" y="98"/>
                  </a:cubicBezTo>
                  <a:lnTo>
                    <a:pt x="16" y="114"/>
                  </a:lnTo>
                  <a:cubicBezTo>
                    <a:pt x="16" y="119"/>
                    <a:pt x="12" y="122"/>
                    <a:pt x="8" y="122"/>
                  </a:cubicBezTo>
                  <a:cubicBezTo>
                    <a:pt x="3" y="122"/>
                    <a:pt x="0" y="119"/>
                    <a:pt x="0" y="114"/>
                  </a:cubicBezTo>
                  <a:close/>
                  <a:moveTo>
                    <a:pt x="0" y="66"/>
                  </a:moveTo>
                  <a:lnTo>
                    <a:pt x="0" y="50"/>
                  </a:lnTo>
                  <a:cubicBezTo>
                    <a:pt x="0" y="46"/>
                    <a:pt x="3" y="42"/>
                    <a:pt x="8" y="42"/>
                  </a:cubicBezTo>
                  <a:cubicBezTo>
                    <a:pt x="12" y="42"/>
                    <a:pt x="16" y="46"/>
                    <a:pt x="16" y="50"/>
                  </a:cubicBezTo>
                  <a:lnTo>
                    <a:pt x="16" y="66"/>
                  </a:lnTo>
                  <a:cubicBezTo>
                    <a:pt x="16" y="71"/>
                    <a:pt x="12" y="74"/>
                    <a:pt x="8" y="74"/>
                  </a:cubicBezTo>
                  <a:cubicBezTo>
                    <a:pt x="3" y="74"/>
                    <a:pt x="0" y="71"/>
                    <a:pt x="0" y="66"/>
                  </a:cubicBezTo>
                  <a:close/>
                  <a:moveTo>
                    <a:pt x="0" y="18"/>
                  </a:moveTo>
                  <a:lnTo>
                    <a:pt x="0" y="8"/>
                  </a:lnTo>
                  <a:cubicBezTo>
                    <a:pt x="0" y="4"/>
                    <a:pt x="3" y="0"/>
                    <a:pt x="8" y="0"/>
                  </a:cubicBezTo>
                  <a:cubicBezTo>
                    <a:pt x="12" y="0"/>
                    <a:pt x="16" y="4"/>
                    <a:pt x="16" y="8"/>
                  </a:cubicBezTo>
                  <a:lnTo>
                    <a:pt x="16" y="18"/>
                  </a:lnTo>
                  <a:cubicBezTo>
                    <a:pt x="16" y="23"/>
                    <a:pt x="12" y="26"/>
                    <a:pt x="8" y="26"/>
                  </a:cubicBezTo>
                  <a:cubicBezTo>
                    <a:pt x="3" y="26"/>
                    <a:pt x="0" y="23"/>
                    <a:pt x="0" y="18"/>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34" name="Freeform 70"/>
            <p:cNvSpPr>
              <a:spLocks noEditPoints="1"/>
            </p:cNvSpPr>
            <p:nvPr/>
          </p:nvSpPr>
          <p:spPr bwMode="auto">
            <a:xfrm>
              <a:off x="2881" y="2444"/>
              <a:ext cx="421" cy="8"/>
            </a:xfrm>
            <a:custGeom>
              <a:avLst/>
              <a:gdLst>
                <a:gd name="T0" fmla="*/ 816 w 840"/>
                <a:gd name="T1" fmla="*/ 16 h 16"/>
                <a:gd name="T2" fmla="*/ 816 w 840"/>
                <a:gd name="T3" fmla="*/ 0 h 16"/>
                <a:gd name="T4" fmla="*/ 840 w 840"/>
                <a:gd name="T5" fmla="*/ 8 h 16"/>
                <a:gd name="T6" fmla="*/ 784 w 840"/>
                <a:gd name="T7" fmla="*/ 16 h 16"/>
                <a:gd name="T8" fmla="*/ 760 w 840"/>
                <a:gd name="T9" fmla="*/ 8 h 16"/>
                <a:gd name="T10" fmla="*/ 784 w 840"/>
                <a:gd name="T11" fmla="*/ 0 h 16"/>
                <a:gd name="T12" fmla="*/ 784 w 840"/>
                <a:gd name="T13" fmla="*/ 16 h 16"/>
                <a:gd name="T14" fmla="*/ 720 w 840"/>
                <a:gd name="T15" fmla="*/ 16 h 16"/>
                <a:gd name="T16" fmla="*/ 720 w 840"/>
                <a:gd name="T17" fmla="*/ 0 h 16"/>
                <a:gd name="T18" fmla="*/ 744 w 840"/>
                <a:gd name="T19" fmla="*/ 8 h 16"/>
                <a:gd name="T20" fmla="*/ 688 w 840"/>
                <a:gd name="T21" fmla="*/ 16 h 16"/>
                <a:gd name="T22" fmla="*/ 664 w 840"/>
                <a:gd name="T23" fmla="*/ 8 h 16"/>
                <a:gd name="T24" fmla="*/ 688 w 840"/>
                <a:gd name="T25" fmla="*/ 0 h 16"/>
                <a:gd name="T26" fmla="*/ 688 w 840"/>
                <a:gd name="T27" fmla="*/ 16 h 16"/>
                <a:gd name="T28" fmla="*/ 624 w 840"/>
                <a:gd name="T29" fmla="*/ 16 h 16"/>
                <a:gd name="T30" fmla="*/ 624 w 840"/>
                <a:gd name="T31" fmla="*/ 0 h 16"/>
                <a:gd name="T32" fmla="*/ 648 w 840"/>
                <a:gd name="T33" fmla="*/ 8 h 16"/>
                <a:gd name="T34" fmla="*/ 592 w 840"/>
                <a:gd name="T35" fmla="*/ 16 h 16"/>
                <a:gd name="T36" fmla="*/ 568 w 840"/>
                <a:gd name="T37" fmla="*/ 8 h 16"/>
                <a:gd name="T38" fmla="*/ 592 w 840"/>
                <a:gd name="T39" fmla="*/ 0 h 16"/>
                <a:gd name="T40" fmla="*/ 592 w 840"/>
                <a:gd name="T41" fmla="*/ 16 h 16"/>
                <a:gd name="T42" fmla="*/ 528 w 840"/>
                <a:gd name="T43" fmla="*/ 16 h 16"/>
                <a:gd name="T44" fmla="*/ 528 w 840"/>
                <a:gd name="T45" fmla="*/ 0 h 16"/>
                <a:gd name="T46" fmla="*/ 552 w 840"/>
                <a:gd name="T47" fmla="*/ 8 h 16"/>
                <a:gd name="T48" fmla="*/ 496 w 840"/>
                <a:gd name="T49" fmla="*/ 16 h 16"/>
                <a:gd name="T50" fmla="*/ 472 w 840"/>
                <a:gd name="T51" fmla="*/ 8 h 16"/>
                <a:gd name="T52" fmla="*/ 496 w 840"/>
                <a:gd name="T53" fmla="*/ 0 h 16"/>
                <a:gd name="T54" fmla="*/ 496 w 840"/>
                <a:gd name="T55" fmla="*/ 16 h 16"/>
                <a:gd name="T56" fmla="*/ 432 w 840"/>
                <a:gd name="T57" fmla="*/ 16 h 16"/>
                <a:gd name="T58" fmla="*/ 432 w 840"/>
                <a:gd name="T59" fmla="*/ 0 h 16"/>
                <a:gd name="T60" fmla="*/ 456 w 840"/>
                <a:gd name="T61" fmla="*/ 8 h 16"/>
                <a:gd name="T62" fmla="*/ 400 w 840"/>
                <a:gd name="T63" fmla="*/ 16 h 16"/>
                <a:gd name="T64" fmla="*/ 376 w 840"/>
                <a:gd name="T65" fmla="*/ 8 h 16"/>
                <a:gd name="T66" fmla="*/ 400 w 840"/>
                <a:gd name="T67" fmla="*/ 0 h 16"/>
                <a:gd name="T68" fmla="*/ 400 w 840"/>
                <a:gd name="T69" fmla="*/ 16 h 16"/>
                <a:gd name="T70" fmla="*/ 336 w 840"/>
                <a:gd name="T71" fmla="*/ 16 h 16"/>
                <a:gd name="T72" fmla="*/ 336 w 840"/>
                <a:gd name="T73" fmla="*/ 0 h 16"/>
                <a:gd name="T74" fmla="*/ 360 w 840"/>
                <a:gd name="T75" fmla="*/ 8 h 16"/>
                <a:gd name="T76" fmla="*/ 304 w 840"/>
                <a:gd name="T77" fmla="*/ 16 h 16"/>
                <a:gd name="T78" fmla="*/ 280 w 840"/>
                <a:gd name="T79" fmla="*/ 8 h 16"/>
                <a:gd name="T80" fmla="*/ 304 w 840"/>
                <a:gd name="T81" fmla="*/ 0 h 16"/>
                <a:gd name="T82" fmla="*/ 304 w 840"/>
                <a:gd name="T83" fmla="*/ 16 h 16"/>
                <a:gd name="T84" fmla="*/ 240 w 840"/>
                <a:gd name="T85" fmla="*/ 16 h 16"/>
                <a:gd name="T86" fmla="*/ 240 w 840"/>
                <a:gd name="T87" fmla="*/ 0 h 16"/>
                <a:gd name="T88" fmla="*/ 264 w 840"/>
                <a:gd name="T89" fmla="*/ 8 h 16"/>
                <a:gd name="T90" fmla="*/ 208 w 840"/>
                <a:gd name="T91" fmla="*/ 16 h 16"/>
                <a:gd name="T92" fmla="*/ 184 w 840"/>
                <a:gd name="T93" fmla="*/ 8 h 16"/>
                <a:gd name="T94" fmla="*/ 208 w 840"/>
                <a:gd name="T95" fmla="*/ 0 h 16"/>
                <a:gd name="T96" fmla="*/ 208 w 840"/>
                <a:gd name="T97" fmla="*/ 16 h 16"/>
                <a:gd name="T98" fmla="*/ 144 w 840"/>
                <a:gd name="T99" fmla="*/ 16 h 16"/>
                <a:gd name="T100" fmla="*/ 144 w 840"/>
                <a:gd name="T101" fmla="*/ 0 h 16"/>
                <a:gd name="T102" fmla="*/ 168 w 840"/>
                <a:gd name="T103" fmla="*/ 8 h 16"/>
                <a:gd name="T104" fmla="*/ 112 w 840"/>
                <a:gd name="T105" fmla="*/ 16 h 16"/>
                <a:gd name="T106" fmla="*/ 88 w 840"/>
                <a:gd name="T107" fmla="*/ 8 h 16"/>
                <a:gd name="T108" fmla="*/ 112 w 840"/>
                <a:gd name="T109" fmla="*/ 0 h 16"/>
                <a:gd name="T110" fmla="*/ 112 w 840"/>
                <a:gd name="T111" fmla="*/ 16 h 16"/>
                <a:gd name="T112" fmla="*/ 48 w 840"/>
                <a:gd name="T113" fmla="*/ 16 h 16"/>
                <a:gd name="T114" fmla="*/ 48 w 840"/>
                <a:gd name="T115" fmla="*/ 0 h 16"/>
                <a:gd name="T116" fmla="*/ 72 w 840"/>
                <a:gd name="T117" fmla="*/ 8 h 16"/>
                <a:gd name="T118" fmla="*/ 16 w 840"/>
                <a:gd name="T119" fmla="*/ 16 h 16"/>
                <a:gd name="T120" fmla="*/ 0 w 840"/>
                <a:gd name="T121" fmla="*/ 8 h 16"/>
                <a:gd name="T122" fmla="*/ 16 w 840"/>
                <a:gd name="T123" fmla="*/ 0 h 16"/>
                <a:gd name="T124" fmla="*/ 16 w 840"/>
                <a:gd name="T125"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40" h="16">
                  <a:moveTo>
                    <a:pt x="832" y="16"/>
                  </a:moveTo>
                  <a:lnTo>
                    <a:pt x="816" y="16"/>
                  </a:lnTo>
                  <a:cubicBezTo>
                    <a:pt x="811" y="16"/>
                    <a:pt x="808" y="13"/>
                    <a:pt x="808" y="8"/>
                  </a:cubicBezTo>
                  <a:cubicBezTo>
                    <a:pt x="808" y="4"/>
                    <a:pt x="811" y="0"/>
                    <a:pt x="816" y="0"/>
                  </a:cubicBezTo>
                  <a:lnTo>
                    <a:pt x="832" y="0"/>
                  </a:lnTo>
                  <a:cubicBezTo>
                    <a:pt x="836" y="0"/>
                    <a:pt x="840" y="4"/>
                    <a:pt x="840" y="8"/>
                  </a:cubicBezTo>
                  <a:cubicBezTo>
                    <a:pt x="840" y="13"/>
                    <a:pt x="836" y="16"/>
                    <a:pt x="832" y="16"/>
                  </a:cubicBezTo>
                  <a:close/>
                  <a:moveTo>
                    <a:pt x="784" y="16"/>
                  </a:moveTo>
                  <a:lnTo>
                    <a:pt x="768" y="16"/>
                  </a:lnTo>
                  <a:cubicBezTo>
                    <a:pt x="763" y="16"/>
                    <a:pt x="760" y="13"/>
                    <a:pt x="760" y="8"/>
                  </a:cubicBezTo>
                  <a:cubicBezTo>
                    <a:pt x="760" y="4"/>
                    <a:pt x="763" y="0"/>
                    <a:pt x="768" y="0"/>
                  </a:cubicBezTo>
                  <a:lnTo>
                    <a:pt x="784" y="0"/>
                  </a:lnTo>
                  <a:cubicBezTo>
                    <a:pt x="788" y="0"/>
                    <a:pt x="792" y="4"/>
                    <a:pt x="792" y="8"/>
                  </a:cubicBezTo>
                  <a:cubicBezTo>
                    <a:pt x="792" y="13"/>
                    <a:pt x="788" y="16"/>
                    <a:pt x="784" y="16"/>
                  </a:cubicBezTo>
                  <a:close/>
                  <a:moveTo>
                    <a:pt x="736" y="16"/>
                  </a:moveTo>
                  <a:lnTo>
                    <a:pt x="720" y="16"/>
                  </a:lnTo>
                  <a:cubicBezTo>
                    <a:pt x="715" y="16"/>
                    <a:pt x="712" y="13"/>
                    <a:pt x="712" y="8"/>
                  </a:cubicBezTo>
                  <a:cubicBezTo>
                    <a:pt x="712" y="4"/>
                    <a:pt x="715" y="0"/>
                    <a:pt x="720" y="0"/>
                  </a:cubicBezTo>
                  <a:lnTo>
                    <a:pt x="736" y="0"/>
                  </a:lnTo>
                  <a:cubicBezTo>
                    <a:pt x="740" y="0"/>
                    <a:pt x="744" y="4"/>
                    <a:pt x="744" y="8"/>
                  </a:cubicBezTo>
                  <a:cubicBezTo>
                    <a:pt x="744" y="13"/>
                    <a:pt x="740" y="16"/>
                    <a:pt x="736" y="16"/>
                  </a:cubicBezTo>
                  <a:close/>
                  <a:moveTo>
                    <a:pt x="688" y="16"/>
                  </a:moveTo>
                  <a:lnTo>
                    <a:pt x="672" y="16"/>
                  </a:lnTo>
                  <a:cubicBezTo>
                    <a:pt x="667" y="16"/>
                    <a:pt x="664" y="13"/>
                    <a:pt x="664" y="8"/>
                  </a:cubicBezTo>
                  <a:cubicBezTo>
                    <a:pt x="664" y="4"/>
                    <a:pt x="667" y="0"/>
                    <a:pt x="672" y="0"/>
                  </a:cubicBezTo>
                  <a:lnTo>
                    <a:pt x="688" y="0"/>
                  </a:lnTo>
                  <a:cubicBezTo>
                    <a:pt x="692" y="0"/>
                    <a:pt x="696" y="4"/>
                    <a:pt x="696" y="8"/>
                  </a:cubicBezTo>
                  <a:cubicBezTo>
                    <a:pt x="696" y="13"/>
                    <a:pt x="692" y="16"/>
                    <a:pt x="688" y="16"/>
                  </a:cubicBezTo>
                  <a:close/>
                  <a:moveTo>
                    <a:pt x="640" y="16"/>
                  </a:moveTo>
                  <a:lnTo>
                    <a:pt x="624" y="16"/>
                  </a:lnTo>
                  <a:cubicBezTo>
                    <a:pt x="619" y="16"/>
                    <a:pt x="616" y="13"/>
                    <a:pt x="616" y="8"/>
                  </a:cubicBezTo>
                  <a:cubicBezTo>
                    <a:pt x="616" y="4"/>
                    <a:pt x="619" y="0"/>
                    <a:pt x="624" y="0"/>
                  </a:cubicBezTo>
                  <a:lnTo>
                    <a:pt x="640" y="0"/>
                  </a:lnTo>
                  <a:cubicBezTo>
                    <a:pt x="644" y="0"/>
                    <a:pt x="648" y="4"/>
                    <a:pt x="648" y="8"/>
                  </a:cubicBezTo>
                  <a:cubicBezTo>
                    <a:pt x="648" y="13"/>
                    <a:pt x="644" y="16"/>
                    <a:pt x="640" y="16"/>
                  </a:cubicBezTo>
                  <a:close/>
                  <a:moveTo>
                    <a:pt x="592" y="16"/>
                  </a:moveTo>
                  <a:lnTo>
                    <a:pt x="576" y="16"/>
                  </a:lnTo>
                  <a:cubicBezTo>
                    <a:pt x="571" y="16"/>
                    <a:pt x="568" y="13"/>
                    <a:pt x="568" y="8"/>
                  </a:cubicBezTo>
                  <a:cubicBezTo>
                    <a:pt x="568" y="4"/>
                    <a:pt x="571" y="0"/>
                    <a:pt x="576" y="0"/>
                  </a:cubicBezTo>
                  <a:lnTo>
                    <a:pt x="592" y="0"/>
                  </a:lnTo>
                  <a:cubicBezTo>
                    <a:pt x="596" y="0"/>
                    <a:pt x="600" y="4"/>
                    <a:pt x="600" y="8"/>
                  </a:cubicBezTo>
                  <a:cubicBezTo>
                    <a:pt x="600" y="13"/>
                    <a:pt x="596" y="16"/>
                    <a:pt x="592" y="16"/>
                  </a:cubicBezTo>
                  <a:close/>
                  <a:moveTo>
                    <a:pt x="544" y="16"/>
                  </a:moveTo>
                  <a:lnTo>
                    <a:pt x="528" y="16"/>
                  </a:lnTo>
                  <a:cubicBezTo>
                    <a:pt x="523" y="16"/>
                    <a:pt x="520" y="13"/>
                    <a:pt x="520" y="8"/>
                  </a:cubicBezTo>
                  <a:cubicBezTo>
                    <a:pt x="520" y="4"/>
                    <a:pt x="523" y="0"/>
                    <a:pt x="528" y="0"/>
                  </a:cubicBezTo>
                  <a:lnTo>
                    <a:pt x="544" y="0"/>
                  </a:lnTo>
                  <a:cubicBezTo>
                    <a:pt x="548" y="0"/>
                    <a:pt x="552" y="4"/>
                    <a:pt x="552" y="8"/>
                  </a:cubicBezTo>
                  <a:cubicBezTo>
                    <a:pt x="552" y="13"/>
                    <a:pt x="548" y="16"/>
                    <a:pt x="544" y="16"/>
                  </a:cubicBezTo>
                  <a:close/>
                  <a:moveTo>
                    <a:pt x="496" y="16"/>
                  </a:moveTo>
                  <a:lnTo>
                    <a:pt x="480" y="16"/>
                  </a:lnTo>
                  <a:cubicBezTo>
                    <a:pt x="475" y="16"/>
                    <a:pt x="472" y="13"/>
                    <a:pt x="472" y="8"/>
                  </a:cubicBezTo>
                  <a:cubicBezTo>
                    <a:pt x="472" y="4"/>
                    <a:pt x="475" y="0"/>
                    <a:pt x="480" y="0"/>
                  </a:cubicBezTo>
                  <a:lnTo>
                    <a:pt x="496" y="0"/>
                  </a:lnTo>
                  <a:cubicBezTo>
                    <a:pt x="500" y="0"/>
                    <a:pt x="504" y="4"/>
                    <a:pt x="504" y="8"/>
                  </a:cubicBezTo>
                  <a:cubicBezTo>
                    <a:pt x="504" y="13"/>
                    <a:pt x="500" y="16"/>
                    <a:pt x="496" y="16"/>
                  </a:cubicBezTo>
                  <a:close/>
                  <a:moveTo>
                    <a:pt x="448" y="16"/>
                  </a:moveTo>
                  <a:lnTo>
                    <a:pt x="432" y="16"/>
                  </a:lnTo>
                  <a:cubicBezTo>
                    <a:pt x="427" y="16"/>
                    <a:pt x="424" y="13"/>
                    <a:pt x="424" y="8"/>
                  </a:cubicBezTo>
                  <a:cubicBezTo>
                    <a:pt x="424" y="4"/>
                    <a:pt x="427" y="0"/>
                    <a:pt x="432" y="0"/>
                  </a:cubicBezTo>
                  <a:lnTo>
                    <a:pt x="448" y="0"/>
                  </a:lnTo>
                  <a:cubicBezTo>
                    <a:pt x="452" y="0"/>
                    <a:pt x="456" y="4"/>
                    <a:pt x="456" y="8"/>
                  </a:cubicBezTo>
                  <a:cubicBezTo>
                    <a:pt x="456" y="13"/>
                    <a:pt x="452" y="16"/>
                    <a:pt x="448" y="16"/>
                  </a:cubicBezTo>
                  <a:close/>
                  <a:moveTo>
                    <a:pt x="400" y="16"/>
                  </a:moveTo>
                  <a:lnTo>
                    <a:pt x="384" y="16"/>
                  </a:lnTo>
                  <a:cubicBezTo>
                    <a:pt x="379" y="16"/>
                    <a:pt x="376" y="13"/>
                    <a:pt x="376" y="8"/>
                  </a:cubicBezTo>
                  <a:cubicBezTo>
                    <a:pt x="376" y="4"/>
                    <a:pt x="379" y="0"/>
                    <a:pt x="384" y="0"/>
                  </a:cubicBezTo>
                  <a:lnTo>
                    <a:pt x="400" y="0"/>
                  </a:lnTo>
                  <a:cubicBezTo>
                    <a:pt x="404" y="0"/>
                    <a:pt x="408" y="4"/>
                    <a:pt x="408" y="8"/>
                  </a:cubicBezTo>
                  <a:cubicBezTo>
                    <a:pt x="408" y="13"/>
                    <a:pt x="404" y="16"/>
                    <a:pt x="400" y="16"/>
                  </a:cubicBezTo>
                  <a:close/>
                  <a:moveTo>
                    <a:pt x="352" y="16"/>
                  </a:moveTo>
                  <a:lnTo>
                    <a:pt x="336" y="16"/>
                  </a:lnTo>
                  <a:cubicBezTo>
                    <a:pt x="331" y="16"/>
                    <a:pt x="328" y="13"/>
                    <a:pt x="328" y="8"/>
                  </a:cubicBezTo>
                  <a:cubicBezTo>
                    <a:pt x="328" y="4"/>
                    <a:pt x="331" y="0"/>
                    <a:pt x="336" y="0"/>
                  </a:cubicBezTo>
                  <a:lnTo>
                    <a:pt x="352" y="0"/>
                  </a:lnTo>
                  <a:cubicBezTo>
                    <a:pt x="356" y="0"/>
                    <a:pt x="360" y="4"/>
                    <a:pt x="360" y="8"/>
                  </a:cubicBezTo>
                  <a:cubicBezTo>
                    <a:pt x="360" y="13"/>
                    <a:pt x="356" y="16"/>
                    <a:pt x="352" y="16"/>
                  </a:cubicBezTo>
                  <a:close/>
                  <a:moveTo>
                    <a:pt x="304" y="16"/>
                  </a:moveTo>
                  <a:lnTo>
                    <a:pt x="288" y="16"/>
                  </a:lnTo>
                  <a:cubicBezTo>
                    <a:pt x="283" y="16"/>
                    <a:pt x="280" y="13"/>
                    <a:pt x="280" y="8"/>
                  </a:cubicBezTo>
                  <a:cubicBezTo>
                    <a:pt x="280" y="4"/>
                    <a:pt x="283" y="0"/>
                    <a:pt x="288" y="0"/>
                  </a:cubicBezTo>
                  <a:lnTo>
                    <a:pt x="304" y="0"/>
                  </a:lnTo>
                  <a:cubicBezTo>
                    <a:pt x="308" y="0"/>
                    <a:pt x="312" y="4"/>
                    <a:pt x="312" y="8"/>
                  </a:cubicBezTo>
                  <a:cubicBezTo>
                    <a:pt x="312" y="13"/>
                    <a:pt x="308" y="16"/>
                    <a:pt x="304" y="16"/>
                  </a:cubicBezTo>
                  <a:close/>
                  <a:moveTo>
                    <a:pt x="256" y="16"/>
                  </a:moveTo>
                  <a:lnTo>
                    <a:pt x="240" y="16"/>
                  </a:lnTo>
                  <a:cubicBezTo>
                    <a:pt x="235" y="16"/>
                    <a:pt x="232" y="13"/>
                    <a:pt x="232" y="8"/>
                  </a:cubicBezTo>
                  <a:cubicBezTo>
                    <a:pt x="232" y="4"/>
                    <a:pt x="235" y="0"/>
                    <a:pt x="240" y="0"/>
                  </a:cubicBezTo>
                  <a:lnTo>
                    <a:pt x="256" y="0"/>
                  </a:lnTo>
                  <a:cubicBezTo>
                    <a:pt x="260" y="0"/>
                    <a:pt x="264" y="4"/>
                    <a:pt x="264" y="8"/>
                  </a:cubicBezTo>
                  <a:cubicBezTo>
                    <a:pt x="264" y="13"/>
                    <a:pt x="260" y="16"/>
                    <a:pt x="256" y="16"/>
                  </a:cubicBezTo>
                  <a:close/>
                  <a:moveTo>
                    <a:pt x="208" y="16"/>
                  </a:moveTo>
                  <a:lnTo>
                    <a:pt x="192" y="16"/>
                  </a:lnTo>
                  <a:cubicBezTo>
                    <a:pt x="187" y="16"/>
                    <a:pt x="184" y="13"/>
                    <a:pt x="184" y="8"/>
                  </a:cubicBezTo>
                  <a:cubicBezTo>
                    <a:pt x="184" y="4"/>
                    <a:pt x="187" y="0"/>
                    <a:pt x="192" y="0"/>
                  </a:cubicBezTo>
                  <a:lnTo>
                    <a:pt x="208" y="0"/>
                  </a:lnTo>
                  <a:cubicBezTo>
                    <a:pt x="212" y="0"/>
                    <a:pt x="216" y="4"/>
                    <a:pt x="216" y="8"/>
                  </a:cubicBezTo>
                  <a:cubicBezTo>
                    <a:pt x="216" y="13"/>
                    <a:pt x="212" y="16"/>
                    <a:pt x="208" y="16"/>
                  </a:cubicBezTo>
                  <a:close/>
                  <a:moveTo>
                    <a:pt x="160" y="16"/>
                  </a:moveTo>
                  <a:lnTo>
                    <a:pt x="144" y="16"/>
                  </a:lnTo>
                  <a:cubicBezTo>
                    <a:pt x="139" y="16"/>
                    <a:pt x="136" y="13"/>
                    <a:pt x="136" y="8"/>
                  </a:cubicBezTo>
                  <a:cubicBezTo>
                    <a:pt x="136" y="4"/>
                    <a:pt x="139" y="0"/>
                    <a:pt x="144" y="0"/>
                  </a:cubicBezTo>
                  <a:lnTo>
                    <a:pt x="160" y="0"/>
                  </a:lnTo>
                  <a:cubicBezTo>
                    <a:pt x="164" y="0"/>
                    <a:pt x="168" y="4"/>
                    <a:pt x="168" y="8"/>
                  </a:cubicBezTo>
                  <a:cubicBezTo>
                    <a:pt x="168" y="13"/>
                    <a:pt x="164" y="16"/>
                    <a:pt x="160" y="16"/>
                  </a:cubicBezTo>
                  <a:close/>
                  <a:moveTo>
                    <a:pt x="112" y="16"/>
                  </a:moveTo>
                  <a:lnTo>
                    <a:pt x="96" y="16"/>
                  </a:lnTo>
                  <a:cubicBezTo>
                    <a:pt x="91" y="16"/>
                    <a:pt x="88" y="13"/>
                    <a:pt x="88" y="8"/>
                  </a:cubicBezTo>
                  <a:cubicBezTo>
                    <a:pt x="88" y="4"/>
                    <a:pt x="91" y="0"/>
                    <a:pt x="96" y="0"/>
                  </a:cubicBezTo>
                  <a:lnTo>
                    <a:pt x="112" y="0"/>
                  </a:lnTo>
                  <a:cubicBezTo>
                    <a:pt x="116" y="0"/>
                    <a:pt x="120" y="4"/>
                    <a:pt x="120" y="8"/>
                  </a:cubicBezTo>
                  <a:cubicBezTo>
                    <a:pt x="120" y="13"/>
                    <a:pt x="116" y="16"/>
                    <a:pt x="112" y="16"/>
                  </a:cubicBezTo>
                  <a:close/>
                  <a:moveTo>
                    <a:pt x="64" y="16"/>
                  </a:moveTo>
                  <a:lnTo>
                    <a:pt x="48" y="16"/>
                  </a:lnTo>
                  <a:cubicBezTo>
                    <a:pt x="43" y="16"/>
                    <a:pt x="40" y="13"/>
                    <a:pt x="40" y="8"/>
                  </a:cubicBezTo>
                  <a:cubicBezTo>
                    <a:pt x="40" y="4"/>
                    <a:pt x="43" y="0"/>
                    <a:pt x="48" y="0"/>
                  </a:cubicBezTo>
                  <a:lnTo>
                    <a:pt x="64" y="0"/>
                  </a:lnTo>
                  <a:cubicBezTo>
                    <a:pt x="68" y="0"/>
                    <a:pt x="72" y="4"/>
                    <a:pt x="72" y="8"/>
                  </a:cubicBezTo>
                  <a:cubicBezTo>
                    <a:pt x="72" y="13"/>
                    <a:pt x="68" y="16"/>
                    <a:pt x="64" y="16"/>
                  </a:cubicBezTo>
                  <a:close/>
                  <a:moveTo>
                    <a:pt x="16" y="16"/>
                  </a:moveTo>
                  <a:lnTo>
                    <a:pt x="8" y="16"/>
                  </a:lnTo>
                  <a:cubicBezTo>
                    <a:pt x="3" y="16"/>
                    <a:pt x="0" y="13"/>
                    <a:pt x="0" y="8"/>
                  </a:cubicBezTo>
                  <a:cubicBezTo>
                    <a:pt x="0" y="4"/>
                    <a:pt x="3" y="0"/>
                    <a:pt x="8" y="0"/>
                  </a:cubicBezTo>
                  <a:lnTo>
                    <a:pt x="16" y="0"/>
                  </a:lnTo>
                  <a:cubicBezTo>
                    <a:pt x="20" y="0"/>
                    <a:pt x="24" y="4"/>
                    <a:pt x="24" y="8"/>
                  </a:cubicBezTo>
                  <a:cubicBezTo>
                    <a:pt x="24" y="13"/>
                    <a:pt x="20" y="16"/>
                    <a:pt x="16" y="16"/>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35" name="Freeform 71"/>
            <p:cNvSpPr>
              <a:spLocks noEditPoints="1"/>
            </p:cNvSpPr>
            <p:nvPr/>
          </p:nvSpPr>
          <p:spPr bwMode="auto">
            <a:xfrm>
              <a:off x="2891" y="2456"/>
              <a:ext cx="411" cy="469"/>
            </a:xfrm>
            <a:custGeom>
              <a:avLst/>
              <a:gdLst>
                <a:gd name="T0" fmla="*/ 796 w 821"/>
                <a:gd name="T1" fmla="*/ 905 h 932"/>
                <a:gd name="T2" fmla="*/ 817 w 821"/>
                <a:gd name="T3" fmla="*/ 929 h 932"/>
                <a:gd name="T4" fmla="*/ 763 w 821"/>
                <a:gd name="T5" fmla="*/ 880 h 932"/>
                <a:gd name="T6" fmla="*/ 786 w 821"/>
                <a:gd name="T7" fmla="*/ 881 h 932"/>
                <a:gd name="T8" fmla="*/ 742 w 821"/>
                <a:gd name="T9" fmla="*/ 856 h 932"/>
                <a:gd name="T10" fmla="*/ 744 w 821"/>
                <a:gd name="T11" fmla="*/ 833 h 932"/>
                <a:gd name="T12" fmla="*/ 742 w 821"/>
                <a:gd name="T13" fmla="*/ 856 h 932"/>
                <a:gd name="T14" fmla="*/ 701 w 821"/>
                <a:gd name="T15" fmla="*/ 796 h 932"/>
                <a:gd name="T16" fmla="*/ 722 w 821"/>
                <a:gd name="T17" fmla="*/ 821 h 932"/>
                <a:gd name="T18" fmla="*/ 668 w 821"/>
                <a:gd name="T19" fmla="*/ 772 h 932"/>
                <a:gd name="T20" fmla="*/ 691 w 821"/>
                <a:gd name="T21" fmla="*/ 773 h 932"/>
                <a:gd name="T22" fmla="*/ 647 w 821"/>
                <a:gd name="T23" fmla="*/ 748 h 932"/>
                <a:gd name="T24" fmla="*/ 649 w 821"/>
                <a:gd name="T25" fmla="*/ 725 h 932"/>
                <a:gd name="T26" fmla="*/ 647 w 821"/>
                <a:gd name="T27" fmla="*/ 748 h 932"/>
                <a:gd name="T28" fmla="*/ 606 w 821"/>
                <a:gd name="T29" fmla="*/ 688 h 932"/>
                <a:gd name="T30" fmla="*/ 627 w 821"/>
                <a:gd name="T31" fmla="*/ 712 h 932"/>
                <a:gd name="T32" fmla="*/ 573 w 821"/>
                <a:gd name="T33" fmla="*/ 664 h 932"/>
                <a:gd name="T34" fmla="*/ 596 w 821"/>
                <a:gd name="T35" fmla="*/ 665 h 932"/>
                <a:gd name="T36" fmla="*/ 552 w 821"/>
                <a:gd name="T37" fmla="*/ 640 h 932"/>
                <a:gd name="T38" fmla="*/ 554 w 821"/>
                <a:gd name="T39" fmla="*/ 617 h 932"/>
                <a:gd name="T40" fmla="*/ 552 w 821"/>
                <a:gd name="T41" fmla="*/ 640 h 932"/>
                <a:gd name="T42" fmla="*/ 511 w 821"/>
                <a:gd name="T43" fmla="*/ 580 h 932"/>
                <a:gd name="T44" fmla="*/ 532 w 821"/>
                <a:gd name="T45" fmla="*/ 604 h 932"/>
                <a:gd name="T46" fmla="*/ 478 w 821"/>
                <a:gd name="T47" fmla="*/ 555 h 932"/>
                <a:gd name="T48" fmla="*/ 501 w 821"/>
                <a:gd name="T49" fmla="*/ 557 h 932"/>
                <a:gd name="T50" fmla="*/ 457 w 821"/>
                <a:gd name="T51" fmla="*/ 531 h 932"/>
                <a:gd name="T52" fmla="*/ 458 w 821"/>
                <a:gd name="T53" fmla="*/ 509 h 932"/>
                <a:gd name="T54" fmla="*/ 457 w 821"/>
                <a:gd name="T55" fmla="*/ 531 h 932"/>
                <a:gd name="T56" fmla="*/ 415 w 821"/>
                <a:gd name="T57" fmla="*/ 472 h 932"/>
                <a:gd name="T58" fmla="*/ 437 w 821"/>
                <a:gd name="T59" fmla="*/ 496 h 932"/>
                <a:gd name="T60" fmla="*/ 383 w 821"/>
                <a:gd name="T61" fmla="*/ 447 h 932"/>
                <a:gd name="T62" fmla="*/ 406 w 821"/>
                <a:gd name="T63" fmla="*/ 449 h 932"/>
                <a:gd name="T64" fmla="*/ 362 w 821"/>
                <a:gd name="T65" fmla="*/ 423 h 932"/>
                <a:gd name="T66" fmla="*/ 363 w 821"/>
                <a:gd name="T67" fmla="*/ 401 h 932"/>
                <a:gd name="T68" fmla="*/ 362 w 821"/>
                <a:gd name="T69" fmla="*/ 423 h 932"/>
                <a:gd name="T70" fmla="*/ 320 w 821"/>
                <a:gd name="T71" fmla="*/ 364 h 932"/>
                <a:gd name="T72" fmla="*/ 342 w 821"/>
                <a:gd name="T73" fmla="*/ 388 h 932"/>
                <a:gd name="T74" fmla="*/ 288 w 821"/>
                <a:gd name="T75" fmla="*/ 339 h 932"/>
                <a:gd name="T76" fmla="*/ 311 w 821"/>
                <a:gd name="T77" fmla="*/ 341 h 932"/>
                <a:gd name="T78" fmla="*/ 267 w 821"/>
                <a:gd name="T79" fmla="*/ 315 h 932"/>
                <a:gd name="T80" fmla="*/ 268 w 821"/>
                <a:gd name="T81" fmla="*/ 292 h 932"/>
                <a:gd name="T82" fmla="*/ 267 w 821"/>
                <a:gd name="T83" fmla="*/ 315 h 932"/>
                <a:gd name="T84" fmla="*/ 225 w 821"/>
                <a:gd name="T85" fmla="*/ 256 h 932"/>
                <a:gd name="T86" fmla="*/ 246 w 821"/>
                <a:gd name="T87" fmla="*/ 280 h 932"/>
                <a:gd name="T88" fmla="*/ 193 w 821"/>
                <a:gd name="T89" fmla="*/ 231 h 932"/>
                <a:gd name="T90" fmla="*/ 215 w 821"/>
                <a:gd name="T91" fmla="*/ 232 h 932"/>
                <a:gd name="T92" fmla="*/ 172 w 821"/>
                <a:gd name="T93" fmla="*/ 207 h 932"/>
                <a:gd name="T94" fmla="*/ 173 w 821"/>
                <a:gd name="T95" fmla="*/ 184 h 932"/>
                <a:gd name="T96" fmla="*/ 172 w 821"/>
                <a:gd name="T97" fmla="*/ 207 h 932"/>
                <a:gd name="T98" fmla="*/ 130 w 821"/>
                <a:gd name="T99" fmla="*/ 148 h 932"/>
                <a:gd name="T100" fmla="*/ 151 w 821"/>
                <a:gd name="T101" fmla="*/ 172 h 932"/>
                <a:gd name="T102" fmla="*/ 98 w 821"/>
                <a:gd name="T103" fmla="*/ 123 h 932"/>
                <a:gd name="T104" fmla="*/ 120 w 821"/>
                <a:gd name="T105" fmla="*/ 124 h 932"/>
                <a:gd name="T106" fmla="*/ 77 w 821"/>
                <a:gd name="T107" fmla="*/ 99 h 932"/>
                <a:gd name="T108" fmla="*/ 78 w 821"/>
                <a:gd name="T109" fmla="*/ 76 h 932"/>
                <a:gd name="T110" fmla="*/ 77 w 821"/>
                <a:gd name="T111" fmla="*/ 99 h 932"/>
                <a:gd name="T112" fmla="*/ 35 w 821"/>
                <a:gd name="T113" fmla="*/ 39 h 932"/>
                <a:gd name="T114" fmla="*/ 56 w 821"/>
                <a:gd name="T115" fmla="*/ 63 h 932"/>
                <a:gd name="T116" fmla="*/ 3 w 821"/>
                <a:gd name="T117" fmla="*/ 15 h 932"/>
                <a:gd name="T118" fmla="*/ 25 w 821"/>
                <a:gd name="T119" fmla="*/ 16 h 9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21" h="932">
                  <a:moveTo>
                    <a:pt x="806" y="928"/>
                  </a:moveTo>
                  <a:lnTo>
                    <a:pt x="795" y="916"/>
                  </a:lnTo>
                  <a:cubicBezTo>
                    <a:pt x="792" y="913"/>
                    <a:pt x="792" y="908"/>
                    <a:pt x="796" y="905"/>
                  </a:cubicBezTo>
                  <a:cubicBezTo>
                    <a:pt x="799" y="902"/>
                    <a:pt x="804" y="902"/>
                    <a:pt x="807" y="905"/>
                  </a:cubicBezTo>
                  <a:lnTo>
                    <a:pt x="818" y="917"/>
                  </a:lnTo>
                  <a:cubicBezTo>
                    <a:pt x="821" y="921"/>
                    <a:pt x="820" y="926"/>
                    <a:pt x="817" y="929"/>
                  </a:cubicBezTo>
                  <a:cubicBezTo>
                    <a:pt x="814" y="932"/>
                    <a:pt x="808" y="931"/>
                    <a:pt x="806" y="928"/>
                  </a:cubicBezTo>
                  <a:close/>
                  <a:moveTo>
                    <a:pt x="774" y="892"/>
                  </a:moveTo>
                  <a:lnTo>
                    <a:pt x="763" y="880"/>
                  </a:lnTo>
                  <a:cubicBezTo>
                    <a:pt x="760" y="877"/>
                    <a:pt x="761" y="871"/>
                    <a:pt x="764" y="869"/>
                  </a:cubicBezTo>
                  <a:cubicBezTo>
                    <a:pt x="767" y="866"/>
                    <a:pt x="772" y="866"/>
                    <a:pt x="775" y="869"/>
                  </a:cubicBezTo>
                  <a:lnTo>
                    <a:pt x="786" y="881"/>
                  </a:lnTo>
                  <a:cubicBezTo>
                    <a:pt x="789" y="885"/>
                    <a:pt x="788" y="890"/>
                    <a:pt x="785" y="893"/>
                  </a:cubicBezTo>
                  <a:cubicBezTo>
                    <a:pt x="782" y="896"/>
                    <a:pt x="777" y="895"/>
                    <a:pt x="774" y="892"/>
                  </a:cubicBezTo>
                  <a:close/>
                  <a:moveTo>
                    <a:pt x="742" y="856"/>
                  </a:moveTo>
                  <a:lnTo>
                    <a:pt x="732" y="844"/>
                  </a:lnTo>
                  <a:cubicBezTo>
                    <a:pt x="729" y="841"/>
                    <a:pt x="729" y="835"/>
                    <a:pt x="732" y="833"/>
                  </a:cubicBezTo>
                  <a:cubicBezTo>
                    <a:pt x="736" y="830"/>
                    <a:pt x="741" y="830"/>
                    <a:pt x="744" y="833"/>
                  </a:cubicBezTo>
                  <a:lnTo>
                    <a:pt x="754" y="845"/>
                  </a:lnTo>
                  <a:cubicBezTo>
                    <a:pt x="757" y="849"/>
                    <a:pt x="757" y="854"/>
                    <a:pt x="753" y="857"/>
                  </a:cubicBezTo>
                  <a:cubicBezTo>
                    <a:pt x="750" y="859"/>
                    <a:pt x="745" y="859"/>
                    <a:pt x="742" y="856"/>
                  </a:cubicBezTo>
                  <a:close/>
                  <a:moveTo>
                    <a:pt x="711" y="820"/>
                  </a:moveTo>
                  <a:lnTo>
                    <a:pt x="700" y="808"/>
                  </a:lnTo>
                  <a:cubicBezTo>
                    <a:pt x="697" y="804"/>
                    <a:pt x="697" y="799"/>
                    <a:pt x="701" y="796"/>
                  </a:cubicBezTo>
                  <a:cubicBezTo>
                    <a:pt x="704" y="794"/>
                    <a:pt x="709" y="794"/>
                    <a:pt x="712" y="797"/>
                  </a:cubicBezTo>
                  <a:lnTo>
                    <a:pt x="723" y="809"/>
                  </a:lnTo>
                  <a:cubicBezTo>
                    <a:pt x="725" y="813"/>
                    <a:pt x="725" y="818"/>
                    <a:pt x="722" y="821"/>
                  </a:cubicBezTo>
                  <a:cubicBezTo>
                    <a:pt x="718" y="823"/>
                    <a:pt x="713" y="823"/>
                    <a:pt x="711" y="820"/>
                  </a:cubicBezTo>
                  <a:close/>
                  <a:moveTo>
                    <a:pt x="679" y="784"/>
                  </a:moveTo>
                  <a:lnTo>
                    <a:pt x="668" y="772"/>
                  </a:lnTo>
                  <a:cubicBezTo>
                    <a:pt x="665" y="768"/>
                    <a:pt x="666" y="763"/>
                    <a:pt x="669" y="760"/>
                  </a:cubicBezTo>
                  <a:cubicBezTo>
                    <a:pt x="672" y="758"/>
                    <a:pt x="677" y="758"/>
                    <a:pt x="680" y="761"/>
                  </a:cubicBezTo>
                  <a:lnTo>
                    <a:pt x="691" y="773"/>
                  </a:lnTo>
                  <a:cubicBezTo>
                    <a:pt x="694" y="776"/>
                    <a:pt x="693" y="782"/>
                    <a:pt x="690" y="784"/>
                  </a:cubicBezTo>
                  <a:cubicBezTo>
                    <a:pt x="687" y="787"/>
                    <a:pt x="682" y="787"/>
                    <a:pt x="679" y="784"/>
                  </a:cubicBezTo>
                  <a:close/>
                  <a:moveTo>
                    <a:pt x="647" y="748"/>
                  </a:moveTo>
                  <a:lnTo>
                    <a:pt x="637" y="736"/>
                  </a:lnTo>
                  <a:cubicBezTo>
                    <a:pt x="634" y="732"/>
                    <a:pt x="634" y="727"/>
                    <a:pt x="637" y="724"/>
                  </a:cubicBezTo>
                  <a:cubicBezTo>
                    <a:pt x="641" y="721"/>
                    <a:pt x="646" y="722"/>
                    <a:pt x="649" y="725"/>
                  </a:cubicBezTo>
                  <a:lnTo>
                    <a:pt x="659" y="737"/>
                  </a:lnTo>
                  <a:cubicBezTo>
                    <a:pt x="662" y="740"/>
                    <a:pt x="662" y="745"/>
                    <a:pt x="658" y="748"/>
                  </a:cubicBezTo>
                  <a:cubicBezTo>
                    <a:pt x="655" y="751"/>
                    <a:pt x="650" y="751"/>
                    <a:pt x="647" y="748"/>
                  </a:cubicBezTo>
                  <a:close/>
                  <a:moveTo>
                    <a:pt x="615" y="712"/>
                  </a:moveTo>
                  <a:lnTo>
                    <a:pt x="605" y="700"/>
                  </a:lnTo>
                  <a:cubicBezTo>
                    <a:pt x="602" y="696"/>
                    <a:pt x="602" y="691"/>
                    <a:pt x="606" y="688"/>
                  </a:cubicBezTo>
                  <a:cubicBezTo>
                    <a:pt x="609" y="685"/>
                    <a:pt x="614" y="686"/>
                    <a:pt x="617" y="689"/>
                  </a:cubicBezTo>
                  <a:lnTo>
                    <a:pt x="627" y="701"/>
                  </a:lnTo>
                  <a:cubicBezTo>
                    <a:pt x="630" y="704"/>
                    <a:pt x="630" y="709"/>
                    <a:pt x="627" y="712"/>
                  </a:cubicBezTo>
                  <a:cubicBezTo>
                    <a:pt x="623" y="715"/>
                    <a:pt x="618" y="715"/>
                    <a:pt x="615" y="712"/>
                  </a:cubicBezTo>
                  <a:close/>
                  <a:moveTo>
                    <a:pt x="584" y="676"/>
                  </a:moveTo>
                  <a:lnTo>
                    <a:pt x="573" y="664"/>
                  </a:lnTo>
                  <a:cubicBezTo>
                    <a:pt x="570" y="660"/>
                    <a:pt x="571" y="655"/>
                    <a:pt x="574" y="652"/>
                  </a:cubicBezTo>
                  <a:cubicBezTo>
                    <a:pt x="577" y="649"/>
                    <a:pt x="582" y="650"/>
                    <a:pt x="585" y="653"/>
                  </a:cubicBezTo>
                  <a:lnTo>
                    <a:pt x="596" y="665"/>
                  </a:lnTo>
                  <a:cubicBezTo>
                    <a:pt x="599" y="668"/>
                    <a:pt x="598" y="673"/>
                    <a:pt x="595" y="676"/>
                  </a:cubicBezTo>
                  <a:cubicBezTo>
                    <a:pt x="592" y="679"/>
                    <a:pt x="587" y="679"/>
                    <a:pt x="584" y="676"/>
                  </a:cubicBezTo>
                  <a:close/>
                  <a:moveTo>
                    <a:pt x="552" y="640"/>
                  </a:moveTo>
                  <a:lnTo>
                    <a:pt x="541" y="628"/>
                  </a:lnTo>
                  <a:cubicBezTo>
                    <a:pt x="539" y="624"/>
                    <a:pt x="539" y="619"/>
                    <a:pt x="542" y="616"/>
                  </a:cubicBezTo>
                  <a:cubicBezTo>
                    <a:pt x="546" y="613"/>
                    <a:pt x="551" y="614"/>
                    <a:pt x="554" y="617"/>
                  </a:cubicBezTo>
                  <a:lnTo>
                    <a:pt x="564" y="629"/>
                  </a:lnTo>
                  <a:cubicBezTo>
                    <a:pt x="567" y="632"/>
                    <a:pt x="567" y="637"/>
                    <a:pt x="563" y="640"/>
                  </a:cubicBezTo>
                  <a:cubicBezTo>
                    <a:pt x="560" y="643"/>
                    <a:pt x="555" y="643"/>
                    <a:pt x="552" y="640"/>
                  </a:cubicBezTo>
                  <a:close/>
                  <a:moveTo>
                    <a:pt x="520" y="603"/>
                  </a:moveTo>
                  <a:lnTo>
                    <a:pt x="510" y="591"/>
                  </a:lnTo>
                  <a:cubicBezTo>
                    <a:pt x="507" y="588"/>
                    <a:pt x="507" y="583"/>
                    <a:pt x="511" y="580"/>
                  </a:cubicBezTo>
                  <a:cubicBezTo>
                    <a:pt x="514" y="577"/>
                    <a:pt x="519" y="578"/>
                    <a:pt x="522" y="581"/>
                  </a:cubicBezTo>
                  <a:lnTo>
                    <a:pt x="532" y="593"/>
                  </a:lnTo>
                  <a:cubicBezTo>
                    <a:pt x="535" y="596"/>
                    <a:pt x="535" y="601"/>
                    <a:pt x="532" y="604"/>
                  </a:cubicBezTo>
                  <a:cubicBezTo>
                    <a:pt x="528" y="607"/>
                    <a:pt x="523" y="607"/>
                    <a:pt x="520" y="603"/>
                  </a:cubicBezTo>
                  <a:close/>
                  <a:moveTo>
                    <a:pt x="489" y="567"/>
                  </a:moveTo>
                  <a:lnTo>
                    <a:pt x="478" y="555"/>
                  </a:lnTo>
                  <a:cubicBezTo>
                    <a:pt x="475" y="552"/>
                    <a:pt x="476" y="547"/>
                    <a:pt x="479" y="544"/>
                  </a:cubicBezTo>
                  <a:cubicBezTo>
                    <a:pt x="482" y="541"/>
                    <a:pt x="487" y="542"/>
                    <a:pt x="490" y="545"/>
                  </a:cubicBezTo>
                  <a:lnTo>
                    <a:pt x="501" y="557"/>
                  </a:lnTo>
                  <a:cubicBezTo>
                    <a:pt x="504" y="560"/>
                    <a:pt x="503" y="565"/>
                    <a:pt x="500" y="568"/>
                  </a:cubicBezTo>
                  <a:cubicBezTo>
                    <a:pt x="497" y="571"/>
                    <a:pt x="492" y="571"/>
                    <a:pt x="489" y="567"/>
                  </a:cubicBezTo>
                  <a:close/>
                  <a:moveTo>
                    <a:pt x="457" y="531"/>
                  </a:moveTo>
                  <a:lnTo>
                    <a:pt x="446" y="519"/>
                  </a:lnTo>
                  <a:cubicBezTo>
                    <a:pt x="444" y="516"/>
                    <a:pt x="444" y="511"/>
                    <a:pt x="447" y="508"/>
                  </a:cubicBezTo>
                  <a:cubicBezTo>
                    <a:pt x="450" y="505"/>
                    <a:pt x="456" y="505"/>
                    <a:pt x="458" y="509"/>
                  </a:cubicBezTo>
                  <a:lnTo>
                    <a:pt x="469" y="521"/>
                  </a:lnTo>
                  <a:cubicBezTo>
                    <a:pt x="472" y="524"/>
                    <a:pt x="472" y="529"/>
                    <a:pt x="468" y="532"/>
                  </a:cubicBezTo>
                  <a:cubicBezTo>
                    <a:pt x="465" y="535"/>
                    <a:pt x="460" y="535"/>
                    <a:pt x="457" y="531"/>
                  </a:cubicBezTo>
                  <a:close/>
                  <a:moveTo>
                    <a:pt x="425" y="495"/>
                  </a:moveTo>
                  <a:lnTo>
                    <a:pt x="415" y="483"/>
                  </a:lnTo>
                  <a:cubicBezTo>
                    <a:pt x="412" y="480"/>
                    <a:pt x="412" y="475"/>
                    <a:pt x="415" y="472"/>
                  </a:cubicBezTo>
                  <a:cubicBezTo>
                    <a:pt x="419" y="469"/>
                    <a:pt x="424" y="469"/>
                    <a:pt x="427" y="473"/>
                  </a:cubicBezTo>
                  <a:lnTo>
                    <a:pt x="437" y="485"/>
                  </a:lnTo>
                  <a:cubicBezTo>
                    <a:pt x="440" y="488"/>
                    <a:pt x="440" y="493"/>
                    <a:pt x="437" y="496"/>
                  </a:cubicBezTo>
                  <a:cubicBezTo>
                    <a:pt x="433" y="499"/>
                    <a:pt x="428" y="499"/>
                    <a:pt x="425" y="495"/>
                  </a:cubicBezTo>
                  <a:close/>
                  <a:moveTo>
                    <a:pt x="394" y="459"/>
                  </a:moveTo>
                  <a:lnTo>
                    <a:pt x="383" y="447"/>
                  </a:lnTo>
                  <a:cubicBezTo>
                    <a:pt x="380" y="444"/>
                    <a:pt x="380" y="439"/>
                    <a:pt x="384" y="436"/>
                  </a:cubicBezTo>
                  <a:cubicBezTo>
                    <a:pt x="387" y="433"/>
                    <a:pt x="392" y="433"/>
                    <a:pt x="395" y="437"/>
                  </a:cubicBezTo>
                  <a:lnTo>
                    <a:pt x="406" y="449"/>
                  </a:lnTo>
                  <a:cubicBezTo>
                    <a:pt x="409" y="452"/>
                    <a:pt x="408" y="457"/>
                    <a:pt x="405" y="460"/>
                  </a:cubicBezTo>
                  <a:cubicBezTo>
                    <a:pt x="402" y="463"/>
                    <a:pt x="397" y="463"/>
                    <a:pt x="394" y="459"/>
                  </a:cubicBezTo>
                  <a:close/>
                  <a:moveTo>
                    <a:pt x="362" y="423"/>
                  </a:moveTo>
                  <a:lnTo>
                    <a:pt x="351" y="411"/>
                  </a:lnTo>
                  <a:cubicBezTo>
                    <a:pt x="348" y="408"/>
                    <a:pt x="349" y="403"/>
                    <a:pt x="352" y="400"/>
                  </a:cubicBezTo>
                  <a:cubicBezTo>
                    <a:pt x="355" y="397"/>
                    <a:pt x="360" y="397"/>
                    <a:pt x="363" y="401"/>
                  </a:cubicBezTo>
                  <a:lnTo>
                    <a:pt x="374" y="413"/>
                  </a:lnTo>
                  <a:cubicBezTo>
                    <a:pt x="377" y="416"/>
                    <a:pt x="377" y="421"/>
                    <a:pt x="373" y="424"/>
                  </a:cubicBezTo>
                  <a:cubicBezTo>
                    <a:pt x="370" y="427"/>
                    <a:pt x="365" y="427"/>
                    <a:pt x="362" y="423"/>
                  </a:cubicBezTo>
                  <a:close/>
                  <a:moveTo>
                    <a:pt x="330" y="387"/>
                  </a:moveTo>
                  <a:lnTo>
                    <a:pt x="320" y="375"/>
                  </a:lnTo>
                  <a:cubicBezTo>
                    <a:pt x="317" y="372"/>
                    <a:pt x="317" y="367"/>
                    <a:pt x="320" y="364"/>
                  </a:cubicBezTo>
                  <a:cubicBezTo>
                    <a:pt x="324" y="361"/>
                    <a:pt x="329" y="361"/>
                    <a:pt x="332" y="365"/>
                  </a:cubicBezTo>
                  <a:lnTo>
                    <a:pt x="342" y="377"/>
                  </a:lnTo>
                  <a:cubicBezTo>
                    <a:pt x="345" y="380"/>
                    <a:pt x="345" y="385"/>
                    <a:pt x="342" y="388"/>
                  </a:cubicBezTo>
                  <a:cubicBezTo>
                    <a:pt x="338" y="391"/>
                    <a:pt x="333" y="390"/>
                    <a:pt x="330" y="387"/>
                  </a:cubicBezTo>
                  <a:close/>
                  <a:moveTo>
                    <a:pt x="299" y="351"/>
                  </a:moveTo>
                  <a:lnTo>
                    <a:pt x="288" y="339"/>
                  </a:lnTo>
                  <a:cubicBezTo>
                    <a:pt x="285" y="336"/>
                    <a:pt x="285" y="331"/>
                    <a:pt x="289" y="328"/>
                  </a:cubicBezTo>
                  <a:cubicBezTo>
                    <a:pt x="292" y="325"/>
                    <a:pt x="297" y="325"/>
                    <a:pt x="300" y="329"/>
                  </a:cubicBezTo>
                  <a:lnTo>
                    <a:pt x="311" y="341"/>
                  </a:lnTo>
                  <a:cubicBezTo>
                    <a:pt x="313" y="344"/>
                    <a:pt x="313" y="349"/>
                    <a:pt x="310" y="352"/>
                  </a:cubicBezTo>
                  <a:cubicBezTo>
                    <a:pt x="307" y="355"/>
                    <a:pt x="301" y="354"/>
                    <a:pt x="299" y="351"/>
                  </a:cubicBezTo>
                  <a:close/>
                  <a:moveTo>
                    <a:pt x="267" y="315"/>
                  </a:moveTo>
                  <a:lnTo>
                    <a:pt x="256" y="303"/>
                  </a:lnTo>
                  <a:cubicBezTo>
                    <a:pt x="253" y="300"/>
                    <a:pt x="254" y="295"/>
                    <a:pt x="257" y="292"/>
                  </a:cubicBezTo>
                  <a:cubicBezTo>
                    <a:pt x="260" y="289"/>
                    <a:pt x="265" y="289"/>
                    <a:pt x="268" y="292"/>
                  </a:cubicBezTo>
                  <a:lnTo>
                    <a:pt x="279" y="305"/>
                  </a:lnTo>
                  <a:cubicBezTo>
                    <a:pt x="282" y="308"/>
                    <a:pt x="281" y="313"/>
                    <a:pt x="278" y="316"/>
                  </a:cubicBezTo>
                  <a:cubicBezTo>
                    <a:pt x="275" y="319"/>
                    <a:pt x="270" y="318"/>
                    <a:pt x="267" y="315"/>
                  </a:cubicBezTo>
                  <a:close/>
                  <a:moveTo>
                    <a:pt x="235" y="279"/>
                  </a:moveTo>
                  <a:lnTo>
                    <a:pt x="225" y="267"/>
                  </a:lnTo>
                  <a:cubicBezTo>
                    <a:pt x="222" y="264"/>
                    <a:pt x="222" y="259"/>
                    <a:pt x="225" y="256"/>
                  </a:cubicBezTo>
                  <a:cubicBezTo>
                    <a:pt x="229" y="253"/>
                    <a:pt x="234" y="253"/>
                    <a:pt x="237" y="256"/>
                  </a:cubicBezTo>
                  <a:lnTo>
                    <a:pt x="247" y="268"/>
                  </a:lnTo>
                  <a:cubicBezTo>
                    <a:pt x="250" y="272"/>
                    <a:pt x="250" y="277"/>
                    <a:pt x="246" y="280"/>
                  </a:cubicBezTo>
                  <a:cubicBezTo>
                    <a:pt x="243" y="283"/>
                    <a:pt x="238" y="282"/>
                    <a:pt x="235" y="279"/>
                  </a:cubicBezTo>
                  <a:close/>
                  <a:moveTo>
                    <a:pt x="203" y="243"/>
                  </a:moveTo>
                  <a:lnTo>
                    <a:pt x="193" y="231"/>
                  </a:lnTo>
                  <a:cubicBezTo>
                    <a:pt x="190" y="228"/>
                    <a:pt x="190" y="223"/>
                    <a:pt x="194" y="220"/>
                  </a:cubicBezTo>
                  <a:cubicBezTo>
                    <a:pt x="197" y="217"/>
                    <a:pt x="202" y="217"/>
                    <a:pt x="205" y="220"/>
                  </a:cubicBezTo>
                  <a:lnTo>
                    <a:pt x="215" y="232"/>
                  </a:lnTo>
                  <a:cubicBezTo>
                    <a:pt x="218" y="236"/>
                    <a:pt x="218" y="241"/>
                    <a:pt x="215" y="244"/>
                  </a:cubicBezTo>
                  <a:cubicBezTo>
                    <a:pt x="211" y="247"/>
                    <a:pt x="206" y="246"/>
                    <a:pt x="203" y="243"/>
                  </a:cubicBezTo>
                  <a:close/>
                  <a:moveTo>
                    <a:pt x="172" y="207"/>
                  </a:moveTo>
                  <a:lnTo>
                    <a:pt x="161" y="195"/>
                  </a:lnTo>
                  <a:cubicBezTo>
                    <a:pt x="158" y="192"/>
                    <a:pt x="159" y="187"/>
                    <a:pt x="162" y="184"/>
                  </a:cubicBezTo>
                  <a:cubicBezTo>
                    <a:pt x="165" y="181"/>
                    <a:pt x="170" y="181"/>
                    <a:pt x="173" y="184"/>
                  </a:cubicBezTo>
                  <a:lnTo>
                    <a:pt x="184" y="196"/>
                  </a:lnTo>
                  <a:cubicBezTo>
                    <a:pt x="187" y="200"/>
                    <a:pt x="186" y="205"/>
                    <a:pt x="183" y="208"/>
                  </a:cubicBezTo>
                  <a:cubicBezTo>
                    <a:pt x="180" y="211"/>
                    <a:pt x="175" y="210"/>
                    <a:pt x="172" y="207"/>
                  </a:cubicBezTo>
                  <a:close/>
                  <a:moveTo>
                    <a:pt x="140" y="171"/>
                  </a:moveTo>
                  <a:lnTo>
                    <a:pt x="130" y="159"/>
                  </a:lnTo>
                  <a:cubicBezTo>
                    <a:pt x="127" y="156"/>
                    <a:pt x="127" y="150"/>
                    <a:pt x="130" y="148"/>
                  </a:cubicBezTo>
                  <a:cubicBezTo>
                    <a:pt x="134" y="145"/>
                    <a:pt x="139" y="145"/>
                    <a:pt x="142" y="148"/>
                  </a:cubicBezTo>
                  <a:lnTo>
                    <a:pt x="152" y="160"/>
                  </a:lnTo>
                  <a:cubicBezTo>
                    <a:pt x="155" y="164"/>
                    <a:pt x="155" y="169"/>
                    <a:pt x="151" y="172"/>
                  </a:cubicBezTo>
                  <a:cubicBezTo>
                    <a:pt x="148" y="175"/>
                    <a:pt x="143" y="174"/>
                    <a:pt x="140" y="171"/>
                  </a:cubicBezTo>
                  <a:close/>
                  <a:moveTo>
                    <a:pt x="108" y="135"/>
                  </a:moveTo>
                  <a:lnTo>
                    <a:pt x="98" y="123"/>
                  </a:lnTo>
                  <a:cubicBezTo>
                    <a:pt x="95" y="119"/>
                    <a:pt x="95" y="114"/>
                    <a:pt x="99" y="111"/>
                  </a:cubicBezTo>
                  <a:cubicBezTo>
                    <a:pt x="102" y="109"/>
                    <a:pt x="107" y="109"/>
                    <a:pt x="110" y="112"/>
                  </a:cubicBezTo>
                  <a:lnTo>
                    <a:pt x="120" y="124"/>
                  </a:lnTo>
                  <a:cubicBezTo>
                    <a:pt x="123" y="128"/>
                    <a:pt x="123" y="133"/>
                    <a:pt x="120" y="136"/>
                  </a:cubicBezTo>
                  <a:cubicBezTo>
                    <a:pt x="116" y="138"/>
                    <a:pt x="111" y="138"/>
                    <a:pt x="108" y="135"/>
                  </a:cubicBezTo>
                  <a:close/>
                  <a:moveTo>
                    <a:pt x="77" y="99"/>
                  </a:moveTo>
                  <a:lnTo>
                    <a:pt x="66" y="87"/>
                  </a:lnTo>
                  <a:cubicBezTo>
                    <a:pt x="63" y="83"/>
                    <a:pt x="64" y="78"/>
                    <a:pt x="67" y="75"/>
                  </a:cubicBezTo>
                  <a:cubicBezTo>
                    <a:pt x="70" y="73"/>
                    <a:pt x="75" y="73"/>
                    <a:pt x="78" y="76"/>
                  </a:cubicBezTo>
                  <a:lnTo>
                    <a:pt x="89" y="88"/>
                  </a:lnTo>
                  <a:cubicBezTo>
                    <a:pt x="92" y="92"/>
                    <a:pt x="91" y="97"/>
                    <a:pt x="88" y="99"/>
                  </a:cubicBezTo>
                  <a:cubicBezTo>
                    <a:pt x="85" y="102"/>
                    <a:pt x="80" y="102"/>
                    <a:pt x="77" y="99"/>
                  </a:cubicBezTo>
                  <a:close/>
                  <a:moveTo>
                    <a:pt x="45" y="63"/>
                  </a:moveTo>
                  <a:lnTo>
                    <a:pt x="34" y="51"/>
                  </a:lnTo>
                  <a:cubicBezTo>
                    <a:pt x="32" y="47"/>
                    <a:pt x="32" y="42"/>
                    <a:pt x="35" y="39"/>
                  </a:cubicBezTo>
                  <a:cubicBezTo>
                    <a:pt x="38" y="36"/>
                    <a:pt x="44" y="37"/>
                    <a:pt x="46" y="40"/>
                  </a:cubicBezTo>
                  <a:lnTo>
                    <a:pt x="57" y="52"/>
                  </a:lnTo>
                  <a:cubicBezTo>
                    <a:pt x="60" y="55"/>
                    <a:pt x="60" y="61"/>
                    <a:pt x="56" y="63"/>
                  </a:cubicBezTo>
                  <a:cubicBezTo>
                    <a:pt x="53" y="66"/>
                    <a:pt x="48" y="66"/>
                    <a:pt x="45" y="63"/>
                  </a:cubicBezTo>
                  <a:close/>
                  <a:moveTo>
                    <a:pt x="13" y="27"/>
                  </a:moveTo>
                  <a:lnTo>
                    <a:pt x="3" y="15"/>
                  </a:lnTo>
                  <a:cubicBezTo>
                    <a:pt x="0" y="11"/>
                    <a:pt x="0" y="6"/>
                    <a:pt x="3" y="3"/>
                  </a:cubicBezTo>
                  <a:cubicBezTo>
                    <a:pt x="7" y="0"/>
                    <a:pt x="12" y="1"/>
                    <a:pt x="15" y="4"/>
                  </a:cubicBezTo>
                  <a:lnTo>
                    <a:pt x="25" y="16"/>
                  </a:lnTo>
                  <a:cubicBezTo>
                    <a:pt x="28" y="19"/>
                    <a:pt x="28" y="24"/>
                    <a:pt x="25" y="27"/>
                  </a:cubicBezTo>
                  <a:cubicBezTo>
                    <a:pt x="21" y="30"/>
                    <a:pt x="16" y="30"/>
                    <a:pt x="13" y="27"/>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36" name="Freeform 72"/>
            <p:cNvSpPr>
              <a:spLocks noEditPoints="1"/>
            </p:cNvSpPr>
            <p:nvPr/>
          </p:nvSpPr>
          <p:spPr bwMode="auto">
            <a:xfrm>
              <a:off x="3294" y="2449"/>
              <a:ext cx="8" cy="475"/>
            </a:xfrm>
            <a:custGeom>
              <a:avLst/>
              <a:gdLst>
                <a:gd name="T0" fmla="*/ 8 w 16"/>
                <a:gd name="T1" fmla="*/ 912 h 944"/>
                <a:gd name="T2" fmla="*/ 8 w 16"/>
                <a:gd name="T3" fmla="*/ 944 h 944"/>
                <a:gd name="T4" fmla="*/ 0 w 16"/>
                <a:gd name="T5" fmla="*/ 872 h 944"/>
                <a:gd name="T6" fmla="*/ 16 w 16"/>
                <a:gd name="T7" fmla="*/ 888 h 944"/>
                <a:gd name="T8" fmla="*/ 0 w 16"/>
                <a:gd name="T9" fmla="*/ 840 h 944"/>
                <a:gd name="T10" fmla="*/ 16 w 16"/>
                <a:gd name="T11" fmla="*/ 824 h 944"/>
                <a:gd name="T12" fmla="*/ 0 w 16"/>
                <a:gd name="T13" fmla="*/ 840 h 944"/>
                <a:gd name="T14" fmla="*/ 8 w 16"/>
                <a:gd name="T15" fmla="*/ 768 h 944"/>
                <a:gd name="T16" fmla="*/ 8 w 16"/>
                <a:gd name="T17" fmla="*/ 800 h 944"/>
                <a:gd name="T18" fmla="*/ 0 w 16"/>
                <a:gd name="T19" fmla="*/ 728 h 944"/>
                <a:gd name="T20" fmla="*/ 16 w 16"/>
                <a:gd name="T21" fmla="*/ 744 h 944"/>
                <a:gd name="T22" fmla="*/ 0 w 16"/>
                <a:gd name="T23" fmla="*/ 696 h 944"/>
                <a:gd name="T24" fmla="*/ 16 w 16"/>
                <a:gd name="T25" fmla="*/ 680 h 944"/>
                <a:gd name="T26" fmla="*/ 0 w 16"/>
                <a:gd name="T27" fmla="*/ 696 h 944"/>
                <a:gd name="T28" fmla="*/ 8 w 16"/>
                <a:gd name="T29" fmla="*/ 624 h 944"/>
                <a:gd name="T30" fmla="*/ 8 w 16"/>
                <a:gd name="T31" fmla="*/ 656 h 944"/>
                <a:gd name="T32" fmla="*/ 0 w 16"/>
                <a:gd name="T33" fmla="*/ 584 h 944"/>
                <a:gd name="T34" fmla="*/ 16 w 16"/>
                <a:gd name="T35" fmla="*/ 600 h 944"/>
                <a:gd name="T36" fmla="*/ 0 w 16"/>
                <a:gd name="T37" fmla="*/ 552 h 944"/>
                <a:gd name="T38" fmla="*/ 16 w 16"/>
                <a:gd name="T39" fmla="*/ 536 h 944"/>
                <a:gd name="T40" fmla="*/ 0 w 16"/>
                <a:gd name="T41" fmla="*/ 552 h 944"/>
                <a:gd name="T42" fmla="*/ 8 w 16"/>
                <a:gd name="T43" fmla="*/ 480 h 944"/>
                <a:gd name="T44" fmla="*/ 8 w 16"/>
                <a:gd name="T45" fmla="*/ 512 h 944"/>
                <a:gd name="T46" fmla="*/ 0 w 16"/>
                <a:gd name="T47" fmla="*/ 440 h 944"/>
                <a:gd name="T48" fmla="*/ 16 w 16"/>
                <a:gd name="T49" fmla="*/ 456 h 944"/>
                <a:gd name="T50" fmla="*/ 0 w 16"/>
                <a:gd name="T51" fmla="*/ 408 h 944"/>
                <a:gd name="T52" fmla="*/ 16 w 16"/>
                <a:gd name="T53" fmla="*/ 392 h 944"/>
                <a:gd name="T54" fmla="*/ 0 w 16"/>
                <a:gd name="T55" fmla="*/ 408 h 944"/>
                <a:gd name="T56" fmla="*/ 8 w 16"/>
                <a:gd name="T57" fmla="*/ 336 h 944"/>
                <a:gd name="T58" fmla="*/ 8 w 16"/>
                <a:gd name="T59" fmla="*/ 368 h 944"/>
                <a:gd name="T60" fmla="*/ 0 w 16"/>
                <a:gd name="T61" fmla="*/ 296 h 944"/>
                <a:gd name="T62" fmla="*/ 16 w 16"/>
                <a:gd name="T63" fmla="*/ 312 h 944"/>
                <a:gd name="T64" fmla="*/ 0 w 16"/>
                <a:gd name="T65" fmla="*/ 264 h 944"/>
                <a:gd name="T66" fmla="*/ 16 w 16"/>
                <a:gd name="T67" fmla="*/ 248 h 944"/>
                <a:gd name="T68" fmla="*/ 0 w 16"/>
                <a:gd name="T69" fmla="*/ 264 h 944"/>
                <a:gd name="T70" fmla="*/ 8 w 16"/>
                <a:gd name="T71" fmla="*/ 192 h 944"/>
                <a:gd name="T72" fmla="*/ 8 w 16"/>
                <a:gd name="T73" fmla="*/ 224 h 944"/>
                <a:gd name="T74" fmla="*/ 0 w 16"/>
                <a:gd name="T75" fmla="*/ 152 h 944"/>
                <a:gd name="T76" fmla="*/ 16 w 16"/>
                <a:gd name="T77" fmla="*/ 168 h 944"/>
                <a:gd name="T78" fmla="*/ 0 w 16"/>
                <a:gd name="T79" fmla="*/ 120 h 944"/>
                <a:gd name="T80" fmla="*/ 16 w 16"/>
                <a:gd name="T81" fmla="*/ 104 h 944"/>
                <a:gd name="T82" fmla="*/ 0 w 16"/>
                <a:gd name="T83" fmla="*/ 120 h 944"/>
                <a:gd name="T84" fmla="*/ 8 w 16"/>
                <a:gd name="T85" fmla="*/ 48 h 944"/>
                <a:gd name="T86" fmla="*/ 8 w 16"/>
                <a:gd name="T87" fmla="*/ 80 h 944"/>
                <a:gd name="T88" fmla="*/ 0 w 16"/>
                <a:gd name="T89" fmla="*/ 8 h 944"/>
                <a:gd name="T90" fmla="*/ 16 w 16"/>
                <a:gd name="T91" fmla="*/ 24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944">
                  <a:moveTo>
                    <a:pt x="0" y="936"/>
                  </a:moveTo>
                  <a:lnTo>
                    <a:pt x="0" y="920"/>
                  </a:lnTo>
                  <a:cubicBezTo>
                    <a:pt x="0" y="915"/>
                    <a:pt x="3" y="912"/>
                    <a:pt x="8" y="912"/>
                  </a:cubicBezTo>
                  <a:cubicBezTo>
                    <a:pt x="12" y="912"/>
                    <a:pt x="16" y="915"/>
                    <a:pt x="16" y="920"/>
                  </a:cubicBezTo>
                  <a:lnTo>
                    <a:pt x="16" y="936"/>
                  </a:lnTo>
                  <a:cubicBezTo>
                    <a:pt x="16" y="940"/>
                    <a:pt x="12" y="944"/>
                    <a:pt x="8" y="944"/>
                  </a:cubicBezTo>
                  <a:cubicBezTo>
                    <a:pt x="3" y="944"/>
                    <a:pt x="0" y="940"/>
                    <a:pt x="0" y="936"/>
                  </a:cubicBezTo>
                  <a:close/>
                  <a:moveTo>
                    <a:pt x="0" y="888"/>
                  </a:moveTo>
                  <a:lnTo>
                    <a:pt x="0" y="872"/>
                  </a:lnTo>
                  <a:cubicBezTo>
                    <a:pt x="0" y="867"/>
                    <a:pt x="3" y="864"/>
                    <a:pt x="8" y="864"/>
                  </a:cubicBezTo>
                  <a:cubicBezTo>
                    <a:pt x="12" y="864"/>
                    <a:pt x="16" y="867"/>
                    <a:pt x="16" y="872"/>
                  </a:cubicBezTo>
                  <a:lnTo>
                    <a:pt x="16" y="888"/>
                  </a:lnTo>
                  <a:cubicBezTo>
                    <a:pt x="16" y="892"/>
                    <a:pt x="12" y="896"/>
                    <a:pt x="8" y="896"/>
                  </a:cubicBezTo>
                  <a:cubicBezTo>
                    <a:pt x="3" y="896"/>
                    <a:pt x="0" y="892"/>
                    <a:pt x="0" y="888"/>
                  </a:cubicBezTo>
                  <a:close/>
                  <a:moveTo>
                    <a:pt x="0" y="840"/>
                  </a:moveTo>
                  <a:lnTo>
                    <a:pt x="0" y="824"/>
                  </a:lnTo>
                  <a:cubicBezTo>
                    <a:pt x="0" y="819"/>
                    <a:pt x="3" y="816"/>
                    <a:pt x="8" y="816"/>
                  </a:cubicBezTo>
                  <a:cubicBezTo>
                    <a:pt x="12" y="816"/>
                    <a:pt x="16" y="819"/>
                    <a:pt x="16" y="824"/>
                  </a:cubicBezTo>
                  <a:lnTo>
                    <a:pt x="16" y="840"/>
                  </a:lnTo>
                  <a:cubicBezTo>
                    <a:pt x="16" y="844"/>
                    <a:pt x="12" y="848"/>
                    <a:pt x="8" y="848"/>
                  </a:cubicBezTo>
                  <a:cubicBezTo>
                    <a:pt x="3" y="848"/>
                    <a:pt x="0" y="844"/>
                    <a:pt x="0" y="840"/>
                  </a:cubicBezTo>
                  <a:close/>
                  <a:moveTo>
                    <a:pt x="0" y="792"/>
                  </a:moveTo>
                  <a:lnTo>
                    <a:pt x="0" y="776"/>
                  </a:lnTo>
                  <a:cubicBezTo>
                    <a:pt x="0" y="771"/>
                    <a:pt x="3" y="768"/>
                    <a:pt x="8" y="768"/>
                  </a:cubicBezTo>
                  <a:cubicBezTo>
                    <a:pt x="12" y="768"/>
                    <a:pt x="16" y="771"/>
                    <a:pt x="16" y="776"/>
                  </a:cubicBezTo>
                  <a:lnTo>
                    <a:pt x="16" y="792"/>
                  </a:lnTo>
                  <a:cubicBezTo>
                    <a:pt x="16" y="796"/>
                    <a:pt x="12" y="800"/>
                    <a:pt x="8" y="800"/>
                  </a:cubicBezTo>
                  <a:cubicBezTo>
                    <a:pt x="3" y="800"/>
                    <a:pt x="0" y="796"/>
                    <a:pt x="0" y="792"/>
                  </a:cubicBezTo>
                  <a:close/>
                  <a:moveTo>
                    <a:pt x="0" y="744"/>
                  </a:moveTo>
                  <a:lnTo>
                    <a:pt x="0" y="728"/>
                  </a:lnTo>
                  <a:cubicBezTo>
                    <a:pt x="0" y="723"/>
                    <a:pt x="3" y="720"/>
                    <a:pt x="8" y="720"/>
                  </a:cubicBezTo>
                  <a:cubicBezTo>
                    <a:pt x="12" y="720"/>
                    <a:pt x="16" y="723"/>
                    <a:pt x="16" y="728"/>
                  </a:cubicBezTo>
                  <a:lnTo>
                    <a:pt x="16" y="744"/>
                  </a:lnTo>
                  <a:cubicBezTo>
                    <a:pt x="16" y="748"/>
                    <a:pt x="12" y="752"/>
                    <a:pt x="8" y="752"/>
                  </a:cubicBezTo>
                  <a:cubicBezTo>
                    <a:pt x="3" y="752"/>
                    <a:pt x="0" y="748"/>
                    <a:pt x="0" y="744"/>
                  </a:cubicBezTo>
                  <a:close/>
                  <a:moveTo>
                    <a:pt x="0" y="696"/>
                  </a:moveTo>
                  <a:lnTo>
                    <a:pt x="0" y="680"/>
                  </a:lnTo>
                  <a:cubicBezTo>
                    <a:pt x="0" y="675"/>
                    <a:pt x="3" y="672"/>
                    <a:pt x="8" y="672"/>
                  </a:cubicBezTo>
                  <a:cubicBezTo>
                    <a:pt x="12" y="672"/>
                    <a:pt x="16" y="675"/>
                    <a:pt x="16" y="680"/>
                  </a:cubicBezTo>
                  <a:lnTo>
                    <a:pt x="16" y="696"/>
                  </a:lnTo>
                  <a:cubicBezTo>
                    <a:pt x="16" y="700"/>
                    <a:pt x="12" y="704"/>
                    <a:pt x="8" y="704"/>
                  </a:cubicBezTo>
                  <a:cubicBezTo>
                    <a:pt x="3" y="704"/>
                    <a:pt x="0" y="700"/>
                    <a:pt x="0" y="696"/>
                  </a:cubicBezTo>
                  <a:close/>
                  <a:moveTo>
                    <a:pt x="0" y="648"/>
                  </a:moveTo>
                  <a:lnTo>
                    <a:pt x="0" y="632"/>
                  </a:lnTo>
                  <a:cubicBezTo>
                    <a:pt x="0" y="627"/>
                    <a:pt x="3" y="624"/>
                    <a:pt x="8" y="624"/>
                  </a:cubicBezTo>
                  <a:cubicBezTo>
                    <a:pt x="12" y="624"/>
                    <a:pt x="16" y="627"/>
                    <a:pt x="16" y="632"/>
                  </a:cubicBezTo>
                  <a:lnTo>
                    <a:pt x="16" y="648"/>
                  </a:lnTo>
                  <a:cubicBezTo>
                    <a:pt x="16" y="652"/>
                    <a:pt x="12" y="656"/>
                    <a:pt x="8" y="656"/>
                  </a:cubicBezTo>
                  <a:cubicBezTo>
                    <a:pt x="3" y="656"/>
                    <a:pt x="0" y="652"/>
                    <a:pt x="0" y="648"/>
                  </a:cubicBezTo>
                  <a:close/>
                  <a:moveTo>
                    <a:pt x="0" y="600"/>
                  </a:moveTo>
                  <a:lnTo>
                    <a:pt x="0" y="584"/>
                  </a:lnTo>
                  <a:cubicBezTo>
                    <a:pt x="0" y="579"/>
                    <a:pt x="3" y="576"/>
                    <a:pt x="8" y="576"/>
                  </a:cubicBezTo>
                  <a:cubicBezTo>
                    <a:pt x="12" y="576"/>
                    <a:pt x="16" y="579"/>
                    <a:pt x="16" y="584"/>
                  </a:cubicBezTo>
                  <a:lnTo>
                    <a:pt x="16" y="600"/>
                  </a:lnTo>
                  <a:cubicBezTo>
                    <a:pt x="16" y="604"/>
                    <a:pt x="12" y="608"/>
                    <a:pt x="8" y="608"/>
                  </a:cubicBezTo>
                  <a:cubicBezTo>
                    <a:pt x="3" y="608"/>
                    <a:pt x="0" y="604"/>
                    <a:pt x="0" y="600"/>
                  </a:cubicBezTo>
                  <a:close/>
                  <a:moveTo>
                    <a:pt x="0" y="552"/>
                  </a:moveTo>
                  <a:lnTo>
                    <a:pt x="0" y="536"/>
                  </a:lnTo>
                  <a:cubicBezTo>
                    <a:pt x="0" y="531"/>
                    <a:pt x="3" y="528"/>
                    <a:pt x="8" y="528"/>
                  </a:cubicBezTo>
                  <a:cubicBezTo>
                    <a:pt x="12" y="528"/>
                    <a:pt x="16" y="531"/>
                    <a:pt x="16" y="536"/>
                  </a:cubicBezTo>
                  <a:lnTo>
                    <a:pt x="16" y="552"/>
                  </a:lnTo>
                  <a:cubicBezTo>
                    <a:pt x="16" y="556"/>
                    <a:pt x="12" y="560"/>
                    <a:pt x="8" y="560"/>
                  </a:cubicBezTo>
                  <a:cubicBezTo>
                    <a:pt x="3" y="560"/>
                    <a:pt x="0" y="556"/>
                    <a:pt x="0" y="552"/>
                  </a:cubicBezTo>
                  <a:close/>
                  <a:moveTo>
                    <a:pt x="0" y="504"/>
                  </a:moveTo>
                  <a:lnTo>
                    <a:pt x="0" y="488"/>
                  </a:lnTo>
                  <a:cubicBezTo>
                    <a:pt x="0" y="483"/>
                    <a:pt x="3" y="480"/>
                    <a:pt x="8" y="480"/>
                  </a:cubicBezTo>
                  <a:cubicBezTo>
                    <a:pt x="12" y="480"/>
                    <a:pt x="16" y="483"/>
                    <a:pt x="16" y="488"/>
                  </a:cubicBezTo>
                  <a:lnTo>
                    <a:pt x="16" y="504"/>
                  </a:lnTo>
                  <a:cubicBezTo>
                    <a:pt x="16" y="508"/>
                    <a:pt x="12" y="512"/>
                    <a:pt x="8" y="512"/>
                  </a:cubicBezTo>
                  <a:cubicBezTo>
                    <a:pt x="3" y="512"/>
                    <a:pt x="0" y="508"/>
                    <a:pt x="0" y="504"/>
                  </a:cubicBezTo>
                  <a:close/>
                  <a:moveTo>
                    <a:pt x="0" y="456"/>
                  </a:moveTo>
                  <a:lnTo>
                    <a:pt x="0" y="440"/>
                  </a:lnTo>
                  <a:cubicBezTo>
                    <a:pt x="0" y="435"/>
                    <a:pt x="3" y="432"/>
                    <a:pt x="8" y="432"/>
                  </a:cubicBezTo>
                  <a:cubicBezTo>
                    <a:pt x="12" y="432"/>
                    <a:pt x="16" y="435"/>
                    <a:pt x="16" y="440"/>
                  </a:cubicBezTo>
                  <a:lnTo>
                    <a:pt x="16" y="456"/>
                  </a:lnTo>
                  <a:cubicBezTo>
                    <a:pt x="16" y="460"/>
                    <a:pt x="12" y="464"/>
                    <a:pt x="8" y="464"/>
                  </a:cubicBezTo>
                  <a:cubicBezTo>
                    <a:pt x="3" y="464"/>
                    <a:pt x="0" y="460"/>
                    <a:pt x="0" y="456"/>
                  </a:cubicBezTo>
                  <a:close/>
                  <a:moveTo>
                    <a:pt x="0" y="408"/>
                  </a:moveTo>
                  <a:lnTo>
                    <a:pt x="0" y="392"/>
                  </a:lnTo>
                  <a:cubicBezTo>
                    <a:pt x="0" y="387"/>
                    <a:pt x="3" y="384"/>
                    <a:pt x="8" y="384"/>
                  </a:cubicBezTo>
                  <a:cubicBezTo>
                    <a:pt x="12" y="384"/>
                    <a:pt x="16" y="387"/>
                    <a:pt x="16" y="392"/>
                  </a:cubicBezTo>
                  <a:lnTo>
                    <a:pt x="16" y="408"/>
                  </a:lnTo>
                  <a:cubicBezTo>
                    <a:pt x="16" y="412"/>
                    <a:pt x="12" y="416"/>
                    <a:pt x="8" y="416"/>
                  </a:cubicBezTo>
                  <a:cubicBezTo>
                    <a:pt x="3" y="416"/>
                    <a:pt x="0" y="412"/>
                    <a:pt x="0" y="408"/>
                  </a:cubicBezTo>
                  <a:close/>
                  <a:moveTo>
                    <a:pt x="0" y="360"/>
                  </a:moveTo>
                  <a:lnTo>
                    <a:pt x="0" y="344"/>
                  </a:lnTo>
                  <a:cubicBezTo>
                    <a:pt x="0" y="339"/>
                    <a:pt x="3" y="336"/>
                    <a:pt x="8" y="336"/>
                  </a:cubicBezTo>
                  <a:cubicBezTo>
                    <a:pt x="12" y="336"/>
                    <a:pt x="16" y="339"/>
                    <a:pt x="16" y="344"/>
                  </a:cubicBezTo>
                  <a:lnTo>
                    <a:pt x="16" y="360"/>
                  </a:lnTo>
                  <a:cubicBezTo>
                    <a:pt x="16" y="364"/>
                    <a:pt x="12" y="368"/>
                    <a:pt x="8" y="368"/>
                  </a:cubicBezTo>
                  <a:cubicBezTo>
                    <a:pt x="3" y="368"/>
                    <a:pt x="0" y="364"/>
                    <a:pt x="0" y="360"/>
                  </a:cubicBezTo>
                  <a:close/>
                  <a:moveTo>
                    <a:pt x="0" y="312"/>
                  </a:moveTo>
                  <a:lnTo>
                    <a:pt x="0" y="296"/>
                  </a:lnTo>
                  <a:cubicBezTo>
                    <a:pt x="0" y="291"/>
                    <a:pt x="3" y="288"/>
                    <a:pt x="8" y="288"/>
                  </a:cubicBezTo>
                  <a:cubicBezTo>
                    <a:pt x="12" y="288"/>
                    <a:pt x="16" y="291"/>
                    <a:pt x="16" y="296"/>
                  </a:cubicBezTo>
                  <a:lnTo>
                    <a:pt x="16" y="312"/>
                  </a:lnTo>
                  <a:cubicBezTo>
                    <a:pt x="16" y="316"/>
                    <a:pt x="12" y="320"/>
                    <a:pt x="8" y="320"/>
                  </a:cubicBezTo>
                  <a:cubicBezTo>
                    <a:pt x="3" y="320"/>
                    <a:pt x="0" y="316"/>
                    <a:pt x="0" y="312"/>
                  </a:cubicBezTo>
                  <a:close/>
                  <a:moveTo>
                    <a:pt x="0" y="264"/>
                  </a:moveTo>
                  <a:lnTo>
                    <a:pt x="0" y="248"/>
                  </a:lnTo>
                  <a:cubicBezTo>
                    <a:pt x="0" y="243"/>
                    <a:pt x="3" y="240"/>
                    <a:pt x="8" y="240"/>
                  </a:cubicBezTo>
                  <a:cubicBezTo>
                    <a:pt x="12" y="240"/>
                    <a:pt x="16" y="243"/>
                    <a:pt x="16" y="248"/>
                  </a:cubicBezTo>
                  <a:lnTo>
                    <a:pt x="16" y="264"/>
                  </a:lnTo>
                  <a:cubicBezTo>
                    <a:pt x="16" y="268"/>
                    <a:pt x="12" y="272"/>
                    <a:pt x="8" y="272"/>
                  </a:cubicBezTo>
                  <a:cubicBezTo>
                    <a:pt x="3" y="272"/>
                    <a:pt x="0" y="268"/>
                    <a:pt x="0" y="264"/>
                  </a:cubicBezTo>
                  <a:close/>
                  <a:moveTo>
                    <a:pt x="0" y="216"/>
                  </a:moveTo>
                  <a:lnTo>
                    <a:pt x="0" y="200"/>
                  </a:lnTo>
                  <a:cubicBezTo>
                    <a:pt x="0" y="195"/>
                    <a:pt x="3" y="192"/>
                    <a:pt x="8" y="192"/>
                  </a:cubicBezTo>
                  <a:cubicBezTo>
                    <a:pt x="12" y="192"/>
                    <a:pt x="16" y="195"/>
                    <a:pt x="16" y="200"/>
                  </a:cubicBezTo>
                  <a:lnTo>
                    <a:pt x="16" y="216"/>
                  </a:lnTo>
                  <a:cubicBezTo>
                    <a:pt x="16" y="220"/>
                    <a:pt x="12" y="224"/>
                    <a:pt x="8" y="224"/>
                  </a:cubicBezTo>
                  <a:cubicBezTo>
                    <a:pt x="3" y="224"/>
                    <a:pt x="0" y="220"/>
                    <a:pt x="0" y="216"/>
                  </a:cubicBezTo>
                  <a:close/>
                  <a:moveTo>
                    <a:pt x="0" y="168"/>
                  </a:moveTo>
                  <a:lnTo>
                    <a:pt x="0" y="152"/>
                  </a:lnTo>
                  <a:cubicBezTo>
                    <a:pt x="0" y="147"/>
                    <a:pt x="3" y="144"/>
                    <a:pt x="8" y="144"/>
                  </a:cubicBezTo>
                  <a:cubicBezTo>
                    <a:pt x="12" y="144"/>
                    <a:pt x="16" y="147"/>
                    <a:pt x="16" y="152"/>
                  </a:cubicBezTo>
                  <a:lnTo>
                    <a:pt x="16" y="168"/>
                  </a:lnTo>
                  <a:cubicBezTo>
                    <a:pt x="16" y="172"/>
                    <a:pt x="12" y="176"/>
                    <a:pt x="8" y="176"/>
                  </a:cubicBezTo>
                  <a:cubicBezTo>
                    <a:pt x="3" y="176"/>
                    <a:pt x="0" y="172"/>
                    <a:pt x="0" y="168"/>
                  </a:cubicBezTo>
                  <a:close/>
                  <a:moveTo>
                    <a:pt x="0" y="120"/>
                  </a:moveTo>
                  <a:lnTo>
                    <a:pt x="0" y="104"/>
                  </a:lnTo>
                  <a:cubicBezTo>
                    <a:pt x="0" y="99"/>
                    <a:pt x="3" y="96"/>
                    <a:pt x="8" y="96"/>
                  </a:cubicBezTo>
                  <a:cubicBezTo>
                    <a:pt x="12" y="96"/>
                    <a:pt x="16" y="99"/>
                    <a:pt x="16" y="104"/>
                  </a:cubicBezTo>
                  <a:lnTo>
                    <a:pt x="16" y="120"/>
                  </a:lnTo>
                  <a:cubicBezTo>
                    <a:pt x="16" y="124"/>
                    <a:pt x="12" y="128"/>
                    <a:pt x="8" y="128"/>
                  </a:cubicBezTo>
                  <a:cubicBezTo>
                    <a:pt x="3" y="128"/>
                    <a:pt x="0" y="124"/>
                    <a:pt x="0" y="120"/>
                  </a:cubicBezTo>
                  <a:close/>
                  <a:moveTo>
                    <a:pt x="0" y="72"/>
                  </a:moveTo>
                  <a:lnTo>
                    <a:pt x="0" y="56"/>
                  </a:lnTo>
                  <a:cubicBezTo>
                    <a:pt x="0" y="51"/>
                    <a:pt x="3" y="48"/>
                    <a:pt x="8" y="48"/>
                  </a:cubicBezTo>
                  <a:cubicBezTo>
                    <a:pt x="12" y="48"/>
                    <a:pt x="16" y="51"/>
                    <a:pt x="16" y="56"/>
                  </a:cubicBezTo>
                  <a:lnTo>
                    <a:pt x="16" y="72"/>
                  </a:lnTo>
                  <a:cubicBezTo>
                    <a:pt x="16" y="76"/>
                    <a:pt x="12" y="80"/>
                    <a:pt x="8" y="80"/>
                  </a:cubicBezTo>
                  <a:cubicBezTo>
                    <a:pt x="3" y="80"/>
                    <a:pt x="0" y="76"/>
                    <a:pt x="0" y="72"/>
                  </a:cubicBezTo>
                  <a:close/>
                  <a:moveTo>
                    <a:pt x="0" y="24"/>
                  </a:moveTo>
                  <a:lnTo>
                    <a:pt x="0" y="8"/>
                  </a:lnTo>
                  <a:cubicBezTo>
                    <a:pt x="0" y="3"/>
                    <a:pt x="3" y="0"/>
                    <a:pt x="8" y="0"/>
                  </a:cubicBezTo>
                  <a:cubicBezTo>
                    <a:pt x="12" y="0"/>
                    <a:pt x="16" y="3"/>
                    <a:pt x="16" y="8"/>
                  </a:cubicBezTo>
                  <a:lnTo>
                    <a:pt x="16" y="24"/>
                  </a:lnTo>
                  <a:cubicBezTo>
                    <a:pt x="16" y="28"/>
                    <a:pt x="12" y="32"/>
                    <a:pt x="8" y="32"/>
                  </a:cubicBezTo>
                  <a:cubicBezTo>
                    <a:pt x="3" y="32"/>
                    <a:pt x="0" y="28"/>
                    <a:pt x="0" y="24"/>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37" name="Freeform 73"/>
            <p:cNvSpPr>
              <a:spLocks/>
            </p:cNvSpPr>
            <p:nvPr/>
          </p:nvSpPr>
          <p:spPr bwMode="auto">
            <a:xfrm>
              <a:off x="2767" y="1867"/>
              <a:ext cx="235" cy="235"/>
            </a:xfrm>
            <a:custGeom>
              <a:avLst/>
              <a:gdLst>
                <a:gd name="T0" fmla="*/ 0 w 469"/>
                <a:gd name="T1" fmla="*/ 234 h 468"/>
                <a:gd name="T2" fmla="*/ 235 w 469"/>
                <a:gd name="T3" fmla="*/ 0 h 468"/>
                <a:gd name="T4" fmla="*/ 469 w 469"/>
                <a:gd name="T5" fmla="*/ 234 h 468"/>
                <a:gd name="T6" fmla="*/ 469 w 469"/>
                <a:gd name="T7" fmla="*/ 234 h 468"/>
                <a:gd name="T8" fmla="*/ 235 w 469"/>
                <a:gd name="T9" fmla="*/ 468 h 468"/>
                <a:gd name="T10" fmla="*/ 0 w 469"/>
                <a:gd name="T11" fmla="*/ 234 h 468"/>
              </a:gdLst>
              <a:ahLst/>
              <a:cxnLst>
                <a:cxn ang="0">
                  <a:pos x="T0" y="T1"/>
                </a:cxn>
                <a:cxn ang="0">
                  <a:pos x="T2" y="T3"/>
                </a:cxn>
                <a:cxn ang="0">
                  <a:pos x="T4" y="T5"/>
                </a:cxn>
                <a:cxn ang="0">
                  <a:pos x="T6" y="T7"/>
                </a:cxn>
                <a:cxn ang="0">
                  <a:pos x="T8" y="T9"/>
                </a:cxn>
                <a:cxn ang="0">
                  <a:pos x="T10" y="T11"/>
                </a:cxn>
              </a:cxnLst>
              <a:rect l="0" t="0" r="r" b="b"/>
              <a:pathLst>
                <a:path w="469" h="468">
                  <a:moveTo>
                    <a:pt x="0" y="234"/>
                  </a:moveTo>
                  <a:cubicBezTo>
                    <a:pt x="0" y="105"/>
                    <a:pt x="105" y="0"/>
                    <a:pt x="235" y="0"/>
                  </a:cubicBezTo>
                  <a:cubicBezTo>
                    <a:pt x="364" y="0"/>
                    <a:pt x="469" y="105"/>
                    <a:pt x="469" y="234"/>
                  </a:cubicBezTo>
                  <a:cubicBezTo>
                    <a:pt x="469" y="234"/>
                    <a:pt x="469" y="234"/>
                    <a:pt x="469" y="234"/>
                  </a:cubicBezTo>
                  <a:cubicBezTo>
                    <a:pt x="469" y="364"/>
                    <a:pt x="364" y="468"/>
                    <a:pt x="235" y="468"/>
                  </a:cubicBezTo>
                  <a:cubicBezTo>
                    <a:pt x="105" y="468"/>
                    <a:pt x="0" y="364"/>
                    <a:pt x="0" y="234"/>
                  </a:cubicBezTo>
                </a:path>
              </a:pathLst>
            </a:custGeom>
            <a:solidFill>
              <a:srgbClr val="D8D8D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38" name="Freeform 74"/>
            <p:cNvSpPr>
              <a:spLocks/>
            </p:cNvSpPr>
            <p:nvPr/>
          </p:nvSpPr>
          <p:spPr bwMode="auto">
            <a:xfrm>
              <a:off x="2767" y="1867"/>
              <a:ext cx="235" cy="235"/>
            </a:xfrm>
            <a:custGeom>
              <a:avLst/>
              <a:gdLst>
                <a:gd name="T0" fmla="*/ 0 w 235"/>
                <a:gd name="T1" fmla="*/ 118 h 235"/>
                <a:gd name="T2" fmla="*/ 118 w 235"/>
                <a:gd name="T3" fmla="*/ 0 h 235"/>
                <a:gd name="T4" fmla="*/ 235 w 235"/>
                <a:gd name="T5" fmla="*/ 118 h 235"/>
                <a:gd name="T6" fmla="*/ 235 w 235"/>
                <a:gd name="T7" fmla="*/ 118 h 235"/>
                <a:gd name="T8" fmla="*/ 118 w 235"/>
                <a:gd name="T9" fmla="*/ 235 h 235"/>
                <a:gd name="T10" fmla="*/ 0 w 235"/>
                <a:gd name="T11" fmla="*/ 118 h 235"/>
              </a:gdLst>
              <a:ahLst/>
              <a:cxnLst>
                <a:cxn ang="0">
                  <a:pos x="T0" y="T1"/>
                </a:cxn>
                <a:cxn ang="0">
                  <a:pos x="T2" y="T3"/>
                </a:cxn>
                <a:cxn ang="0">
                  <a:pos x="T4" y="T5"/>
                </a:cxn>
                <a:cxn ang="0">
                  <a:pos x="T6" y="T7"/>
                </a:cxn>
                <a:cxn ang="0">
                  <a:pos x="T8" y="T9"/>
                </a:cxn>
                <a:cxn ang="0">
                  <a:pos x="T10" y="T11"/>
                </a:cxn>
              </a:cxnLst>
              <a:rect l="0" t="0" r="r" b="b"/>
              <a:pathLst>
                <a:path w="235" h="235">
                  <a:moveTo>
                    <a:pt x="0" y="118"/>
                  </a:moveTo>
                  <a:cubicBezTo>
                    <a:pt x="0" y="53"/>
                    <a:pt x="53" y="0"/>
                    <a:pt x="118" y="0"/>
                  </a:cubicBezTo>
                  <a:cubicBezTo>
                    <a:pt x="183" y="0"/>
                    <a:pt x="235" y="53"/>
                    <a:pt x="235" y="118"/>
                  </a:cubicBezTo>
                  <a:cubicBezTo>
                    <a:pt x="235" y="118"/>
                    <a:pt x="235" y="118"/>
                    <a:pt x="235" y="118"/>
                  </a:cubicBezTo>
                  <a:cubicBezTo>
                    <a:pt x="235" y="183"/>
                    <a:pt x="183" y="235"/>
                    <a:pt x="118" y="235"/>
                  </a:cubicBezTo>
                  <a:cubicBezTo>
                    <a:pt x="53" y="235"/>
                    <a:pt x="0" y="183"/>
                    <a:pt x="0" y="118"/>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39" name="Rectangle 75"/>
            <p:cNvSpPr>
              <a:spLocks noChangeArrowheads="1"/>
            </p:cNvSpPr>
            <p:nvPr/>
          </p:nvSpPr>
          <p:spPr bwMode="auto">
            <a:xfrm>
              <a:off x="2857" y="1933"/>
              <a:ext cx="10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R</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40" name="Freeform 76"/>
            <p:cNvSpPr>
              <a:spLocks/>
            </p:cNvSpPr>
            <p:nvPr/>
          </p:nvSpPr>
          <p:spPr bwMode="auto">
            <a:xfrm>
              <a:off x="3180" y="2331"/>
              <a:ext cx="235" cy="236"/>
            </a:xfrm>
            <a:custGeom>
              <a:avLst/>
              <a:gdLst>
                <a:gd name="T0" fmla="*/ 0 w 469"/>
                <a:gd name="T1" fmla="*/ 234 h 469"/>
                <a:gd name="T2" fmla="*/ 235 w 469"/>
                <a:gd name="T3" fmla="*/ 0 h 469"/>
                <a:gd name="T4" fmla="*/ 469 w 469"/>
                <a:gd name="T5" fmla="*/ 234 h 469"/>
                <a:gd name="T6" fmla="*/ 469 w 469"/>
                <a:gd name="T7" fmla="*/ 234 h 469"/>
                <a:gd name="T8" fmla="*/ 235 w 469"/>
                <a:gd name="T9" fmla="*/ 469 h 469"/>
                <a:gd name="T10" fmla="*/ 0 w 469"/>
                <a:gd name="T11" fmla="*/ 234 h 469"/>
              </a:gdLst>
              <a:ahLst/>
              <a:cxnLst>
                <a:cxn ang="0">
                  <a:pos x="T0" y="T1"/>
                </a:cxn>
                <a:cxn ang="0">
                  <a:pos x="T2" y="T3"/>
                </a:cxn>
                <a:cxn ang="0">
                  <a:pos x="T4" y="T5"/>
                </a:cxn>
                <a:cxn ang="0">
                  <a:pos x="T6" y="T7"/>
                </a:cxn>
                <a:cxn ang="0">
                  <a:pos x="T8" y="T9"/>
                </a:cxn>
                <a:cxn ang="0">
                  <a:pos x="T10" y="T11"/>
                </a:cxn>
              </a:cxnLst>
              <a:rect l="0" t="0" r="r" b="b"/>
              <a:pathLst>
                <a:path w="469" h="469">
                  <a:moveTo>
                    <a:pt x="0" y="234"/>
                  </a:moveTo>
                  <a:cubicBezTo>
                    <a:pt x="0" y="105"/>
                    <a:pt x="105" y="0"/>
                    <a:pt x="235" y="0"/>
                  </a:cubicBezTo>
                  <a:cubicBezTo>
                    <a:pt x="364" y="0"/>
                    <a:pt x="469" y="105"/>
                    <a:pt x="469" y="234"/>
                  </a:cubicBezTo>
                  <a:cubicBezTo>
                    <a:pt x="469" y="234"/>
                    <a:pt x="469" y="234"/>
                    <a:pt x="469" y="234"/>
                  </a:cubicBezTo>
                  <a:cubicBezTo>
                    <a:pt x="469" y="364"/>
                    <a:pt x="364" y="469"/>
                    <a:pt x="235" y="469"/>
                  </a:cubicBezTo>
                  <a:cubicBezTo>
                    <a:pt x="105" y="469"/>
                    <a:pt x="0" y="364"/>
                    <a:pt x="0" y="234"/>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41" name="Freeform 77"/>
            <p:cNvSpPr>
              <a:spLocks/>
            </p:cNvSpPr>
            <p:nvPr/>
          </p:nvSpPr>
          <p:spPr bwMode="auto">
            <a:xfrm>
              <a:off x="3180" y="2331"/>
              <a:ext cx="235" cy="236"/>
            </a:xfrm>
            <a:custGeom>
              <a:avLst/>
              <a:gdLst>
                <a:gd name="T0" fmla="*/ 0 w 235"/>
                <a:gd name="T1" fmla="*/ 117 h 236"/>
                <a:gd name="T2" fmla="*/ 118 w 235"/>
                <a:gd name="T3" fmla="*/ 0 h 236"/>
                <a:gd name="T4" fmla="*/ 235 w 235"/>
                <a:gd name="T5" fmla="*/ 117 h 236"/>
                <a:gd name="T6" fmla="*/ 235 w 235"/>
                <a:gd name="T7" fmla="*/ 117 h 236"/>
                <a:gd name="T8" fmla="*/ 118 w 235"/>
                <a:gd name="T9" fmla="*/ 236 h 236"/>
                <a:gd name="T10" fmla="*/ 0 w 235"/>
                <a:gd name="T11" fmla="*/ 117 h 236"/>
              </a:gdLst>
              <a:ahLst/>
              <a:cxnLst>
                <a:cxn ang="0">
                  <a:pos x="T0" y="T1"/>
                </a:cxn>
                <a:cxn ang="0">
                  <a:pos x="T2" y="T3"/>
                </a:cxn>
                <a:cxn ang="0">
                  <a:pos x="T4" y="T5"/>
                </a:cxn>
                <a:cxn ang="0">
                  <a:pos x="T6" y="T7"/>
                </a:cxn>
                <a:cxn ang="0">
                  <a:pos x="T8" y="T9"/>
                </a:cxn>
                <a:cxn ang="0">
                  <a:pos x="T10" y="T11"/>
                </a:cxn>
              </a:cxnLst>
              <a:rect l="0" t="0" r="r" b="b"/>
              <a:pathLst>
                <a:path w="235" h="236">
                  <a:moveTo>
                    <a:pt x="0" y="117"/>
                  </a:moveTo>
                  <a:cubicBezTo>
                    <a:pt x="0" y="53"/>
                    <a:pt x="53" y="0"/>
                    <a:pt x="118" y="0"/>
                  </a:cubicBezTo>
                  <a:cubicBezTo>
                    <a:pt x="182" y="0"/>
                    <a:pt x="235" y="53"/>
                    <a:pt x="235" y="117"/>
                  </a:cubicBezTo>
                  <a:cubicBezTo>
                    <a:pt x="235" y="117"/>
                    <a:pt x="235" y="117"/>
                    <a:pt x="235" y="117"/>
                  </a:cubicBezTo>
                  <a:cubicBezTo>
                    <a:pt x="235" y="183"/>
                    <a:pt x="182" y="236"/>
                    <a:pt x="118" y="236"/>
                  </a:cubicBezTo>
                  <a:cubicBezTo>
                    <a:pt x="53" y="236"/>
                    <a:pt x="0" y="183"/>
                    <a:pt x="0" y="117"/>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42" name="Rectangle 78"/>
            <p:cNvSpPr>
              <a:spLocks noChangeArrowheads="1"/>
            </p:cNvSpPr>
            <p:nvPr/>
          </p:nvSpPr>
          <p:spPr bwMode="auto">
            <a:xfrm>
              <a:off x="3266" y="2392"/>
              <a:ext cx="10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C</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43" name="Freeform 79"/>
            <p:cNvSpPr>
              <a:spLocks/>
            </p:cNvSpPr>
            <p:nvPr/>
          </p:nvSpPr>
          <p:spPr bwMode="auto">
            <a:xfrm>
              <a:off x="2767" y="2331"/>
              <a:ext cx="235" cy="236"/>
            </a:xfrm>
            <a:custGeom>
              <a:avLst/>
              <a:gdLst>
                <a:gd name="T0" fmla="*/ 0 w 469"/>
                <a:gd name="T1" fmla="*/ 234 h 469"/>
                <a:gd name="T2" fmla="*/ 235 w 469"/>
                <a:gd name="T3" fmla="*/ 0 h 469"/>
                <a:gd name="T4" fmla="*/ 469 w 469"/>
                <a:gd name="T5" fmla="*/ 234 h 469"/>
                <a:gd name="T6" fmla="*/ 469 w 469"/>
                <a:gd name="T7" fmla="*/ 234 h 469"/>
                <a:gd name="T8" fmla="*/ 235 w 469"/>
                <a:gd name="T9" fmla="*/ 469 h 469"/>
                <a:gd name="T10" fmla="*/ 0 w 469"/>
                <a:gd name="T11" fmla="*/ 234 h 469"/>
              </a:gdLst>
              <a:ahLst/>
              <a:cxnLst>
                <a:cxn ang="0">
                  <a:pos x="T0" y="T1"/>
                </a:cxn>
                <a:cxn ang="0">
                  <a:pos x="T2" y="T3"/>
                </a:cxn>
                <a:cxn ang="0">
                  <a:pos x="T4" y="T5"/>
                </a:cxn>
                <a:cxn ang="0">
                  <a:pos x="T6" y="T7"/>
                </a:cxn>
                <a:cxn ang="0">
                  <a:pos x="T8" y="T9"/>
                </a:cxn>
                <a:cxn ang="0">
                  <a:pos x="T10" y="T11"/>
                </a:cxn>
              </a:cxnLst>
              <a:rect l="0" t="0" r="r" b="b"/>
              <a:pathLst>
                <a:path w="469" h="469">
                  <a:moveTo>
                    <a:pt x="0" y="234"/>
                  </a:moveTo>
                  <a:cubicBezTo>
                    <a:pt x="0" y="105"/>
                    <a:pt x="105" y="0"/>
                    <a:pt x="235" y="0"/>
                  </a:cubicBezTo>
                  <a:cubicBezTo>
                    <a:pt x="364" y="0"/>
                    <a:pt x="469" y="105"/>
                    <a:pt x="469" y="234"/>
                  </a:cubicBezTo>
                  <a:cubicBezTo>
                    <a:pt x="469" y="234"/>
                    <a:pt x="469" y="234"/>
                    <a:pt x="469" y="234"/>
                  </a:cubicBezTo>
                  <a:cubicBezTo>
                    <a:pt x="469" y="364"/>
                    <a:pt x="364" y="469"/>
                    <a:pt x="235" y="469"/>
                  </a:cubicBezTo>
                  <a:cubicBezTo>
                    <a:pt x="105" y="469"/>
                    <a:pt x="0" y="364"/>
                    <a:pt x="0" y="234"/>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44" name="Freeform 80"/>
            <p:cNvSpPr>
              <a:spLocks/>
            </p:cNvSpPr>
            <p:nvPr/>
          </p:nvSpPr>
          <p:spPr bwMode="auto">
            <a:xfrm>
              <a:off x="2767" y="2331"/>
              <a:ext cx="235" cy="236"/>
            </a:xfrm>
            <a:custGeom>
              <a:avLst/>
              <a:gdLst>
                <a:gd name="T0" fmla="*/ 0 w 235"/>
                <a:gd name="T1" fmla="*/ 117 h 236"/>
                <a:gd name="T2" fmla="*/ 118 w 235"/>
                <a:gd name="T3" fmla="*/ 0 h 236"/>
                <a:gd name="T4" fmla="*/ 235 w 235"/>
                <a:gd name="T5" fmla="*/ 117 h 236"/>
                <a:gd name="T6" fmla="*/ 235 w 235"/>
                <a:gd name="T7" fmla="*/ 117 h 236"/>
                <a:gd name="T8" fmla="*/ 118 w 235"/>
                <a:gd name="T9" fmla="*/ 236 h 236"/>
                <a:gd name="T10" fmla="*/ 0 w 235"/>
                <a:gd name="T11" fmla="*/ 117 h 236"/>
              </a:gdLst>
              <a:ahLst/>
              <a:cxnLst>
                <a:cxn ang="0">
                  <a:pos x="T0" y="T1"/>
                </a:cxn>
                <a:cxn ang="0">
                  <a:pos x="T2" y="T3"/>
                </a:cxn>
                <a:cxn ang="0">
                  <a:pos x="T4" y="T5"/>
                </a:cxn>
                <a:cxn ang="0">
                  <a:pos x="T6" y="T7"/>
                </a:cxn>
                <a:cxn ang="0">
                  <a:pos x="T8" y="T9"/>
                </a:cxn>
                <a:cxn ang="0">
                  <a:pos x="T10" y="T11"/>
                </a:cxn>
              </a:cxnLst>
              <a:rect l="0" t="0" r="r" b="b"/>
              <a:pathLst>
                <a:path w="235" h="236">
                  <a:moveTo>
                    <a:pt x="0" y="117"/>
                  </a:moveTo>
                  <a:cubicBezTo>
                    <a:pt x="0" y="53"/>
                    <a:pt x="53" y="0"/>
                    <a:pt x="118" y="0"/>
                  </a:cubicBezTo>
                  <a:cubicBezTo>
                    <a:pt x="183" y="0"/>
                    <a:pt x="235" y="53"/>
                    <a:pt x="235" y="117"/>
                  </a:cubicBezTo>
                  <a:cubicBezTo>
                    <a:pt x="235" y="117"/>
                    <a:pt x="235" y="117"/>
                    <a:pt x="235" y="117"/>
                  </a:cubicBezTo>
                  <a:cubicBezTo>
                    <a:pt x="235" y="183"/>
                    <a:pt x="183" y="236"/>
                    <a:pt x="118" y="236"/>
                  </a:cubicBezTo>
                  <a:cubicBezTo>
                    <a:pt x="53" y="236"/>
                    <a:pt x="0" y="183"/>
                    <a:pt x="0" y="117"/>
                  </a:cubicBez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45" name="Rectangle 81"/>
            <p:cNvSpPr>
              <a:spLocks noChangeArrowheads="1"/>
            </p:cNvSpPr>
            <p:nvPr/>
          </p:nvSpPr>
          <p:spPr bwMode="auto">
            <a:xfrm>
              <a:off x="2857" y="2392"/>
              <a:ext cx="10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B</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46" name="Freeform 82"/>
            <p:cNvSpPr>
              <a:spLocks/>
            </p:cNvSpPr>
            <p:nvPr/>
          </p:nvSpPr>
          <p:spPr bwMode="auto">
            <a:xfrm>
              <a:off x="3180" y="2802"/>
              <a:ext cx="235" cy="236"/>
            </a:xfrm>
            <a:custGeom>
              <a:avLst/>
              <a:gdLst>
                <a:gd name="T0" fmla="*/ 0 w 469"/>
                <a:gd name="T1" fmla="*/ 235 h 469"/>
                <a:gd name="T2" fmla="*/ 235 w 469"/>
                <a:gd name="T3" fmla="*/ 0 h 469"/>
                <a:gd name="T4" fmla="*/ 469 w 469"/>
                <a:gd name="T5" fmla="*/ 235 h 469"/>
                <a:gd name="T6" fmla="*/ 469 w 469"/>
                <a:gd name="T7" fmla="*/ 235 h 469"/>
                <a:gd name="T8" fmla="*/ 235 w 469"/>
                <a:gd name="T9" fmla="*/ 469 h 469"/>
                <a:gd name="T10" fmla="*/ 0 w 469"/>
                <a:gd name="T11" fmla="*/ 235 h 469"/>
              </a:gdLst>
              <a:ahLst/>
              <a:cxnLst>
                <a:cxn ang="0">
                  <a:pos x="T0" y="T1"/>
                </a:cxn>
                <a:cxn ang="0">
                  <a:pos x="T2" y="T3"/>
                </a:cxn>
                <a:cxn ang="0">
                  <a:pos x="T4" y="T5"/>
                </a:cxn>
                <a:cxn ang="0">
                  <a:pos x="T6" y="T7"/>
                </a:cxn>
                <a:cxn ang="0">
                  <a:pos x="T8" y="T9"/>
                </a:cxn>
                <a:cxn ang="0">
                  <a:pos x="T10" y="T11"/>
                </a:cxn>
              </a:cxnLst>
              <a:rect l="0" t="0" r="r" b="b"/>
              <a:pathLst>
                <a:path w="469" h="469">
                  <a:moveTo>
                    <a:pt x="0" y="235"/>
                  </a:moveTo>
                  <a:cubicBezTo>
                    <a:pt x="0" y="105"/>
                    <a:pt x="105" y="0"/>
                    <a:pt x="235" y="0"/>
                  </a:cubicBezTo>
                  <a:cubicBezTo>
                    <a:pt x="364" y="0"/>
                    <a:pt x="469" y="105"/>
                    <a:pt x="469" y="235"/>
                  </a:cubicBezTo>
                  <a:cubicBezTo>
                    <a:pt x="469" y="235"/>
                    <a:pt x="469" y="235"/>
                    <a:pt x="469" y="235"/>
                  </a:cubicBezTo>
                  <a:cubicBezTo>
                    <a:pt x="469" y="364"/>
                    <a:pt x="364" y="469"/>
                    <a:pt x="235" y="469"/>
                  </a:cubicBezTo>
                  <a:cubicBezTo>
                    <a:pt x="105" y="469"/>
                    <a:pt x="0" y="364"/>
                    <a:pt x="0" y="235"/>
                  </a:cubicBezTo>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47" name="Freeform 83"/>
            <p:cNvSpPr>
              <a:spLocks/>
            </p:cNvSpPr>
            <p:nvPr/>
          </p:nvSpPr>
          <p:spPr bwMode="auto">
            <a:xfrm>
              <a:off x="3180" y="2802"/>
              <a:ext cx="235" cy="236"/>
            </a:xfrm>
            <a:custGeom>
              <a:avLst/>
              <a:gdLst>
                <a:gd name="T0" fmla="*/ 0 w 235"/>
                <a:gd name="T1" fmla="*/ 118 h 236"/>
                <a:gd name="T2" fmla="*/ 118 w 235"/>
                <a:gd name="T3" fmla="*/ 0 h 236"/>
                <a:gd name="T4" fmla="*/ 235 w 235"/>
                <a:gd name="T5" fmla="*/ 118 h 236"/>
                <a:gd name="T6" fmla="*/ 235 w 235"/>
                <a:gd name="T7" fmla="*/ 118 h 236"/>
                <a:gd name="T8" fmla="*/ 118 w 235"/>
                <a:gd name="T9" fmla="*/ 236 h 236"/>
                <a:gd name="T10" fmla="*/ 0 w 235"/>
                <a:gd name="T11" fmla="*/ 118 h 236"/>
              </a:gdLst>
              <a:ahLst/>
              <a:cxnLst>
                <a:cxn ang="0">
                  <a:pos x="T0" y="T1"/>
                </a:cxn>
                <a:cxn ang="0">
                  <a:pos x="T2" y="T3"/>
                </a:cxn>
                <a:cxn ang="0">
                  <a:pos x="T4" y="T5"/>
                </a:cxn>
                <a:cxn ang="0">
                  <a:pos x="T6" y="T7"/>
                </a:cxn>
                <a:cxn ang="0">
                  <a:pos x="T8" y="T9"/>
                </a:cxn>
                <a:cxn ang="0">
                  <a:pos x="T10" y="T11"/>
                </a:cxn>
              </a:cxnLst>
              <a:rect l="0" t="0" r="r" b="b"/>
              <a:pathLst>
                <a:path w="235" h="236">
                  <a:moveTo>
                    <a:pt x="0" y="118"/>
                  </a:moveTo>
                  <a:cubicBezTo>
                    <a:pt x="0" y="53"/>
                    <a:pt x="53" y="0"/>
                    <a:pt x="118" y="0"/>
                  </a:cubicBezTo>
                  <a:cubicBezTo>
                    <a:pt x="182" y="0"/>
                    <a:pt x="235" y="53"/>
                    <a:pt x="235" y="118"/>
                  </a:cubicBezTo>
                  <a:cubicBezTo>
                    <a:pt x="235" y="118"/>
                    <a:pt x="235" y="118"/>
                    <a:pt x="235" y="118"/>
                  </a:cubicBezTo>
                  <a:cubicBezTo>
                    <a:pt x="235" y="183"/>
                    <a:pt x="182" y="236"/>
                    <a:pt x="118" y="236"/>
                  </a:cubicBezTo>
                  <a:cubicBezTo>
                    <a:pt x="53" y="236"/>
                    <a:pt x="0" y="183"/>
                    <a:pt x="0" y="118"/>
                  </a:cubicBezTo>
                </a:path>
              </a:pathLst>
            </a:custGeom>
            <a:noFill/>
            <a:ln w="254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48" name="Rectangle 84"/>
            <p:cNvSpPr>
              <a:spLocks noChangeArrowheads="1"/>
            </p:cNvSpPr>
            <p:nvPr/>
          </p:nvSpPr>
          <p:spPr bwMode="auto">
            <a:xfrm>
              <a:off x="3266" y="2866"/>
              <a:ext cx="112"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100" b="1" i="1" u="none" strike="noStrike" cap="none" normalizeH="0" baseline="0" smtClean="0">
                  <a:ln>
                    <a:noFill/>
                  </a:ln>
                  <a:solidFill>
                    <a:srgbClr val="000000"/>
                  </a:solidFill>
                  <a:effectLst/>
                  <a:latin typeface="Times New Roman" panose="02020603050405020304" pitchFamily="18" charset="0"/>
                </a:rPr>
                <a:t>G</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49" name="Rectangle 85"/>
            <p:cNvSpPr>
              <a:spLocks noChangeArrowheads="1"/>
            </p:cNvSpPr>
            <p:nvPr/>
          </p:nvSpPr>
          <p:spPr bwMode="auto">
            <a:xfrm>
              <a:off x="1399" y="2624"/>
              <a:ext cx="617"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200" b="0" i="1" u="none" strike="noStrike" cap="none" normalizeH="0" baseline="0" smtClean="0">
                  <a:ln>
                    <a:noFill/>
                  </a:ln>
                  <a:solidFill>
                    <a:srgbClr val="000000"/>
                  </a:solidFill>
                  <a:effectLst/>
                  <a:latin typeface="Times New Roman" panose="02020603050405020304" pitchFamily="18" charset="0"/>
                </a:rPr>
                <a:t>source device</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50" name="Rectangle 86"/>
            <p:cNvSpPr>
              <a:spLocks noChangeArrowheads="1"/>
            </p:cNvSpPr>
            <p:nvPr/>
          </p:nvSpPr>
          <p:spPr bwMode="auto">
            <a:xfrm>
              <a:off x="3827" y="2632"/>
              <a:ext cx="52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1200" b="0" i="1" u="none" strike="noStrike" cap="none" normalizeH="0" baseline="0" smtClean="0">
                  <a:ln>
                    <a:noFill/>
                  </a:ln>
                  <a:solidFill>
                    <a:srgbClr val="000000"/>
                  </a:solidFill>
                  <a:effectLst/>
                  <a:latin typeface="Times New Roman" panose="02020603050405020304" pitchFamily="18" charset="0"/>
                </a:rPr>
                <a:t>Destination</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51" name="Freeform 87"/>
            <p:cNvSpPr>
              <a:spLocks noEditPoints="1"/>
            </p:cNvSpPr>
            <p:nvPr/>
          </p:nvSpPr>
          <p:spPr bwMode="auto">
            <a:xfrm>
              <a:off x="3789" y="2723"/>
              <a:ext cx="176" cy="118"/>
            </a:xfrm>
            <a:custGeom>
              <a:avLst/>
              <a:gdLst>
                <a:gd name="T0" fmla="*/ 5 w 352"/>
                <a:gd name="T1" fmla="*/ 219 h 235"/>
                <a:gd name="T2" fmla="*/ 206 w 352"/>
                <a:gd name="T3" fmla="*/ 89 h 235"/>
                <a:gd name="T4" fmla="*/ 217 w 352"/>
                <a:gd name="T5" fmla="*/ 91 h 235"/>
                <a:gd name="T6" fmla="*/ 215 w 352"/>
                <a:gd name="T7" fmla="*/ 102 h 235"/>
                <a:gd name="T8" fmla="*/ 14 w 352"/>
                <a:gd name="T9" fmla="*/ 233 h 235"/>
                <a:gd name="T10" fmla="*/ 3 w 352"/>
                <a:gd name="T11" fmla="*/ 230 h 235"/>
                <a:gd name="T12" fmla="*/ 5 w 352"/>
                <a:gd name="T13" fmla="*/ 219 h 235"/>
                <a:gd name="T14" fmla="*/ 327 w 352"/>
                <a:gd name="T15" fmla="*/ 10 h 235"/>
                <a:gd name="T16" fmla="*/ 338 w 352"/>
                <a:gd name="T17" fmla="*/ 3 h 235"/>
                <a:gd name="T18" fmla="*/ 349 w 352"/>
                <a:gd name="T19" fmla="*/ 5 h 235"/>
                <a:gd name="T20" fmla="*/ 347 w 352"/>
                <a:gd name="T21" fmla="*/ 16 h 235"/>
                <a:gd name="T22" fmla="*/ 336 w 352"/>
                <a:gd name="T23" fmla="*/ 23 h 235"/>
                <a:gd name="T24" fmla="*/ 325 w 352"/>
                <a:gd name="T25" fmla="*/ 21 h 235"/>
                <a:gd name="T26" fmla="*/ 327 w 352"/>
                <a:gd name="T27" fmla="*/ 1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235">
                  <a:moveTo>
                    <a:pt x="5" y="219"/>
                  </a:moveTo>
                  <a:lnTo>
                    <a:pt x="206" y="89"/>
                  </a:lnTo>
                  <a:cubicBezTo>
                    <a:pt x="210" y="86"/>
                    <a:pt x="215" y="87"/>
                    <a:pt x="217" y="91"/>
                  </a:cubicBezTo>
                  <a:cubicBezTo>
                    <a:pt x="220" y="95"/>
                    <a:pt x="219" y="100"/>
                    <a:pt x="215" y="102"/>
                  </a:cubicBezTo>
                  <a:lnTo>
                    <a:pt x="14" y="233"/>
                  </a:lnTo>
                  <a:cubicBezTo>
                    <a:pt x="10" y="235"/>
                    <a:pt x="5" y="234"/>
                    <a:pt x="3" y="230"/>
                  </a:cubicBezTo>
                  <a:cubicBezTo>
                    <a:pt x="0" y="227"/>
                    <a:pt x="1" y="222"/>
                    <a:pt x="5" y="219"/>
                  </a:cubicBezTo>
                  <a:close/>
                  <a:moveTo>
                    <a:pt x="327" y="10"/>
                  </a:moveTo>
                  <a:lnTo>
                    <a:pt x="338" y="3"/>
                  </a:lnTo>
                  <a:cubicBezTo>
                    <a:pt x="342" y="0"/>
                    <a:pt x="347" y="1"/>
                    <a:pt x="349" y="5"/>
                  </a:cubicBezTo>
                  <a:cubicBezTo>
                    <a:pt x="352" y="9"/>
                    <a:pt x="350" y="14"/>
                    <a:pt x="347" y="16"/>
                  </a:cubicBezTo>
                  <a:lnTo>
                    <a:pt x="336" y="23"/>
                  </a:lnTo>
                  <a:cubicBezTo>
                    <a:pt x="332" y="26"/>
                    <a:pt x="327" y="25"/>
                    <a:pt x="325" y="21"/>
                  </a:cubicBezTo>
                  <a:cubicBezTo>
                    <a:pt x="322" y="17"/>
                    <a:pt x="323" y="12"/>
                    <a:pt x="327" y="1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52" name="Freeform 88"/>
            <p:cNvSpPr>
              <a:spLocks/>
            </p:cNvSpPr>
            <p:nvPr/>
          </p:nvSpPr>
          <p:spPr bwMode="auto">
            <a:xfrm>
              <a:off x="3793" y="2788"/>
              <a:ext cx="49" cy="59"/>
            </a:xfrm>
            <a:custGeom>
              <a:avLst/>
              <a:gdLst>
                <a:gd name="T0" fmla="*/ 11 w 49"/>
                <a:gd name="T1" fmla="*/ 0 h 59"/>
                <a:gd name="T2" fmla="*/ 0 w 49"/>
                <a:gd name="T3" fmla="*/ 49 h 59"/>
                <a:gd name="T4" fmla="*/ 49 w 49"/>
                <a:gd name="T5" fmla="*/ 59 h 59"/>
              </a:gdLst>
              <a:ahLst/>
              <a:cxnLst>
                <a:cxn ang="0">
                  <a:pos x="T0" y="T1"/>
                </a:cxn>
                <a:cxn ang="0">
                  <a:pos x="T2" y="T3"/>
                </a:cxn>
                <a:cxn ang="0">
                  <a:pos x="T4" y="T5"/>
                </a:cxn>
              </a:cxnLst>
              <a:rect l="0" t="0" r="r" b="b"/>
              <a:pathLst>
                <a:path w="49" h="59">
                  <a:moveTo>
                    <a:pt x="11" y="0"/>
                  </a:moveTo>
                  <a:lnTo>
                    <a:pt x="0" y="49"/>
                  </a:lnTo>
                  <a:lnTo>
                    <a:pt x="49" y="59"/>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53" name="Freeform 89"/>
            <p:cNvSpPr>
              <a:spLocks noEditPoints="1"/>
            </p:cNvSpPr>
            <p:nvPr/>
          </p:nvSpPr>
          <p:spPr bwMode="auto">
            <a:xfrm>
              <a:off x="1674" y="2731"/>
              <a:ext cx="307" cy="103"/>
            </a:xfrm>
            <a:custGeom>
              <a:avLst/>
              <a:gdLst>
                <a:gd name="T0" fmla="*/ 602 w 613"/>
                <a:gd name="T1" fmla="*/ 203 h 205"/>
                <a:gd name="T2" fmla="*/ 373 w 613"/>
                <a:gd name="T3" fmla="*/ 132 h 205"/>
                <a:gd name="T4" fmla="*/ 367 w 613"/>
                <a:gd name="T5" fmla="*/ 122 h 205"/>
                <a:gd name="T6" fmla="*/ 377 w 613"/>
                <a:gd name="T7" fmla="*/ 116 h 205"/>
                <a:gd name="T8" fmla="*/ 606 w 613"/>
                <a:gd name="T9" fmla="*/ 188 h 205"/>
                <a:gd name="T10" fmla="*/ 612 w 613"/>
                <a:gd name="T11" fmla="*/ 198 h 205"/>
                <a:gd name="T12" fmla="*/ 602 w 613"/>
                <a:gd name="T13" fmla="*/ 203 h 205"/>
                <a:gd name="T14" fmla="*/ 235 w 613"/>
                <a:gd name="T15" fmla="*/ 89 h 205"/>
                <a:gd name="T16" fmla="*/ 6 w 613"/>
                <a:gd name="T17" fmla="*/ 17 h 205"/>
                <a:gd name="T18" fmla="*/ 1 w 613"/>
                <a:gd name="T19" fmla="*/ 7 h 205"/>
                <a:gd name="T20" fmla="*/ 11 w 613"/>
                <a:gd name="T21" fmla="*/ 2 h 205"/>
                <a:gd name="T22" fmla="*/ 240 w 613"/>
                <a:gd name="T23" fmla="*/ 73 h 205"/>
                <a:gd name="T24" fmla="*/ 245 w 613"/>
                <a:gd name="T25" fmla="*/ 83 h 205"/>
                <a:gd name="T26" fmla="*/ 235 w 613"/>
                <a:gd name="T27" fmla="*/ 8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3" h="205">
                  <a:moveTo>
                    <a:pt x="602" y="203"/>
                  </a:moveTo>
                  <a:lnTo>
                    <a:pt x="373" y="132"/>
                  </a:lnTo>
                  <a:cubicBezTo>
                    <a:pt x="368" y="130"/>
                    <a:pt x="366" y="126"/>
                    <a:pt x="367" y="122"/>
                  </a:cubicBezTo>
                  <a:cubicBezTo>
                    <a:pt x="369" y="117"/>
                    <a:pt x="373" y="115"/>
                    <a:pt x="377" y="116"/>
                  </a:cubicBezTo>
                  <a:lnTo>
                    <a:pt x="606" y="188"/>
                  </a:lnTo>
                  <a:cubicBezTo>
                    <a:pt x="611" y="190"/>
                    <a:pt x="613" y="194"/>
                    <a:pt x="612" y="198"/>
                  </a:cubicBezTo>
                  <a:cubicBezTo>
                    <a:pt x="610" y="202"/>
                    <a:pt x="606" y="205"/>
                    <a:pt x="602" y="203"/>
                  </a:cubicBezTo>
                  <a:close/>
                  <a:moveTo>
                    <a:pt x="235" y="89"/>
                  </a:moveTo>
                  <a:lnTo>
                    <a:pt x="6" y="17"/>
                  </a:lnTo>
                  <a:cubicBezTo>
                    <a:pt x="2" y="16"/>
                    <a:pt x="0" y="11"/>
                    <a:pt x="1" y="7"/>
                  </a:cubicBezTo>
                  <a:cubicBezTo>
                    <a:pt x="2" y="3"/>
                    <a:pt x="7" y="0"/>
                    <a:pt x="11" y="2"/>
                  </a:cubicBezTo>
                  <a:lnTo>
                    <a:pt x="240" y="73"/>
                  </a:lnTo>
                  <a:cubicBezTo>
                    <a:pt x="244" y="75"/>
                    <a:pt x="247" y="79"/>
                    <a:pt x="245" y="83"/>
                  </a:cubicBezTo>
                  <a:cubicBezTo>
                    <a:pt x="244" y="88"/>
                    <a:pt x="239" y="90"/>
                    <a:pt x="235" y="89"/>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54" name="Freeform 90"/>
            <p:cNvSpPr>
              <a:spLocks/>
            </p:cNvSpPr>
            <p:nvPr/>
          </p:nvSpPr>
          <p:spPr bwMode="auto">
            <a:xfrm>
              <a:off x="1933" y="2785"/>
              <a:ext cx="44" cy="67"/>
            </a:xfrm>
            <a:custGeom>
              <a:avLst/>
              <a:gdLst>
                <a:gd name="T0" fmla="*/ 0 w 44"/>
                <a:gd name="T1" fmla="*/ 67 h 67"/>
                <a:gd name="T2" fmla="*/ 44 w 44"/>
                <a:gd name="T3" fmla="*/ 44 h 67"/>
                <a:gd name="T4" fmla="*/ 20 w 44"/>
                <a:gd name="T5" fmla="*/ 0 h 67"/>
              </a:gdLst>
              <a:ahLst/>
              <a:cxnLst>
                <a:cxn ang="0">
                  <a:pos x="T0" y="T1"/>
                </a:cxn>
                <a:cxn ang="0">
                  <a:pos x="T2" y="T3"/>
                </a:cxn>
                <a:cxn ang="0">
                  <a:pos x="T4" y="T5"/>
                </a:cxn>
              </a:cxnLst>
              <a:rect l="0" t="0" r="r" b="b"/>
              <a:pathLst>
                <a:path w="44" h="67">
                  <a:moveTo>
                    <a:pt x="0" y="67"/>
                  </a:moveTo>
                  <a:lnTo>
                    <a:pt x="44" y="44"/>
                  </a:lnTo>
                  <a:lnTo>
                    <a:pt x="20" y="0"/>
                  </a:lnTo>
                </a:path>
              </a:pathLst>
            </a:cu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55" name="Freeform 91"/>
            <p:cNvSpPr>
              <a:spLocks noEditPoints="1"/>
            </p:cNvSpPr>
            <p:nvPr/>
          </p:nvSpPr>
          <p:spPr bwMode="auto">
            <a:xfrm>
              <a:off x="2055" y="2658"/>
              <a:ext cx="376" cy="141"/>
            </a:xfrm>
            <a:custGeom>
              <a:avLst/>
              <a:gdLst>
                <a:gd name="T0" fmla="*/ 3 w 750"/>
                <a:gd name="T1" fmla="*/ 267 h 281"/>
                <a:gd name="T2" fmla="*/ 39 w 750"/>
                <a:gd name="T3" fmla="*/ 211 h 281"/>
                <a:gd name="T4" fmla="*/ 67 w 750"/>
                <a:gd name="T5" fmla="*/ 174 h 281"/>
                <a:gd name="T6" fmla="*/ 78 w 750"/>
                <a:gd name="T7" fmla="*/ 173 h 281"/>
                <a:gd name="T8" fmla="*/ 79 w 750"/>
                <a:gd name="T9" fmla="*/ 184 h 281"/>
                <a:gd name="T10" fmla="*/ 52 w 750"/>
                <a:gd name="T11" fmla="*/ 220 h 281"/>
                <a:gd name="T12" fmla="*/ 16 w 750"/>
                <a:gd name="T13" fmla="*/ 276 h 281"/>
                <a:gd name="T14" fmla="*/ 5 w 750"/>
                <a:gd name="T15" fmla="*/ 278 h 281"/>
                <a:gd name="T16" fmla="*/ 3 w 750"/>
                <a:gd name="T17" fmla="*/ 267 h 281"/>
                <a:gd name="T18" fmla="*/ 122 w 750"/>
                <a:gd name="T19" fmla="*/ 115 h 281"/>
                <a:gd name="T20" fmla="*/ 164 w 750"/>
                <a:gd name="T21" fmla="*/ 80 h 281"/>
                <a:gd name="T22" fmla="*/ 210 w 750"/>
                <a:gd name="T23" fmla="*/ 50 h 281"/>
                <a:gd name="T24" fmla="*/ 214 w 750"/>
                <a:gd name="T25" fmla="*/ 48 h 281"/>
                <a:gd name="T26" fmla="*/ 225 w 750"/>
                <a:gd name="T27" fmla="*/ 51 h 281"/>
                <a:gd name="T28" fmla="*/ 221 w 750"/>
                <a:gd name="T29" fmla="*/ 62 h 281"/>
                <a:gd name="T30" fmla="*/ 219 w 750"/>
                <a:gd name="T31" fmla="*/ 63 h 281"/>
                <a:gd name="T32" fmla="*/ 175 w 750"/>
                <a:gd name="T33" fmla="*/ 93 h 281"/>
                <a:gd name="T34" fmla="*/ 132 w 750"/>
                <a:gd name="T35" fmla="*/ 127 h 281"/>
                <a:gd name="T36" fmla="*/ 121 w 750"/>
                <a:gd name="T37" fmla="*/ 126 h 281"/>
                <a:gd name="T38" fmla="*/ 122 w 750"/>
                <a:gd name="T39" fmla="*/ 115 h 281"/>
                <a:gd name="T40" fmla="*/ 289 w 750"/>
                <a:gd name="T41" fmla="*/ 17 h 281"/>
                <a:gd name="T42" fmla="*/ 309 w 750"/>
                <a:gd name="T43" fmla="*/ 11 h 281"/>
                <a:gd name="T44" fmla="*/ 360 w 750"/>
                <a:gd name="T45" fmla="*/ 2 h 281"/>
                <a:gd name="T46" fmla="*/ 401 w 750"/>
                <a:gd name="T47" fmla="*/ 0 h 281"/>
                <a:gd name="T48" fmla="*/ 410 w 750"/>
                <a:gd name="T49" fmla="*/ 8 h 281"/>
                <a:gd name="T50" fmla="*/ 402 w 750"/>
                <a:gd name="T51" fmla="*/ 16 h 281"/>
                <a:gd name="T52" fmla="*/ 363 w 750"/>
                <a:gd name="T53" fmla="*/ 17 h 281"/>
                <a:gd name="T54" fmla="*/ 314 w 750"/>
                <a:gd name="T55" fmla="*/ 26 h 281"/>
                <a:gd name="T56" fmla="*/ 294 w 750"/>
                <a:gd name="T57" fmla="*/ 32 h 281"/>
                <a:gd name="T58" fmla="*/ 284 w 750"/>
                <a:gd name="T59" fmla="*/ 27 h 281"/>
                <a:gd name="T60" fmla="*/ 289 w 750"/>
                <a:gd name="T61" fmla="*/ 17 h 281"/>
                <a:gd name="T62" fmla="*/ 483 w 750"/>
                <a:gd name="T63" fmla="*/ 9 h 281"/>
                <a:gd name="T64" fmla="*/ 517 w 750"/>
                <a:gd name="T65" fmla="*/ 17 h 281"/>
                <a:gd name="T66" fmla="*/ 570 w 750"/>
                <a:gd name="T67" fmla="*/ 36 h 281"/>
                <a:gd name="T68" fmla="*/ 590 w 750"/>
                <a:gd name="T69" fmla="*/ 46 h 281"/>
                <a:gd name="T70" fmla="*/ 594 w 750"/>
                <a:gd name="T71" fmla="*/ 57 h 281"/>
                <a:gd name="T72" fmla="*/ 583 w 750"/>
                <a:gd name="T73" fmla="*/ 60 h 281"/>
                <a:gd name="T74" fmla="*/ 565 w 750"/>
                <a:gd name="T75" fmla="*/ 51 h 281"/>
                <a:gd name="T76" fmla="*/ 514 w 750"/>
                <a:gd name="T77" fmla="*/ 32 h 281"/>
                <a:gd name="T78" fmla="*/ 479 w 750"/>
                <a:gd name="T79" fmla="*/ 24 h 281"/>
                <a:gd name="T80" fmla="*/ 473 w 750"/>
                <a:gd name="T81" fmla="*/ 15 h 281"/>
                <a:gd name="T82" fmla="*/ 483 w 750"/>
                <a:gd name="T83" fmla="*/ 9 h 281"/>
                <a:gd name="T84" fmla="*/ 660 w 750"/>
                <a:gd name="T85" fmla="*/ 87 h 281"/>
                <a:gd name="T86" fmla="*/ 674 w 750"/>
                <a:gd name="T87" fmla="*/ 96 h 281"/>
                <a:gd name="T88" fmla="*/ 724 w 750"/>
                <a:gd name="T89" fmla="*/ 136 h 281"/>
                <a:gd name="T90" fmla="*/ 747 w 750"/>
                <a:gd name="T91" fmla="*/ 159 h 281"/>
                <a:gd name="T92" fmla="*/ 747 w 750"/>
                <a:gd name="T93" fmla="*/ 170 h 281"/>
                <a:gd name="T94" fmla="*/ 736 w 750"/>
                <a:gd name="T95" fmla="*/ 171 h 281"/>
                <a:gd name="T96" fmla="*/ 713 w 750"/>
                <a:gd name="T97" fmla="*/ 149 h 281"/>
                <a:gd name="T98" fmla="*/ 665 w 750"/>
                <a:gd name="T99" fmla="*/ 109 h 281"/>
                <a:gd name="T100" fmla="*/ 651 w 750"/>
                <a:gd name="T101" fmla="*/ 100 h 281"/>
                <a:gd name="T102" fmla="*/ 649 w 750"/>
                <a:gd name="T103" fmla="*/ 89 h 281"/>
                <a:gd name="T104" fmla="*/ 660 w 750"/>
                <a:gd name="T105" fmla="*/ 87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50" h="281">
                  <a:moveTo>
                    <a:pt x="3" y="267"/>
                  </a:moveTo>
                  <a:lnTo>
                    <a:pt x="39" y="211"/>
                  </a:lnTo>
                  <a:lnTo>
                    <a:pt x="67" y="174"/>
                  </a:lnTo>
                  <a:cubicBezTo>
                    <a:pt x="69" y="171"/>
                    <a:pt x="74" y="170"/>
                    <a:pt x="78" y="173"/>
                  </a:cubicBezTo>
                  <a:cubicBezTo>
                    <a:pt x="81" y="176"/>
                    <a:pt x="82" y="181"/>
                    <a:pt x="79" y="184"/>
                  </a:cubicBezTo>
                  <a:lnTo>
                    <a:pt x="52" y="220"/>
                  </a:lnTo>
                  <a:lnTo>
                    <a:pt x="16" y="276"/>
                  </a:lnTo>
                  <a:cubicBezTo>
                    <a:pt x="14" y="280"/>
                    <a:pt x="9" y="281"/>
                    <a:pt x="5" y="278"/>
                  </a:cubicBezTo>
                  <a:cubicBezTo>
                    <a:pt x="1" y="276"/>
                    <a:pt x="0" y="271"/>
                    <a:pt x="3" y="267"/>
                  </a:cubicBezTo>
                  <a:close/>
                  <a:moveTo>
                    <a:pt x="122" y="115"/>
                  </a:moveTo>
                  <a:lnTo>
                    <a:pt x="164" y="80"/>
                  </a:lnTo>
                  <a:lnTo>
                    <a:pt x="210" y="50"/>
                  </a:lnTo>
                  <a:lnTo>
                    <a:pt x="214" y="48"/>
                  </a:lnTo>
                  <a:cubicBezTo>
                    <a:pt x="218" y="46"/>
                    <a:pt x="223" y="47"/>
                    <a:pt x="225" y="51"/>
                  </a:cubicBezTo>
                  <a:cubicBezTo>
                    <a:pt x="227" y="55"/>
                    <a:pt x="225" y="60"/>
                    <a:pt x="221" y="62"/>
                  </a:cubicBezTo>
                  <a:lnTo>
                    <a:pt x="219" y="63"/>
                  </a:lnTo>
                  <a:lnTo>
                    <a:pt x="175" y="93"/>
                  </a:lnTo>
                  <a:lnTo>
                    <a:pt x="132" y="127"/>
                  </a:lnTo>
                  <a:cubicBezTo>
                    <a:pt x="129" y="130"/>
                    <a:pt x="124" y="129"/>
                    <a:pt x="121" y="126"/>
                  </a:cubicBezTo>
                  <a:cubicBezTo>
                    <a:pt x="118" y="123"/>
                    <a:pt x="119" y="117"/>
                    <a:pt x="122" y="115"/>
                  </a:cubicBezTo>
                  <a:close/>
                  <a:moveTo>
                    <a:pt x="289" y="17"/>
                  </a:moveTo>
                  <a:lnTo>
                    <a:pt x="309" y="11"/>
                  </a:lnTo>
                  <a:lnTo>
                    <a:pt x="360" y="2"/>
                  </a:lnTo>
                  <a:lnTo>
                    <a:pt x="401" y="0"/>
                  </a:lnTo>
                  <a:cubicBezTo>
                    <a:pt x="406" y="0"/>
                    <a:pt x="410" y="3"/>
                    <a:pt x="410" y="8"/>
                  </a:cubicBezTo>
                  <a:cubicBezTo>
                    <a:pt x="410" y="12"/>
                    <a:pt x="406" y="16"/>
                    <a:pt x="402" y="16"/>
                  </a:cubicBezTo>
                  <a:lnTo>
                    <a:pt x="363" y="17"/>
                  </a:lnTo>
                  <a:lnTo>
                    <a:pt x="314" y="26"/>
                  </a:lnTo>
                  <a:lnTo>
                    <a:pt x="294" y="32"/>
                  </a:lnTo>
                  <a:cubicBezTo>
                    <a:pt x="290" y="34"/>
                    <a:pt x="285" y="31"/>
                    <a:pt x="284" y="27"/>
                  </a:cubicBezTo>
                  <a:cubicBezTo>
                    <a:pt x="283" y="23"/>
                    <a:pt x="285" y="18"/>
                    <a:pt x="289" y="17"/>
                  </a:cubicBezTo>
                  <a:close/>
                  <a:moveTo>
                    <a:pt x="483" y="9"/>
                  </a:moveTo>
                  <a:lnTo>
                    <a:pt x="517" y="17"/>
                  </a:lnTo>
                  <a:lnTo>
                    <a:pt x="570" y="36"/>
                  </a:lnTo>
                  <a:lnTo>
                    <a:pt x="590" y="46"/>
                  </a:lnTo>
                  <a:cubicBezTo>
                    <a:pt x="594" y="48"/>
                    <a:pt x="596" y="53"/>
                    <a:pt x="594" y="57"/>
                  </a:cubicBezTo>
                  <a:cubicBezTo>
                    <a:pt x="592" y="61"/>
                    <a:pt x="587" y="62"/>
                    <a:pt x="583" y="60"/>
                  </a:cubicBezTo>
                  <a:lnTo>
                    <a:pt x="565" y="51"/>
                  </a:lnTo>
                  <a:lnTo>
                    <a:pt x="514" y="32"/>
                  </a:lnTo>
                  <a:lnTo>
                    <a:pt x="479" y="24"/>
                  </a:lnTo>
                  <a:cubicBezTo>
                    <a:pt x="475" y="23"/>
                    <a:pt x="472" y="19"/>
                    <a:pt x="473" y="15"/>
                  </a:cubicBezTo>
                  <a:cubicBezTo>
                    <a:pt x="474" y="10"/>
                    <a:pt x="479" y="8"/>
                    <a:pt x="483" y="9"/>
                  </a:cubicBezTo>
                  <a:close/>
                  <a:moveTo>
                    <a:pt x="660" y="87"/>
                  </a:moveTo>
                  <a:lnTo>
                    <a:pt x="674" y="96"/>
                  </a:lnTo>
                  <a:lnTo>
                    <a:pt x="724" y="136"/>
                  </a:lnTo>
                  <a:lnTo>
                    <a:pt x="747" y="159"/>
                  </a:lnTo>
                  <a:cubicBezTo>
                    <a:pt x="750" y="162"/>
                    <a:pt x="750" y="167"/>
                    <a:pt x="747" y="170"/>
                  </a:cubicBezTo>
                  <a:cubicBezTo>
                    <a:pt x="744" y="174"/>
                    <a:pt x="739" y="174"/>
                    <a:pt x="736" y="171"/>
                  </a:cubicBezTo>
                  <a:lnTo>
                    <a:pt x="713" y="149"/>
                  </a:lnTo>
                  <a:lnTo>
                    <a:pt x="665" y="109"/>
                  </a:lnTo>
                  <a:lnTo>
                    <a:pt x="651" y="100"/>
                  </a:lnTo>
                  <a:cubicBezTo>
                    <a:pt x="647" y="98"/>
                    <a:pt x="646" y="93"/>
                    <a:pt x="649" y="89"/>
                  </a:cubicBezTo>
                  <a:cubicBezTo>
                    <a:pt x="651" y="85"/>
                    <a:pt x="656" y="84"/>
                    <a:pt x="660" y="87"/>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56" name="Freeform 92"/>
            <p:cNvSpPr>
              <a:spLocks/>
            </p:cNvSpPr>
            <p:nvPr/>
          </p:nvSpPr>
          <p:spPr bwMode="auto">
            <a:xfrm>
              <a:off x="2401" y="2718"/>
              <a:ext cx="71" cy="76"/>
            </a:xfrm>
            <a:custGeom>
              <a:avLst/>
              <a:gdLst>
                <a:gd name="T0" fmla="*/ 142 w 142"/>
                <a:gd name="T1" fmla="*/ 152 h 152"/>
                <a:gd name="T2" fmla="*/ 0 w 142"/>
                <a:gd name="T3" fmla="*/ 88 h 152"/>
                <a:gd name="T4" fmla="*/ 108 w 142"/>
                <a:gd name="T5" fmla="*/ 0 h 152"/>
                <a:gd name="T6" fmla="*/ 108 w 142"/>
                <a:gd name="T7" fmla="*/ 0 h 152"/>
                <a:gd name="T8" fmla="*/ 142 w 142"/>
                <a:gd name="T9" fmla="*/ 152 h 152"/>
              </a:gdLst>
              <a:ahLst/>
              <a:cxnLst>
                <a:cxn ang="0">
                  <a:pos x="T0" y="T1"/>
                </a:cxn>
                <a:cxn ang="0">
                  <a:pos x="T2" y="T3"/>
                </a:cxn>
                <a:cxn ang="0">
                  <a:pos x="T4" y="T5"/>
                </a:cxn>
                <a:cxn ang="0">
                  <a:pos x="T6" y="T7"/>
                </a:cxn>
                <a:cxn ang="0">
                  <a:pos x="T8" y="T9"/>
                </a:cxn>
              </a:cxnLst>
              <a:rect l="0" t="0" r="r" b="b"/>
              <a:pathLst>
                <a:path w="142" h="152">
                  <a:moveTo>
                    <a:pt x="142" y="152"/>
                  </a:moveTo>
                  <a:lnTo>
                    <a:pt x="0" y="88"/>
                  </a:lnTo>
                  <a:cubicBezTo>
                    <a:pt x="47" y="77"/>
                    <a:pt x="88" y="45"/>
                    <a:pt x="108" y="0"/>
                  </a:cubicBezTo>
                  <a:lnTo>
                    <a:pt x="108" y="0"/>
                  </a:lnTo>
                  <a:lnTo>
                    <a:pt x="142" y="152"/>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57" name="Freeform 93"/>
            <p:cNvSpPr>
              <a:spLocks noEditPoints="1"/>
            </p:cNvSpPr>
            <p:nvPr/>
          </p:nvSpPr>
          <p:spPr bwMode="auto">
            <a:xfrm>
              <a:off x="2468" y="2662"/>
              <a:ext cx="376" cy="137"/>
            </a:xfrm>
            <a:custGeom>
              <a:avLst/>
              <a:gdLst>
                <a:gd name="T0" fmla="*/ 3 w 752"/>
                <a:gd name="T1" fmla="*/ 260 h 274"/>
                <a:gd name="T2" fmla="*/ 40 w 752"/>
                <a:gd name="T3" fmla="*/ 204 h 274"/>
                <a:gd name="T4" fmla="*/ 68 w 752"/>
                <a:gd name="T5" fmla="*/ 168 h 274"/>
                <a:gd name="T6" fmla="*/ 79 w 752"/>
                <a:gd name="T7" fmla="*/ 167 h 274"/>
                <a:gd name="T8" fmla="*/ 81 w 752"/>
                <a:gd name="T9" fmla="*/ 178 h 274"/>
                <a:gd name="T10" fmla="*/ 53 w 752"/>
                <a:gd name="T11" fmla="*/ 213 h 274"/>
                <a:gd name="T12" fmla="*/ 16 w 752"/>
                <a:gd name="T13" fmla="*/ 269 h 274"/>
                <a:gd name="T14" fmla="*/ 5 w 752"/>
                <a:gd name="T15" fmla="*/ 271 h 274"/>
                <a:gd name="T16" fmla="*/ 3 w 752"/>
                <a:gd name="T17" fmla="*/ 260 h 274"/>
                <a:gd name="T18" fmla="*/ 125 w 752"/>
                <a:gd name="T19" fmla="*/ 110 h 274"/>
                <a:gd name="T20" fmla="*/ 167 w 752"/>
                <a:gd name="T21" fmla="*/ 76 h 274"/>
                <a:gd name="T22" fmla="*/ 215 w 752"/>
                <a:gd name="T23" fmla="*/ 47 h 274"/>
                <a:gd name="T24" fmla="*/ 219 w 752"/>
                <a:gd name="T25" fmla="*/ 45 h 274"/>
                <a:gd name="T26" fmla="*/ 229 w 752"/>
                <a:gd name="T27" fmla="*/ 49 h 274"/>
                <a:gd name="T28" fmla="*/ 225 w 752"/>
                <a:gd name="T29" fmla="*/ 60 h 274"/>
                <a:gd name="T30" fmla="*/ 224 w 752"/>
                <a:gd name="T31" fmla="*/ 60 h 274"/>
                <a:gd name="T32" fmla="*/ 177 w 752"/>
                <a:gd name="T33" fmla="*/ 89 h 274"/>
                <a:gd name="T34" fmla="*/ 135 w 752"/>
                <a:gd name="T35" fmla="*/ 122 h 274"/>
                <a:gd name="T36" fmla="*/ 124 w 752"/>
                <a:gd name="T37" fmla="*/ 121 h 274"/>
                <a:gd name="T38" fmla="*/ 125 w 752"/>
                <a:gd name="T39" fmla="*/ 110 h 274"/>
                <a:gd name="T40" fmla="*/ 294 w 752"/>
                <a:gd name="T41" fmla="*/ 15 h 274"/>
                <a:gd name="T42" fmla="*/ 314 w 752"/>
                <a:gd name="T43" fmla="*/ 9 h 274"/>
                <a:gd name="T44" fmla="*/ 365 w 752"/>
                <a:gd name="T45" fmla="*/ 1 h 274"/>
                <a:gd name="T46" fmla="*/ 406 w 752"/>
                <a:gd name="T47" fmla="*/ 0 h 274"/>
                <a:gd name="T48" fmla="*/ 414 w 752"/>
                <a:gd name="T49" fmla="*/ 8 h 274"/>
                <a:gd name="T50" fmla="*/ 407 w 752"/>
                <a:gd name="T51" fmla="*/ 16 h 274"/>
                <a:gd name="T52" fmla="*/ 368 w 752"/>
                <a:gd name="T53" fmla="*/ 16 h 274"/>
                <a:gd name="T54" fmla="*/ 319 w 752"/>
                <a:gd name="T55" fmla="*/ 24 h 274"/>
                <a:gd name="T56" fmla="*/ 298 w 752"/>
                <a:gd name="T57" fmla="*/ 30 h 274"/>
                <a:gd name="T58" fmla="*/ 288 w 752"/>
                <a:gd name="T59" fmla="*/ 25 h 274"/>
                <a:gd name="T60" fmla="*/ 294 w 752"/>
                <a:gd name="T61" fmla="*/ 15 h 274"/>
                <a:gd name="T62" fmla="*/ 488 w 752"/>
                <a:gd name="T63" fmla="*/ 10 h 274"/>
                <a:gd name="T64" fmla="*/ 522 w 752"/>
                <a:gd name="T65" fmla="*/ 19 h 274"/>
                <a:gd name="T66" fmla="*/ 575 w 752"/>
                <a:gd name="T67" fmla="*/ 39 h 274"/>
                <a:gd name="T68" fmla="*/ 594 w 752"/>
                <a:gd name="T69" fmla="*/ 49 h 274"/>
                <a:gd name="T70" fmla="*/ 597 w 752"/>
                <a:gd name="T71" fmla="*/ 60 h 274"/>
                <a:gd name="T72" fmla="*/ 587 w 752"/>
                <a:gd name="T73" fmla="*/ 63 h 274"/>
                <a:gd name="T74" fmla="*/ 570 w 752"/>
                <a:gd name="T75" fmla="*/ 54 h 274"/>
                <a:gd name="T76" fmla="*/ 518 w 752"/>
                <a:gd name="T77" fmla="*/ 34 h 274"/>
                <a:gd name="T78" fmla="*/ 484 w 752"/>
                <a:gd name="T79" fmla="*/ 25 h 274"/>
                <a:gd name="T80" fmla="*/ 478 w 752"/>
                <a:gd name="T81" fmla="*/ 16 h 274"/>
                <a:gd name="T82" fmla="*/ 488 w 752"/>
                <a:gd name="T83" fmla="*/ 10 h 274"/>
                <a:gd name="T84" fmla="*/ 663 w 752"/>
                <a:gd name="T85" fmla="*/ 91 h 274"/>
                <a:gd name="T86" fmla="*/ 677 w 752"/>
                <a:gd name="T87" fmla="*/ 101 h 274"/>
                <a:gd name="T88" fmla="*/ 727 w 752"/>
                <a:gd name="T89" fmla="*/ 142 h 274"/>
                <a:gd name="T90" fmla="*/ 749 w 752"/>
                <a:gd name="T91" fmla="*/ 165 h 274"/>
                <a:gd name="T92" fmla="*/ 749 w 752"/>
                <a:gd name="T93" fmla="*/ 176 h 274"/>
                <a:gd name="T94" fmla="*/ 738 w 752"/>
                <a:gd name="T95" fmla="*/ 176 h 274"/>
                <a:gd name="T96" fmla="*/ 716 w 752"/>
                <a:gd name="T97" fmla="*/ 155 h 274"/>
                <a:gd name="T98" fmla="*/ 668 w 752"/>
                <a:gd name="T99" fmla="*/ 114 h 274"/>
                <a:gd name="T100" fmla="*/ 654 w 752"/>
                <a:gd name="T101" fmla="*/ 105 h 274"/>
                <a:gd name="T102" fmla="*/ 652 w 752"/>
                <a:gd name="T103" fmla="*/ 93 h 274"/>
                <a:gd name="T104" fmla="*/ 663 w 752"/>
                <a:gd name="T105" fmla="*/ 91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52" h="274">
                  <a:moveTo>
                    <a:pt x="3" y="260"/>
                  </a:moveTo>
                  <a:lnTo>
                    <a:pt x="40" y="204"/>
                  </a:lnTo>
                  <a:lnTo>
                    <a:pt x="68" y="168"/>
                  </a:lnTo>
                  <a:cubicBezTo>
                    <a:pt x="71" y="165"/>
                    <a:pt x="76" y="164"/>
                    <a:pt x="79" y="167"/>
                  </a:cubicBezTo>
                  <a:cubicBezTo>
                    <a:pt x="83" y="170"/>
                    <a:pt x="83" y="175"/>
                    <a:pt x="81" y="178"/>
                  </a:cubicBezTo>
                  <a:lnTo>
                    <a:pt x="53" y="213"/>
                  </a:lnTo>
                  <a:lnTo>
                    <a:pt x="16" y="269"/>
                  </a:lnTo>
                  <a:cubicBezTo>
                    <a:pt x="14" y="273"/>
                    <a:pt x="9" y="274"/>
                    <a:pt x="5" y="271"/>
                  </a:cubicBezTo>
                  <a:cubicBezTo>
                    <a:pt x="1" y="269"/>
                    <a:pt x="0" y="264"/>
                    <a:pt x="3" y="260"/>
                  </a:cubicBezTo>
                  <a:close/>
                  <a:moveTo>
                    <a:pt x="125" y="110"/>
                  </a:moveTo>
                  <a:lnTo>
                    <a:pt x="167" y="76"/>
                  </a:lnTo>
                  <a:lnTo>
                    <a:pt x="215" y="47"/>
                  </a:lnTo>
                  <a:lnTo>
                    <a:pt x="219" y="45"/>
                  </a:lnTo>
                  <a:cubicBezTo>
                    <a:pt x="223" y="43"/>
                    <a:pt x="227" y="45"/>
                    <a:pt x="229" y="49"/>
                  </a:cubicBezTo>
                  <a:cubicBezTo>
                    <a:pt x="231" y="53"/>
                    <a:pt x="229" y="58"/>
                    <a:pt x="225" y="60"/>
                  </a:cubicBezTo>
                  <a:lnTo>
                    <a:pt x="224" y="60"/>
                  </a:lnTo>
                  <a:lnTo>
                    <a:pt x="177" y="89"/>
                  </a:lnTo>
                  <a:lnTo>
                    <a:pt x="135" y="122"/>
                  </a:lnTo>
                  <a:cubicBezTo>
                    <a:pt x="132" y="125"/>
                    <a:pt x="127" y="125"/>
                    <a:pt x="124" y="121"/>
                  </a:cubicBezTo>
                  <a:cubicBezTo>
                    <a:pt x="121" y="118"/>
                    <a:pt x="122" y="113"/>
                    <a:pt x="125" y="110"/>
                  </a:cubicBezTo>
                  <a:close/>
                  <a:moveTo>
                    <a:pt x="294" y="15"/>
                  </a:moveTo>
                  <a:lnTo>
                    <a:pt x="314" y="9"/>
                  </a:lnTo>
                  <a:lnTo>
                    <a:pt x="365" y="1"/>
                  </a:lnTo>
                  <a:lnTo>
                    <a:pt x="406" y="0"/>
                  </a:lnTo>
                  <a:cubicBezTo>
                    <a:pt x="411" y="0"/>
                    <a:pt x="414" y="3"/>
                    <a:pt x="414" y="8"/>
                  </a:cubicBezTo>
                  <a:cubicBezTo>
                    <a:pt x="415" y="12"/>
                    <a:pt x="411" y="16"/>
                    <a:pt x="407" y="16"/>
                  </a:cubicBezTo>
                  <a:lnTo>
                    <a:pt x="368" y="16"/>
                  </a:lnTo>
                  <a:lnTo>
                    <a:pt x="319" y="24"/>
                  </a:lnTo>
                  <a:lnTo>
                    <a:pt x="298" y="30"/>
                  </a:lnTo>
                  <a:cubicBezTo>
                    <a:pt x="294" y="32"/>
                    <a:pt x="290" y="29"/>
                    <a:pt x="288" y="25"/>
                  </a:cubicBezTo>
                  <a:cubicBezTo>
                    <a:pt x="287" y="21"/>
                    <a:pt x="289" y="16"/>
                    <a:pt x="294" y="15"/>
                  </a:cubicBezTo>
                  <a:close/>
                  <a:moveTo>
                    <a:pt x="488" y="10"/>
                  </a:moveTo>
                  <a:lnTo>
                    <a:pt x="522" y="19"/>
                  </a:lnTo>
                  <a:lnTo>
                    <a:pt x="575" y="39"/>
                  </a:lnTo>
                  <a:lnTo>
                    <a:pt x="594" y="49"/>
                  </a:lnTo>
                  <a:cubicBezTo>
                    <a:pt x="598" y="51"/>
                    <a:pt x="599" y="56"/>
                    <a:pt x="597" y="60"/>
                  </a:cubicBezTo>
                  <a:cubicBezTo>
                    <a:pt x="595" y="64"/>
                    <a:pt x="590" y="65"/>
                    <a:pt x="587" y="63"/>
                  </a:cubicBezTo>
                  <a:lnTo>
                    <a:pt x="570" y="54"/>
                  </a:lnTo>
                  <a:lnTo>
                    <a:pt x="518" y="34"/>
                  </a:lnTo>
                  <a:lnTo>
                    <a:pt x="484" y="25"/>
                  </a:lnTo>
                  <a:cubicBezTo>
                    <a:pt x="479" y="24"/>
                    <a:pt x="477" y="20"/>
                    <a:pt x="478" y="16"/>
                  </a:cubicBezTo>
                  <a:cubicBezTo>
                    <a:pt x="479" y="11"/>
                    <a:pt x="483" y="9"/>
                    <a:pt x="488" y="10"/>
                  </a:cubicBezTo>
                  <a:close/>
                  <a:moveTo>
                    <a:pt x="663" y="91"/>
                  </a:moveTo>
                  <a:lnTo>
                    <a:pt x="677" y="101"/>
                  </a:lnTo>
                  <a:lnTo>
                    <a:pt x="727" y="142"/>
                  </a:lnTo>
                  <a:lnTo>
                    <a:pt x="749" y="165"/>
                  </a:lnTo>
                  <a:cubicBezTo>
                    <a:pt x="752" y="168"/>
                    <a:pt x="752" y="173"/>
                    <a:pt x="749" y="176"/>
                  </a:cubicBezTo>
                  <a:cubicBezTo>
                    <a:pt x="746" y="180"/>
                    <a:pt x="741" y="179"/>
                    <a:pt x="738" y="176"/>
                  </a:cubicBezTo>
                  <a:lnTo>
                    <a:pt x="716" y="155"/>
                  </a:lnTo>
                  <a:lnTo>
                    <a:pt x="668" y="114"/>
                  </a:lnTo>
                  <a:lnTo>
                    <a:pt x="654" y="105"/>
                  </a:lnTo>
                  <a:cubicBezTo>
                    <a:pt x="650" y="102"/>
                    <a:pt x="649" y="97"/>
                    <a:pt x="652" y="93"/>
                  </a:cubicBezTo>
                  <a:cubicBezTo>
                    <a:pt x="654" y="90"/>
                    <a:pt x="659" y="89"/>
                    <a:pt x="663" y="91"/>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58" name="Freeform 94"/>
            <p:cNvSpPr>
              <a:spLocks/>
            </p:cNvSpPr>
            <p:nvPr/>
          </p:nvSpPr>
          <p:spPr bwMode="auto">
            <a:xfrm>
              <a:off x="2814" y="2725"/>
              <a:ext cx="71" cy="77"/>
            </a:xfrm>
            <a:custGeom>
              <a:avLst/>
              <a:gdLst>
                <a:gd name="T0" fmla="*/ 141 w 141"/>
                <a:gd name="T1" fmla="*/ 153 h 153"/>
                <a:gd name="T2" fmla="*/ 0 w 141"/>
                <a:gd name="T3" fmla="*/ 87 h 153"/>
                <a:gd name="T4" fmla="*/ 110 w 141"/>
                <a:gd name="T5" fmla="*/ 0 h 153"/>
                <a:gd name="T6" fmla="*/ 141 w 141"/>
                <a:gd name="T7" fmla="*/ 153 h 153"/>
              </a:gdLst>
              <a:ahLst/>
              <a:cxnLst>
                <a:cxn ang="0">
                  <a:pos x="T0" y="T1"/>
                </a:cxn>
                <a:cxn ang="0">
                  <a:pos x="T2" y="T3"/>
                </a:cxn>
                <a:cxn ang="0">
                  <a:pos x="T4" y="T5"/>
                </a:cxn>
                <a:cxn ang="0">
                  <a:pos x="T6" y="T7"/>
                </a:cxn>
              </a:cxnLst>
              <a:rect l="0" t="0" r="r" b="b"/>
              <a:pathLst>
                <a:path w="141" h="153">
                  <a:moveTo>
                    <a:pt x="141" y="153"/>
                  </a:moveTo>
                  <a:lnTo>
                    <a:pt x="0" y="87"/>
                  </a:lnTo>
                  <a:cubicBezTo>
                    <a:pt x="48" y="77"/>
                    <a:pt x="88" y="45"/>
                    <a:pt x="110" y="0"/>
                  </a:cubicBezTo>
                  <a:lnTo>
                    <a:pt x="141" y="15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59" name="Freeform 95"/>
            <p:cNvSpPr>
              <a:spLocks noEditPoints="1"/>
            </p:cNvSpPr>
            <p:nvPr/>
          </p:nvSpPr>
          <p:spPr bwMode="auto">
            <a:xfrm>
              <a:off x="2881" y="2666"/>
              <a:ext cx="375" cy="141"/>
            </a:xfrm>
            <a:custGeom>
              <a:avLst/>
              <a:gdLst>
                <a:gd name="T0" fmla="*/ 3 w 750"/>
                <a:gd name="T1" fmla="*/ 267 h 281"/>
                <a:gd name="T2" fmla="*/ 39 w 750"/>
                <a:gd name="T3" fmla="*/ 211 h 281"/>
                <a:gd name="T4" fmla="*/ 67 w 750"/>
                <a:gd name="T5" fmla="*/ 174 h 281"/>
                <a:gd name="T6" fmla="*/ 78 w 750"/>
                <a:gd name="T7" fmla="*/ 173 h 281"/>
                <a:gd name="T8" fmla="*/ 79 w 750"/>
                <a:gd name="T9" fmla="*/ 184 h 281"/>
                <a:gd name="T10" fmla="*/ 52 w 750"/>
                <a:gd name="T11" fmla="*/ 220 h 281"/>
                <a:gd name="T12" fmla="*/ 16 w 750"/>
                <a:gd name="T13" fmla="*/ 276 h 281"/>
                <a:gd name="T14" fmla="*/ 5 w 750"/>
                <a:gd name="T15" fmla="*/ 278 h 281"/>
                <a:gd name="T16" fmla="*/ 3 w 750"/>
                <a:gd name="T17" fmla="*/ 267 h 281"/>
                <a:gd name="T18" fmla="*/ 122 w 750"/>
                <a:gd name="T19" fmla="*/ 115 h 281"/>
                <a:gd name="T20" fmla="*/ 164 w 750"/>
                <a:gd name="T21" fmla="*/ 80 h 281"/>
                <a:gd name="T22" fmla="*/ 210 w 750"/>
                <a:gd name="T23" fmla="*/ 50 h 281"/>
                <a:gd name="T24" fmla="*/ 211 w 750"/>
                <a:gd name="T25" fmla="*/ 49 h 281"/>
                <a:gd name="T26" fmla="*/ 214 w 750"/>
                <a:gd name="T27" fmla="*/ 48 h 281"/>
                <a:gd name="T28" fmla="*/ 225 w 750"/>
                <a:gd name="T29" fmla="*/ 52 h 281"/>
                <a:gd name="T30" fmla="*/ 221 w 750"/>
                <a:gd name="T31" fmla="*/ 62 h 281"/>
                <a:gd name="T32" fmla="*/ 218 w 750"/>
                <a:gd name="T33" fmla="*/ 64 h 281"/>
                <a:gd name="T34" fmla="*/ 219 w 750"/>
                <a:gd name="T35" fmla="*/ 63 h 281"/>
                <a:gd name="T36" fmla="*/ 175 w 750"/>
                <a:gd name="T37" fmla="*/ 93 h 281"/>
                <a:gd name="T38" fmla="*/ 132 w 750"/>
                <a:gd name="T39" fmla="*/ 127 h 281"/>
                <a:gd name="T40" fmla="*/ 121 w 750"/>
                <a:gd name="T41" fmla="*/ 126 h 281"/>
                <a:gd name="T42" fmla="*/ 122 w 750"/>
                <a:gd name="T43" fmla="*/ 115 h 281"/>
                <a:gd name="T44" fmla="*/ 289 w 750"/>
                <a:gd name="T45" fmla="*/ 17 h 281"/>
                <a:gd name="T46" fmla="*/ 309 w 750"/>
                <a:gd name="T47" fmla="*/ 11 h 281"/>
                <a:gd name="T48" fmla="*/ 360 w 750"/>
                <a:gd name="T49" fmla="*/ 2 h 281"/>
                <a:gd name="T50" fmla="*/ 402 w 750"/>
                <a:gd name="T51" fmla="*/ 0 h 281"/>
                <a:gd name="T52" fmla="*/ 410 w 750"/>
                <a:gd name="T53" fmla="*/ 8 h 281"/>
                <a:gd name="T54" fmla="*/ 402 w 750"/>
                <a:gd name="T55" fmla="*/ 16 h 281"/>
                <a:gd name="T56" fmla="*/ 363 w 750"/>
                <a:gd name="T57" fmla="*/ 17 h 281"/>
                <a:gd name="T58" fmla="*/ 314 w 750"/>
                <a:gd name="T59" fmla="*/ 26 h 281"/>
                <a:gd name="T60" fmla="*/ 294 w 750"/>
                <a:gd name="T61" fmla="*/ 33 h 281"/>
                <a:gd name="T62" fmla="*/ 284 w 750"/>
                <a:gd name="T63" fmla="*/ 27 h 281"/>
                <a:gd name="T64" fmla="*/ 289 w 750"/>
                <a:gd name="T65" fmla="*/ 17 h 281"/>
                <a:gd name="T66" fmla="*/ 483 w 750"/>
                <a:gd name="T67" fmla="*/ 9 h 281"/>
                <a:gd name="T68" fmla="*/ 517 w 750"/>
                <a:gd name="T69" fmla="*/ 17 h 281"/>
                <a:gd name="T70" fmla="*/ 570 w 750"/>
                <a:gd name="T71" fmla="*/ 36 h 281"/>
                <a:gd name="T72" fmla="*/ 590 w 750"/>
                <a:gd name="T73" fmla="*/ 46 h 281"/>
                <a:gd name="T74" fmla="*/ 594 w 750"/>
                <a:gd name="T75" fmla="*/ 57 h 281"/>
                <a:gd name="T76" fmla="*/ 583 w 750"/>
                <a:gd name="T77" fmla="*/ 60 h 281"/>
                <a:gd name="T78" fmla="*/ 565 w 750"/>
                <a:gd name="T79" fmla="*/ 51 h 281"/>
                <a:gd name="T80" fmla="*/ 514 w 750"/>
                <a:gd name="T81" fmla="*/ 32 h 281"/>
                <a:gd name="T82" fmla="*/ 479 w 750"/>
                <a:gd name="T83" fmla="*/ 24 h 281"/>
                <a:gd name="T84" fmla="*/ 473 w 750"/>
                <a:gd name="T85" fmla="*/ 15 h 281"/>
                <a:gd name="T86" fmla="*/ 483 w 750"/>
                <a:gd name="T87" fmla="*/ 9 h 281"/>
                <a:gd name="T88" fmla="*/ 660 w 750"/>
                <a:gd name="T89" fmla="*/ 87 h 281"/>
                <a:gd name="T90" fmla="*/ 674 w 750"/>
                <a:gd name="T91" fmla="*/ 96 h 281"/>
                <a:gd name="T92" fmla="*/ 724 w 750"/>
                <a:gd name="T93" fmla="*/ 136 h 281"/>
                <a:gd name="T94" fmla="*/ 747 w 750"/>
                <a:gd name="T95" fmla="*/ 159 h 281"/>
                <a:gd name="T96" fmla="*/ 747 w 750"/>
                <a:gd name="T97" fmla="*/ 171 h 281"/>
                <a:gd name="T98" fmla="*/ 736 w 750"/>
                <a:gd name="T99" fmla="*/ 171 h 281"/>
                <a:gd name="T100" fmla="*/ 713 w 750"/>
                <a:gd name="T101" fmla="*/ 149 h 281"/>
                <a:gd name="T102" fmla="*/ 665 w 750"/>
                <a:gd name="T103" fmla="*/ 109 h 281"/>
                <a:gd name="T104" fmla="*/ 651 w 750"/>
                <a:gd name="T105" fmla="*/ 100 h 281"/>
                <a:gd name="T106" fmla="*/ 649 w 750"/>
                <a:gd name="T107" fmla="*/ 89 h 281"/>
                <a:gd name="T108" fmla="*/ 660 w 750"/>
                <a:gd name="T109" fmla="*/ 87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0" h="281">
                  <a:moveTo>
                    <a:pt x="3" y="267"/>
                  </a:moveTo>
                  <a:lnTo>
                    <a:pt x="39" y="211"/>
                  </a:lnTo>
                  <a:lnTo>
                    <a:pt x="67" y="174"/>
                  </a:lnTo>
                  <a:cubicBezTo>
                    <a:pt x="69" y="171"/>
                    <a:pt x="74" y="170"/>
                    <a:pt x="78" y="173"/>
                  </a:cubicBezTo>
                  <a:cubicBezTo>
                    <a:pt x="81" y="176"/>
                    <a:pt x="82" y="181"/>
                    <a:pt x="79" y="184"/>
                  </a:cubicBezTo>
                  <a:lnTo>
                    <a:pt x="52" y="220"/>
                  </a:lnTo>
                  <a:lnTo>
                    <a:pt x="16" y="276"/>
                  </a:lnTo>
                  <a:cubicBezTo>
                    <a:pt x="14" y="280"/>
                    <a:pt x="9" y="281"/>
                    <a:pt x="5" y="278"/>
                  </a:cubicBezTo>
                  <a:cubicBezTo>
                    <a:pt x="1" y="276"/>
                    <a:pt x="0" y="271"/>
                    <a:pt x="3" y="267"/>
                  </a:cubicBezTo>
                  <a:close/>
                  <a:moveTo>
                    <a:pt x="122" y="115"/>
                  </a:moveTo>
                  <a:lnTo>
                    <a:pt x="164" y="80"/>
                  </a:lnTo>
                  <a:lnTo>
                    <a:pt x="210" y="50"/>
                  </a:lnTo>
                  <a:cubicBezTo>
                    <a:pt x="210" y="50"/>
                    <a:pt x="211" y="49"/>
                    <a:pt x="211" y="49"/>
                  </a:cubicBezTo>
                  <a:lnTo>
                    <a:pt x="214" y="48"/>
                  </a:lnTo>
                  <a:cubicBezTo>
                    <a:pt x="218" y="46"/>
                    <a:pt x="223" y="48"/>
                    <a:pt x="225" y="52"/>
                  </a:cubicBezTo>
                  <a:cubicBezTo>
                    <a:pt x="227" y="56"/>
                    <a:pt x="225" y="60"/>
                    <a:pt x="221" y="62"/>
                  </a:cubicBezTo>
                  <a:lnTo>
                    <a:pt x="218" y="64"/>
                  </a:lnTo>
                  <a:lnTo>
                    <a:pt x="219" y="63"/>
                  </a:lnTo>
                  <a:lnTo>
                    <a:pt x="175" y="93"/>
                  </a:lnTo>
                  <a:lnTo>
                    <a:pt x="132" y="127"/>
                  </a:lnTo>
                  <a:cubicBezTo>
                    <a:pt x="129" y="130"/>
                    <a:pt x="124" y="129"/>
                    <a:pt x="121" y="126"/>
                  </a:cubicBezTo>
                  <a:cubicBezTo>
                    <a:pt x="118" y="123"/>
                    <a:pt x="119" y="117"/>
                    <a:pt x="122" y="115"/>
                  </a:cubicBezTo>
                  <a:close/>
                  <a:moveTo>
                    <a:pt x="289" y="17"/>
                  </a:moveTo>
                  <a:lnTo>
                    <a:pt x="309" y="11"/>
                  </a:lnTo>
                  <a:lnTo>
                    <a:pt x="360" y="2"/>
                  </a:lnTo>
                  <a:lnTo>
                    <a:pt x="402" y="0"/>
                  </a:lnTo>
                  <a:cubicBezTo>
                    <a:pt x="406" y="0"/>
                    <a:pt x="410" y="3"/>
                    <a:pt x="410" y="8"/>
                  </a:cubicBezTo>
                  <a:cubicBezTo>
                    <a:pt x="410" y="12"/>
                    <a:pt x="407" y="16"/>
                    <a:pt x="402" y="16"/>
                  </a:cubicBezTo>
                  <a:lnTo>
                    <a:pt x="363" y="17"/>
                  </a:lnTo>
                  <a:lnTo>
                    <a:pt x="314" y="26"/>
                  </a:lnTo>
                  <a:lnTo>
                    <a:pt x="294" y="33"/>
                  </a:lnTo>
                  <a:cubicBezTo>
                    <a:pt x="290" y="34"/>
                    <a:pt x="285" y="32"/>
                    <a:pt x="284" y="27"/>
                  </a:cubicBezTo>
                  <a:cubicBezTo>
                    <a:pt x="283" y="23"/>
                    <a:pt x="285" y="19"/>
                    <a:pt x="289" y="17"/>
                  </a:cubicBezTo>
                  <a:close/>
                  <a:moveTo>
                    <a:pt x="483" y="9"/>
                  </a:moveTo>
                  <a:lnTo>
                    <a:pt x="517" y="17"/>
                  </a:lnTo>
                  <a:lnTo>
                    <a:pt x="570" y="36"/>
                  </a:lnTo>
                  <a:lnTo>
                    <a:pt x="590" y="46"/>
                  </a:lnTo>
                  <a:cubicBezTo>
                    <a:pt x="594" y="48"/>
                    <a:pt x="596" y="53"/>
                    <a:pt x="594" y="57"/>
                  </a:cubicBezTo>
                  <a:cubicBezTo>
                    <a:pt x="592" y="61"/>
                    <a:pt x="587" y="62"/>
                    <a:pt x="583" y="60"/>
                  </a:cubicBezTo>
                  <a:lnTo>
                    <a:pt x="565" y="51"/>
                  </a:lnTo>
                  <a:lnTo>
                    <a:pt x="514" y="32"/>
                  </a:lnTo>
                  <a:lnTo>
                    <a:pt x="479" y="24"/>
                  </a:lnTo>
                  <a:cubicBezTo>
                    <a:pt x="475" y="23"/>
                    <a:pt x="472" y="19"/>
                    <a:pt x="473" y="15"/>
                  </a:cubicBezTo>
                  <a:cubicBezTo>
                    <a:pt x="474" y="10"/>
                    <a:pt x="479" y="8"/>
                    <a:pt x="483" y="9"/>
                  </a:cubicBezTo>
                  <a:close/>
                  <a:moveTo>
                    <a:pt x="660" y="87"/>
                  </a:moveTo>
                  <a:lnTo>
                    <a:pt x="674" y="96"/>
                  </a:lnTo>
                  <a:lnTo>
                    <a:pt x="724" y="136"/>
                  </a:lnTo>
                  <a:lnTo>
                    <a:pt x="747" y="159"/>
                  </a:lnTo>
                  <a:cubicBezTo>
                    <a:pt x="750" y="162"/>
                    <a:pt x="750" y="167"/>
                    <a:pt x="747" y="171"/>
                  </a:cubicBezTo>
                  <a:cubicBezTo>
                    <a:pt x="744" y="174"/>
                    <a:pt x="739" y="174"/>
                    <a:pt x="736" y="171"/>
                  </a:cubicBezTo>
                  <a:lnTo>
                    <a:pt x="713" y="149"/>
                  </a:lnTo>
                  <a:lnTo>
                    <a:pt x="665" y="109"/>
                  </a:lnTo>
                  <a:lnTo>
                    <a:pt x="651" y="100"/>
                  </a:lnTo>
                  <a:cubicBezTo>
                    <a:pt x="647" y="98"/>
                    <a:pt x="646" y="93"/>
                    <a:pt x="649" y="89"/>
                  </a:cubicBezTo>
                  <a:cubicBezTo>
                    <a:pt x="651" y="85"/>
                    <a:pt x="656" y="84"/>
                    <a:pt x="660" y="87"/>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60" name="Freeform 96"/>
            <p:cNvSpPr>
              <a:spLocks/>
            </p:cNvSpPr>
            <p:nvPr/>
          </p:nvSpPr>
          <p:spPr bwMode="auto">
            <a:xfrm>
              <a:off x="3226" y="2726"/>
              <a:ext cx="72" cy="76"/>
            </a:xfrm>
            <a:custGeom>
              <a:avLst/>
              <a:gdLst>
                <a:gd name="T0" fmla="*/ 143 w 143"/>
                <a:gd name="T1" fmla="*/ 152 h 152"/>
                <a:gd name="T2" fmla="*/ 0 w 143"/>
                <a:gd name="T3" fmla="*/ 88 h 152"/>
                <a:gd name="T4" fmla="*/ 109 w 143"/>
                <a:gd name="T5" fmla="*/ 0 h 152"/>
                <a:gd name="T6" fmla="*/ 109 w 143"/>
                <a:gd name="T7" fmla="*/ 0 h 152"/>
                <a:gd name="T8" fmla="*/ 143 w 143"/>
                <a:gd name="T9" fmla="*/ 152 h 152"/>
              </a:gdLst>
              <a:ahLst/>
              <a:cxnLst>
                <a:cxn ang="0">
                  <a:pos x="T0" y="T1"/>
                </a:cxn>
                <a:cxn ang="0">
                  <a:pos x="T2" y="T3"/>
                </a:cxn>
                <a:cxn ang="0">
                  <a:pos x="T4" y="T5"/>
                </a:cxn>
                <a:cxn ang="0">
                  <a:pos x="T6" y="T7"/>
                </a:cxn>
                <a:cxn ang="0">
                  <a:pos x="T8" y="T9"/>
                </a:cxn>
              </a:cxnLst>
              <a:rect l="0" t="0" r="r" b="b"/>
              <a:pathLst>
                <a:path w="143" h="152">
                  <a:moveTo>
                    <a:pt x="143" y="152"/>
                  </a:moveTo>
                  <a:lnTo>
                    <a:pt x="0" y="88"/>
                  </a:lnTo>
                  <a:cubicBezTo>
                    <a:pt x="48" y="77"/>
                    <a:pt x="88" y="45"/>
                    <a:pt x="109" y="0"/>
                  </a:cubicBezTo>
                  <a:lnTo>
                    <a:pt x="109" y="0"/>
                  </a:lnTo>
                  <a:lnTo>
                    <a:pt x="143" y="152"/>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61" name="Freeform 97"/>
            <p:cNvSpPr>
              <a:spLocks/>
            </p:cNvSpPr>
            <p:nvPr/>
          </p:nvSpPr>
          <p:spPr bwMode="auto">
            <a:xfrm>
              <a:off x="2935" y="3038"/>
              <a:ext cx="363" cy="176"/>
            </a:xfrm>
            <a:custGeom>
              <a:avLst/>
              <a:gdLst>
                <a:gd name="T0" fmla="*/ 363 w 363"/>
                <a:gd name="T1" fmla="*/ 0 h 176"/>
                <a:gd name="T2" fmla="*/ 0 w 363"/>
                <a:gd name="T3" fmla="*/ 59 h 176"/>
              </a:gdLst>
              <a:ahLst/>
              <a:cxnLst>
                <a:cxn ang="0">
                  <a:pos x="T0" y="T1"/>
                </a:cxn>
                <a:cxn ang="0">
                  <a:pos x="T2" y="T3"/>
                </a:cxn>
              </a:cxnLst>
              <a:rect l="0" t="0" r="r" b="b"/>
              <a:pathLst>
                <a:path w="363" h="176">
                  <a:moveTo>
                    <a:pt x="363" y="0"/>
                  </a:moveTo>
                  <a:cubicBezTo>
                    <a:pt x="276" y="152"/>
                    <a:pt x="124" y="176"/>
                    <a:pt x="0" y="59"/>
                  </a:cubicBezTo>
                </a:path>
              </a:pathLst>
            </a:custGeom>
            <a:noFill/>
            <a:ln w="381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62" name="Freeform 98"/>
            <p:cNvSpPr>
              <a:spLocks/>
            </p:cNvSpPr>
            <p:nvPr/>
          </p:nvSpPr>
          <p:spPr bwMode="auto">
            <a:xfrm>
              <a:off x="2885" y="3038"/>
              <a:ext cx="105" cy="110"/>
            </a:xfrm>
            <a:custGeom>
              <a:avLst/>
              <a:gdLst>
                <a:gd name="T0" fmla="*/ 0 w 210"/>
                <a:gd name="T1" fmla="*/ 0 h 220"/>
                <a:gd name="T2" fmla="*/ 210 w 210"/>
                <a:gd name="T3" fmla="*/ 87 h 220"/>
                <a:gd name="T4" fmla="*/ 56 w 210"/>
                <a:gd name="T5" fmla="*/ 220 h 220"/>
                <a:gd name="T6" fmla="*/ 56 w 210"/>
                <a:gd name="T7" fmla="*/ 220 h 220"/>
                <a:gd name="T8" fmla="*/ 0 w 210"/>
                <a:gd name="T9" fmla="*/ 0 h 220"/>
              </a:gdLst>
              <a:ahLst/>
              <a:cxnLst>
                <a:cxn ang="0">
                  <a:pos x="T0" y="T1"/>
                </a:cxn>
                <a:cxn ang="0">
                  <a:pos x="T2" y="T3"/>
                </a:cxn>
                <a:cxn ang="0">
                  <a:pos x="T4" y="T5"/>
                </a:cxn>
                <a:cxn ang="0">
                  <a:pos x="T6" y="T7"/>
                </a:cxn>
                <a:cxn ang="0">
                  <a:pos x="T8" y="T9"/>
                </a:cxn>
              </a:cxnLst>
              <a:rect l="0" t="0" r="r" b="b"/>
              <a:pathLst>
                <a:path w="210" h="220">
                  <a:moveTo>
                    <a:pt x="0" y="0"/>
                  </a:moveTo>
                  <a:lnTo>
                    <a:pt x="210" y="87"/>
                  </a:lnTo>
                  <a:cubicBezTo>
                    <a:pt x="140" y="105"/>
                    <a:pt x="83" y="154"/>
                    <a:pt x="56" y="220"/>
                  </a:cubicBezTo>
                  <a:lnTo>
                    <a:pt x="56" y="220"/>
                  </a:lnTo>
                  <a:lnTo>
                    <a:pt x="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63" name="Freeform 99"/>
            <p:cNvSpPr>
              <a:spLocks/>
            </p:cNvSpPr>
            <p:nvPr/>
          </p:nvSpPr>
          <p:spPr bwMode="auto">
            <a:xfrm>
              <a:off x="2521" y="3038"/>
              <a:ext cx="364" cy="172"/>
            </a:xfrm>
            <a:custGeom>
              <a:avLst/>
              <a:gdLst>
                <a:gd name="T0" fmla="*/ 364 w 364"/>
                <a:gd name="T1" fmla="*/ 0 h 172"/>
                <a:gd name="T2" fmla="*/ 0 w 364"/>
                <a:gd name="T3" fmla="*/ 52 h 172"/>
              </a:gdLst>
              <a:ahLst/>
              <a:cxnLst>
                <a:cxn ang="0">
                  <a:pos x="T0" y="T1"/>
                </a:cxn>
                <a:cxn ang="0">
                  <a:pos x="T2" y="T3"/>
                </a:cxn>
              </a:cxnLst>
              <a:rect l="0" t="0" r="r" b="b"/>
              <a:pathLst>
                <a:path w="364" h="172">
                  <a:moveTo>
                    <a:pt x="364" y="0"/>
                  </a:moveTo>
                  <a:cubicBezTo>
                    <a:pt x="274" y="150"/>
                    <a:pt x="123" y="172"/>
                    <a:pt x="0" y="52"/>
                  </a:cubicBezTo>
                </a:path>
              </a:pathLst>
            </a:custGeom>
            <a:noFill/>
            <a:ln w="381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64" name="Freeform 100"/>
            <p:cNvSpPr>
              <a:spLocks/>
            </p:cNvSpPr>
            <p:nvPr/>
          </p:nvSpPr>
          <p:spPr bwMode="auto">
            <a:xfrm>
              <a:off x="2472" y="3030"/>
              <a:ext cx="105" cy="111"/>
            </a:xfrm>
            <a:custGeom>
              <a:avLst/>
              <a:gdLst>
                <a:gd name="T0" fmla="*/ 0 w 208"/>
                <a:gd name="T1" fmla="*/ 0 h 221"/>
                <a:gd name="T2" fmla="*/ 208 w 208"/>
                <a:gd name="T3" fmla="*/ 91 h 221"/>
                <a:gd name="T4" fmla="*/ 52 w 208"/>
                <a:gd name="T5" fmla="*/ 221 h 221"/>
                <a:gd name="T6" fmla="*/ 52 w 208"/>
                <a:gd name="T7" fmla="*/ 221 h 221"/>
                <a:gd name="T8" fmla="*/ 0 w 208"/>
                <a:gd name="T9" fmla="*/ 0 h 221"/>
              </a:gdLst>
              <a:ahLst/>
              <a:cxnLst>
                <a:cxn ang="0">
                  <a:pos x="T0" y="T1"/>
                </a:cxn>
                <a:cxn ang="0">
                  <a:pos x="T2" y="T3"/>
                </a:cxn>
                <a:cxn ang="0">
                  <a:pos x="T4" y="T5"/>
                </a:cxn>
                <a:cxn ang="0">
                  <a:pos x="T6" y="T7"/>
                </a:cxn>
                <a:cxn ang="0">
                  <a:pos x="T8" y="T9"/>
                </a:cxn>
              </a:cxnLst>
              <a:rect l="0" t="0" r="r" b="b"/>
              <a:pathLst>
                <a:path w="208" h="221">
                  <a:moveTo>
                    <a:pt x="0" y="0"/>
                  </a:moveTo>
                  <a:lnTo>
                    <a:pt x="208" y="91"/>
                  </a:lnTo>
                  <a:cubicBezTo>
                    <a:pt x="138" y="107"/>
                    <a:pt x="81" y="156"/>
                    <a:pt x="52" y="221"/>
                  </a:cubicBezTo>
                  <a:lnTo>
                    <a:pt x="52" y="221"/>
                  </a:lnTo>
                  <a:lnTo>
                    <a:pt x="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65" name="Freeform 101"/>
            <p:cNvSpPr>
              <a:spLocks/>
            </p:cNvSpPr>
            <p:nvPr/>
          </p:nvSpPr>
          <p:spPr bwMode="auto">
            <a:xfrm>
              <a:off x="2110" y="3030"/>
              <a:ext cx="362" cy="177"/>
            </a:xfrm>
            <a:custGeom>
              <a:avLst/>
              <a:gdLst>
                <a:gd name="T0" fmla="*/ 362 w 362"/>
                <a:gd name="T1" fmla="*/ 0 h 177"/>
                <a:gd name="T2" fmla="*/ 0 w 362"/>
                <a:gd name="T3" fmla="*/ 59 h 177"/>
              </a:gdLst>
              <a:ahLst/>
              <a:cxnLst>
                <a:cxn ang="0">
                  <a:pos x="T0" y="T1"/>
                </a:cxn>
                <a:cxn ang="0">
                  <a:pos x="T2" y="T3"/>
                </a:cxn>
              </a:cxnLst>
              <a:rect l="0" t="0" r="r" b="b"/>
              <a:pathLst>
                <a:path w="362" h="177">
                  <a:moveTo>
                    <a:pt x="362" y="0"/>
                  </a:moveTo>
                  <a:cubicBezTo>
                    <a:pt x="275" y="153"/>
                    <a:pt x="124" y="177"/>
                    <a:pt x="0" y="59"/>
                  </a:cubicBezTo>
                </a:path>
              </a:pathLst>
            </a:custGeom>
            <a:noFill/>
            <a:ln w="381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66" name="Freeform 102"/>
            <p:cNvSpPr>
              <a:spLocks/>
            </p:cNvSpPr>
            <p:nvPr/>
          </p:nvSpPr>
          <p:spPr bwMode="auto">
            <a:xfrm>
              <a:off x="2060" y="3030"/>
              <a:ext cx="105" cy="111"/>
            </a:xfrm>
            <a:custGeom>
              <a:avLst/>
              <a:gdLst>
                <a:gd name="T0" fmla="*/ 0 w 210"/>
                <a:gd name="T1" fmla="*/ 0 h 220"/>
                <a:gd name="T2" fmla="*/ 210 w 210"/>
                <a:gd name="T3" fmla="*/ 87 h 220"/>
                <a:gd name="T4" fmla="*/ 56 w 210"/>
                <a:gd name="T5" fmla="*/ 220 h 220"/>
                <a:gd name="T6" fmla="*/ 56 w 210"/>
                <a:gd name="T7" fmla="*/ 220 h 220"/>
                <a:gd name="T8" fmla="*/ 0 w 210"/>
                <a:gd name="T9" fmla="*/ 0 h 220"/>
              </a:gdLst>
              <a:ahLst/>
              <a:cxnLst>
                <a:cxn ang="0">
                  <a:pos x="T0" y="T1"/>
                </a:cxn>
                <a:cxn ang="0">
                  <a:pos x="T2" y="T3"/>
                </a:cxn>
                <a:cxn ang="0">
                  <a:pos x="T4" y="T5"/>
                </a:cxn>
                <a:cxn ang="0">
                  <a:pos x="T6" y="T7"/>
                </a:cxn>
                <a:cxn ang="0">
                  <a:pos x="T8" y="T9"/>
                </a:cxn>
              </a:cxnLst>
              <a:rect l="0" t="0" r="r" b="b"/>
              <a:pathLst>
                <a:path w="210" h="220">
                  <a:moveTo>
                    <a:pt x="0" y="0"/>
                  </a:moveTo>
                  <a:lnTo>
                    <a:pt x="210" y="87"/>
                  </a:lnTo>
                  <a:cubicBezTo>
                    <a:pt x="140" y="105"/>
                    <a:pt x="83" y="154"/>
                    <a:pt x="56" y="220"/>
                  </a:cubicBezTo>
                  <a:lnTo>
                    <a:pt x="56" y="220"/>
                  </a:lnTo>
                  <a:lnTo>
                    <a:pt x="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67" name="Freeform 103"/>
            <p:cNvSpPr>
              <a:spLocks noEditPoints="1"/>
            </p:cNvSpPr>
            <p:nvPr/>
          </p:nvSpPr>
          <p:spPr bwMode="auto">
            <a:xfrm>
              <a:off x="2043" y="2377"/>
              <a:ext cx="269" cy="422"/>
            </a:xfrm>
            <a:custGeom>
              <a:avLst/>
              <a:gdLst>
                <a:gd name="T0" fmla="*/ 26 w 536"/>
                <a:gd name="T1" fmla="*/ 832 h 839"/>
                <a:gd name="T2" fmla="*/ 10 w 536"/>
                <a:gd name="T3" fmla="*/ 760 h 839"/>
                <a:gd name="T4" fmla="*/ 5 w 536"/>
                <a:gd name="T5" fmla="*/ 722 h 839"/>
                <a:gd name="T6" fmla="*/ 12 w 536"/>
                <a:gd name="T7" fmla="*/ 713 h 839"/>
                <a:gd name="T8" fmla="*/ 21 w 536"/>
                <a:gd name="T9" fmla="*/ 720 h 839"/>
                <a:gd name="T10" fmla="*/ 25 w 536"/>
                <a:gd name="T11" fmla="*/ 757 h 839"/>
                <a:gd name="T12" fmla="*/ 41 w 536"/>
                <a:gd name="T13" fmla="*/ 829 h 839"/>
                <a:gd name="T14" fmla="*/ 35 w 536"/>
                <a:gd name="T15" fmla="*/ 838 h 839"/>
                <a:gd name="T16" fmla="*/ 26 w 536"/>
                <a:gd name="T17" fmla="*/ 832 h 839"/>
                <a:gd name="T18" fmla="*/ 0 w 536"/>
                <a:gd name="T19" fmla="*/ 641 h 839"/>
                <a:gd name="T20" fmla="*/ 0 w 536"/>
                <a:gd name="T21" fmla="*/ 616 h 839"/>
                <a:gd name="T22" fmla="*/ 6 w 536"/>
                <a:gd name="T23" fmla="*/ 548 h 839"/>
                <a:gd name="T24" fmla="*/ 11 w 536"/>
                <a:gd name="T25" fmla="*/ 528 h 839"/>
                <a:gd name="T26" fmla="*/ 20 w 536"/>
                <a:gd name="T27" fmla="*/ 522 h 839"/>
                <a:gd name="T28" fmla="*/ 26 w 536"/>
                <a:gd name="T29" fmla="*/ 531 h 839"/>
                <a:gd name="T30" fmla="*/ 22 w 536"/>
                <a:gd name="T31" fmla="*/ 549 h 839"/>
                <a:gd name="T32" fmla="*/ 16 w 536"/>
                <a:gd name="T33" fmla="*/ 616 h 839"/>
                <a:gd name="T34" fmla="*/ 16 w 536"/>
                <a:gd name="T35" fmla="*/ 641 h 839"/>
                <a:gd name="T36" fmla="*/ 8 w 536"/>
                <a:gd name="T37" fmla="*/ 649 h 839"/>
                <a:gd name="T38" fmla="*/ 0 w 536"/>
                <a:gd name="T39" fmla="*/ 641 h 839"/>
                <a:gd name="T40" fmla="*/ 31 w 536"/>
                <a:gd name="T41" fmla="*/ 450 h 839"/>
                <a:gd name="T42" fmla="*/ 42 w 536"/>
                <a:gd name="T43" fmla="*/ 416 h 839"/>
                <a:gd name="T44" fmla="*/ 69 w 536"/>
                <a:gd name="T45" fmla="*/ 354 h 839"/>
                <a:gd name="T46" fmla="*/ 75 w 536"/>
                <a:gd name="T47" fmla="*/ 345 h 839"/>
                <a:gd name="T48" fmla="*/ 86 w 536"/>
                <a:gd name="T49" fmla="*/ 342 h 839"/>
                <a:gd name="T50" fmla="*/ 88 w 536"/>
                <a:gd name="T51" fmla="*/ 353 h 839"/>
                <a:gd name="T52" fmla="*/ 84 w 536"/>
                <a:gd name="T53" fmla="*/ 361 h 839"/>
                <a:gd name="T54" fmla="*/ 57 w 536"/>
                <a:gd name="T55" fmla="*/ 421 h 839"/>
                <a:gd name="T56" fmla="*/ 46 w 536"/>
                <a:gd name="T57" fmla="*/ 455 h 839"/>
                <a:gd name="T58" fmla="*/ 36 w 536"/>
                <a:gd name="T59" fmla="*/ 460 h 839"/>
                <a:gd name="T60" fmla="*/ 31 w 536"/>
                <a:gd name="T61" fmla="*/ 450 h 839"/>
                <a:gd name="T62" fmla="*/ 118 w 536"/>
                <a:gd name="T63" fmla="*/ 277 h 839"/>
                <a:gd name="T64" fmla="*/ 144 w 536"/>
                <a:gd name="T65" fmla="*/ 241 h 839"/>
                <a:gd name="T66" fmla="*/ 190 w 536"/>
                <a:gd name="T67" fmla="*/ 190 h 839"/>
                <a:gd name="T68" fmla="*/ 202 w 536"/>
                <a:gd name="T69" fmla="*/ 190 h 839"/>
                <a:gd name="T70" fmla="*/ 202 w 536"/>
                <a:gd name="T71" fmla="*/ 201 h 839"/>
                <a:gd name="T72" fmla="*/ 157 w 536"/>
                <a:gd name="T73" fmla="*/ 250 h 839"/>
                <a:gd name="T74" fmla="*/ 130 w 536"/>
                <a:gd name="T75" fmla="*/ 286 h 839"/>
                <a:gd name="T76" fmla="*/ 119 w 536"/>
                <a:gd name="T77" fmla="*/ 288 h 839"/>
                <a:gd name="T78" fmla="*/ 118 w 536"/>
                <a:gd name="T79" fmla="*/ 277 h 839"/>
                <a:gd name="T80" fmla="*/ 254 w 536"/>
                <a:gd name="T81" fmla="*/ 140 h 839"/>
                <a:gd name="T82" fmla="*/ 301 w 536"/>
                <a:gd name="T83" fmla="*/ 101 h 839"/>
                <a:gd name="T84" fmla="*/ 303 w 536"/>
                <a:gd name="T85" fmla="*/ 100 h 839"/>
                <a:gd name="T86" fmla="*/ 348 w 536"/>
                <a:gd name="T87" fmla="*/ 77 h 839"/>
                <a:gd name="T88" fmla="*/ 359 w 536"/>
                <a:gd name="T89" fmla="*/ 80 h 839"/>
                <a:gd name="T90" fmla="*/ 355 w 536"/>
                <a:gd name="T91" fmla="*/ 91 h 839"/>
                <a:gd name="T92" fmla="*/ 310 w 536"/>
                <a:gd name="T93" fmla="*/ 115 h 839"/>
                <a:gd name="T94" fmla="*/ 311 w 536"/>
                <a:gd name="T95" fmla="*/ 114 h 839"/>
                <a:gd name="T96" fmla="*/ 264 w 536"/>
                <a:gd name="T97" fmla="*/ 152 h 839"/>
                <a:gd name="T98" fmla="*/ 252 w 536"/>
                <a:gd name="T99" fmla="*/ 151 h 839"/>
                <a:gd name="T100" fmla="*/ 254 w 536"/>
                <a:gd name="T101" fmla="*/ 140 h 839"/>
                <a:gd name="T102" fmla="*/ 419 w 536"/>
                <a:gd name="T103" fmla="*/ 40 h 839"/>
                <a:gd name="T104" fmla="*/ 434 w 536"/>
                <a:gd name="T105" fmla="*/ 32 h 839"/>
                <a:gd name="T106" fmla="*/ 508 w 536"/>
                <a:gd name="T107" fmla="*/ 6 h 839"/>
                <a:gd name="T108" fmla="*/ 525 w 536"/>
                <a:gd name="T109" fmla="*/ 1 h 839"/>
                <a:gd name="T110" fmla="*/ 535 w 536"/>
                <a:gd name="T111" fmla="*/ 7 h 839"/>
                <a:gd name="T112" fmla="*/ 529 w 536"/>
                <a:gd name="T113" fmla="*/ 17 h 839"/>
                <a:gd name="T114" fmla="*/ 513 w 536"/>
                <a:gd name="T115" fmla="*/ 21 h 839"/>
                <a:gd name="T116" fmla="*/ 441 w 536"/>
                <a:gd name="T117" fmla="*/ 47 h 839"/>
                <a:gd name="T118" fmla="*/ 426 w 536"/>
                <a:gd name="T119" fmla="*/ 54 h 839"/>
                <a:gd name="T120" fmla="*/ 415 w 536"/>
                <a:gd name="T121" fmla="*/ 51 h 839"/>
                <a:gd name="T122" fmla="*/ 419 w 536"/>
                <a:gd name="T123" fmla="*/ 40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6" h="839">
                  <a:moveTo>
                    <a:pt x="26" y="832"/>
                  </a:moveTo>
                  <a:lnTo>
                    <a:pt x="10" y="760"/>
                  </a:lnTo>
                  <a:lnTo>
                    <a:pt x="5" y="722"/>
                  </a:lnTo>
                  <a:cubicBezTo>
                    <a:pt x="4" y="717"/>
                    <a:pt x="7" y="713"/>
                    <a:pt x="12" y="713"/>
                  </a:cubicBezTo>
                  <a:cubicBezTo>
                    <a:pt x="16" y="712"/>
                    <a:pt x="20" y="715"/>
                    <a:pt x="21" y="720"/>
                  </a:cubicBezTo>
                  <a:lnTo>
                    <a:pt x="25" y="757"/>
                  </a:lnTo>
                  <a:lnTo>
                    <a:pt x="41" y="829"/>
                  </a:lnTo>
                  <a:cubicBezTo>
                    <a:pt x="42" y="833"/>
                    <a:pt x="40" y="837"/>
                    <a:pt x="35" y="838"/>
                  </a:cubicBezTo>
                  <a:cubicBezTo>
                    <a:pt x="31" y="839"/>
                    <a:pt x="27" y="837"/>
                    <a:pt x="26" y="832"/>
                  </a:cubicBezTo>
                  <a:close/>
                  <a:moveTo>
                    <a:pt x="0" y="641"/>
                  </a:moveTo>
                  <a:lnTo>
                    <a:pt x="0" y="616"/>
                  </a:lnTo>
                  <a:lnTo>
                    <a:pt x="6" y="548"/>
                  </a:lnTo>
                  <a:lnTo>
                    <a:pt x="11" y="528"/>
                  </a:lnTo>
                  <a:cubicBezTo>
                    <a:pt x="12" y="523"/>
                    <a:pt x="16" y="521"/>
                    <a:pt x="20" y="522"/>
                  </a:cubicBezTo>
                  <a:cubicBezTo>
                    <a:pt x="24" y="523"/>
                    <a:pt x="27" y="527"/>
                    <a:pt x="26" y="531"/>
                  </a:cubicBezTo>
                  <a:lnTo>
                    <a:pt x="22" y="549"/>
                  </a:lnTo>
                  <a:lnTo>
                    <a:pt x="16" y="616"/>
                  </a:lnTo>
                  <a:lnTo>
                    <a:pt x="16" y="641"/>
                  </a:lnTo>
                  <a:cubicBezTo>
                    <a:pt x="16" y="645"/>
                    <a:pt x="13" y="649"/>
                    <a:pt x="8" y="649"/>
                  </a:cubicBezTo>
                  <a:cubicBezTo>
                    <a:pt x="4" y="649"/>
                    <a:pt x="0" y="645"/>
                    <a:pt x="0" y="641"/>
                  </a:cubicBezTo>
                  <a:close/>
                  <a:moveTo>
                    <a:pt x="31" y="450"/>
                  </a:moveTo>
                  <a:lnTo>
                    <a:pt x="42" y="416"/>
                  </a:lnTo>
                  <a:lnTo>
                    <a:pt x="69" y="354"/>
                  </a:lnTo>
                  <a:lnTo>
                    <a:pt x="75" y="345"/>
                  </a:lnTo>
                  <a:cubicBezTo>
                    <a:pt x="77" y="341"/>
                    <a:pt x="82" y="340"/>
                    <a:pt x="86" y="342"/>
                  </a:cubicBezTo>
                  <a:cubicBezTo>
                    <a:pt x="89" y="344"/>
                    <a:pt x="91" y="349"/>
                    <a:pt x="88" y="353"/>
                  </a:cubicBezTo>
                  <a:lnTo>
                    <a:pt x="84" y="361"/>
                  </a:lnTo>
                  <a:lnTo>
                    <a:pt x="57" y="421"/>
                  </a:lnTo>
                  <a:lnTo>
                    <a:pt x="46" y="455"/>
                  </a:lnTo>
                  <a:cubicBezTo>
                    <a:pt x="45" y="459"/>
                    <a:pt x="40" y="461"/>
                    <a:pt x="36" y="460"/>
                  </a:cubicBezTo>
                  <a:cubicBezTo>
                    <a:pt x="32" y="458"/>
                    <a:pt x="29" y="454"/>
                    <a:pt x="31" y="450"/>
                  </a:cubicBezTo>
                  <a:close/>
                  <a:moveTo>
                    <a:pt x="118" y="277"/>
                  </a:moveTo>
                  <a:lnTo>
                    <a:pt x="144" y="241"/>
                  </a:lnTo>
                  <a:lnTo>
                    <a:pt x="190" y="190"/>
                  </a:lnTo>
                  <a:cubicBezTo>
                    <a:pt x="193" y="187"/>
                    <a:pt x="198" y="187"/>
                    <a:pt x="202" y="190"/>
                  </a:cubicBezTo>
                  <a:cubicBezTo>
                    <a:pt x="205" y="193"/>
                    <a:pt x="205" y="198"/>
                    <a:pt x="202" y="201"/>
                  </a:cubicBezTo>
                  <a:lnTo>
                    <a:pt x="157" y="250"/>
                  </a:lnTo>
                  <a:lnTo>
                    <a:pt x="130" y="286"/>
                  </a:lnTo>
                  <a:cubicBezTo>
                    <a:pt x="128" y="290"/>
                    <a:pt x="123" y="290"/>
                    <a:pt x="119" y="288"/>
                  </a:cubicBezTo>
                  <a:cubicBezTo>
                    <a:pt x="116" y="285"/>
                    <a:pt x="115" y="280"/>
                    <a:pt x="118" y="277"/>
                  </a:cubicBezTo>
                  <a:close/>
                  <a:moveTo>
                    <a:pt x="254" y="140"/>
                  </a:moveTo>
                  <a:lnTo>
                    <a:pt x="301" y="101"/>
                  </a:lnTo>
                  <a:cubicBezTo>
                    <a:pt x="302" y="101"/>
                    <a:pt x="302" y="101"/>
                    <a:pt x="303" y="100"/>
                  </a:cubicBezTo>
                  <a:lnTo>
                    <a:pt x="348" y="77"/>
                  </a:lnTo>
                  <a:cubicBezTo>
                    <a:pt x="352" y="75"/>
                    <a:pt x="356" y="77"/>
                    <a:pt x="359" y="80"/>
                  </a:cubicBezTo>
                  <a:cubicBezTo>
                    <a:pt x="361" y="84"/>
                    <a:pt x="359" y="89"/>
                    <a:pt x="355" y="91"/>
                  </a:cubicBezTo>
                  <a:lnTo>
                    <a:pt x="310" y="115"/>
                  </a:lnTo>
                  <a:lnTo>
                    <a:pt x="311" y="114"/>
                  </a:lnTo>
                  <a:lnTo>
                    <a:pt x="264" y="152"/>
                  </a:lnTo>
                  <a:cubicBezTo>
                    <a:pt x="260" y="155"/>
                    <a:pt x="255" y="154"/>
                    <a:pt x="252" y="151"/>
                  </a:cubicBezTo>
                  <a:cubicBezTo>
                    <a:pt x="250" y="147"/>
                    <a:pt x="250" y="142"/>
                    <a:pt x="254" y="140"/>
                  </a:cubicBezTo>
                  <a:close/>
                  <a:moveTo>
                    <a:pt x="419" y="40"/>
                  </a:moveTo>
                  <a:lnTo>
                    <a:pt x="434" y="32"/>
                  </a:lnTo>
                  <a:lnTo>
                    <a:pt x="508" y="6"/>
                  </a:lnTo>
                  <a:lnTo>
                    <a:pt x="525" y="1"/>
                  </a:lnTo>
                  <a:cubicBezTo>
                    <a:pt x="530" y="0"/>
                    <a:pt x="534" y="3"/>
                    <a:pt x="535" y="7"/>
                  </a:cubicBezTo>
                  <a:cubicBezTo>
                    <a:pt x="536" y="11"/>
                    <a:pt x="534" y="16"/>
                    <a:pt x="529" y="17"/>
                  </a:cubicBezTo>
                  <a:lnTo>
                    <a:pt x="513" y="21"/>
                  </a:lnTo>
                  <a:lnTo>
                    <a:pt x="441" y="47"/>
                  </a:lnTo>
                  <a:lnTo>
                    <a:pt x="426" y="54"/>
                  </a:lnTo>
                  <a:cubicBezTo>
                    <a:pt x="422" y="56"/>
                    <a:pt x="417" y="55"/>
                    <a:pt x="415" y="51"/>
                  </a:cubicBezTo>
                  <a:cubicBezTo>
                    <a:pt x="413" y="47"/>
                    <a:pt x="415" y="42"/>
                    <a:pt x="419" y="4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68" name="Freeform 104"/>
            <p:cNvSpPr>
              <a:spLocks/>
            </p:cNvSpPr>
            <p:nvPr/>
          </p:nvSpPr>
          <p:spPr bwMode="auto">
            <a:xfrm>
              <a:off x="2315" y="2341"/>
              <a:ext cx="74" cy="70"/>
            </a:xfrm>
            <a:custGeom>
              <a:avLst/>
              <a:gdLst>
                <a:gd name="T0" fmla="*/ 148 w 148"/>
                <a:gd name="T1" fmla="*/ 48 h 138"/>
                <a:gd name="T2" fmla="*/ 21 w 148"/>
                <a:gd name="T3" fmla="*/ 138 h 138"/>
                <a:gd name="T4" fmla="*/ 0 w 148"/>
                <a:gd name="T5" fmla="*/ 0 h 138"/>
                <a:gd name="T6" fmla="*/ 148 w 148"/>
                <a:gd name="T7" fmla="*/ 48 h 138"/>
              </a:gdLst>
              <a:ahLst/>
              <a:cxnLst>
                <a:cxn ang="0">
                  <a:pos x="T0" y="T1"/>
                </a:cxn>
                <a:cxn ang="0">
                  <a:pos x="T2" y="T3"/>
                </a:cxn>
                <a:cxn ang="0">
                  <a:pos x="T4" y="T5"/>
                </a:cxn>
                <a:cxn ang="0">
                  <a:pos x="T6" y="T7"/>
                </a:cxn>
              </a:cxnLst>
              <a:rect l="0" t="0" r="r" b="b"/>
              <a:pathLst>
                <a:path w="148" h="138">
                  <a:moveTo>
                    <a:pt x="148" y="48"/>
                  </a:moveTo>
                  <a:lnTo>
                    <a:pt x="21" y="138"/>
                  </a:lnTo>
                  <a:cubicBezTo>
                    <a:pt x="36" y="91"/>
                    <a:pt x="28" y="40"/>
                    <a:pt x="0" y="0"/>
                  </a:cubicBezTo>
                  <a:lnTo>
                    <a:pt x="148" y="48"/>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69" name="Freeform 105"/>
            <p:cNvSpPr>
              <a:spLocks noEditPoints="1"/>
            </p:cNvSpPr>
            <p:nvPr/>
          </p:nvSpPr>
          <p:spPr bwMode="auto">
            <a:xfrm>
              <a:off x="1570" y="2909"/>
              <a:ext cx="376" cy="337"/>
            </a:xfrm>
            <a:custGeom>
              <a:avLst/>
              <a:gdLst>
                <a:gd name="T0" fmla="*/ 2 w 751"/>
                <a:gd name="T1" fmla="*/ 659 h 671"/>
                <a:gd name="T2" fmla="*/ 42 w 751"/>
                <a:gd name="T3" fmla="*/ 554 h 671"/>
                <a:gd name="T4" fmla="*/ 52 w 751"/>
                <a:gd name="T5" fmla="*/ 549 h 671"/>
                <a:gd name="T6" fmla="*/ 57 w 751"/>
                <a:gd name="T7" fmla="*/ 560 h 671"/>
                <a:gd name="T8" fmla="*/ 17 w 751"/>
                <a:gd name="T9" fmla="*/ 664 h 671"/>
                <a:gd name="T10" fmla="*/ 7 w 751"/>
                <a:gd name="T11" fmla="*/ 669 h 671"/>
                <a:gd name="T12" fmla="*/ 2 w 751"/>
                <a:gd name="T13" fmla="*/ 659 h 671"/>
                <a:gd name="T14" fmla="*/ 82 w 751"/>
                <a:gd name="T15" fmla="*/ 483 h 671"/>
                <a:gd name="T16" fmla="*/ 108 w 751"/>
                <a:gd name="T17" fmla="*/ 438 h 671"/>
                <a:gd name="T18" fmla="*/ 145 w 751"/>
                <a:gd name="T19" fmla="*/ 390 h 671"/>
                <a:gd name="T20" fmla="*/ 156 w 751"/>
                <a:gd name="T21" fmla="*/ 388 h 671"/>
                <a:gd name="T22" fmla="*/ 158 w 751"/>
                <a:gd name="T23" fmla="*/ 400 h 671"/>
                <a:gd name="T24" fmla="*/ 121 w 751"/>
                <a:gd name="T25" fmla="*/ 446 h 671"/>
                <a:gd name="T26" fmla="*/ 96 w 751"/>
                <a:gd name="T27" fmla="*/ 491 h 671"/>
                <a:gd name="T28" fmla="*/ 85 w 751"/>
                <a:gd name="T29" fmla="*/ 494 h 671"/>
                <a:gd name="T30" fmla="*/ 82 w 751"/>
                <a:gd name="T31" fmla="*/ 483 h 671"/>
                <a:gd name="T32" fmla="*/ 196 w 751"/>
                <a:gd name="T33" fmla="*/ 327 h 671"/>
                <a:gd name="T34" fmla="*/ 275 w 751"/>
                <a:gd name="T35" fmla="*/ 248 h 671"/>
                <a:gd name="T36" fmla="*/ 286 w 751"/>
                <a:gd name="T37" fmla="*/ 248 h 671"/>
                <a:gd name="T38" fmla="*/ 286 w 751"/>
                <a:gd name="T39" fmla="*/ 259 h 671"/>
                <a:gd name="T40" fmla="*/ 207 w 751"/>
                <a:gd name="T41" fmla="*/ 338 h 671"/>
                <a:gd name="T42" fmla="*/ 196 w 751"/>
                <a:gd name="T43" fmla="*/ 338 h 671"/>
                <a:gd name="T44" fmla="*/ 196 w 751"/>
                <a:gd name="T45" fmla="*/ 327 h 671"/>
                <a:gd name="T46" fmla="*/ 338 w 751"/>
                <a:gd name="T47" fmla="*/ 197 h 671"/>
                <a:gd name="T48" fmla="*/ 383 w 751"/>
                <a:gd name="T49" fmla="*/ 162 h 671"/>
                <a:gd name="T50" fmla="*/ 431 w 751"/>
                <a:gd name="T51" fmla="*/ 132 h 671"/>
                <a:gd name="T52" fmla="*/ 442 w 751"/>
                <a:gd name="T53" fmla="*/ 135 h 671"/>
                <a:gd name="T54" fmla="*/ 439 w 751"/>
                <a:gd name="T55" fmla="*/ 146 h 671"/>
                <a:gd name="T56" fmla="*/ 392 w 751"/>
                <a:gd name="T57" fmla="*/ 175 h 671"/>
                <a:gd name="T58" fmla="*/ 348 w 751"/>
                <a:gd name="T59" fmla="*/ 210 h 671"/>
                <a:gd name="T60" fmla="*/ 337 w 751"/>
                <a:gd name="T61" fmla="*/ 208 h 671"/>
                <a:gd name="T62" fmla="*/ 338 w 751"/>
                <a:gd name="T63" fmla="*/ 197 h 671"/>
                <a:gd name="T64" fmla="*/ 500 w 751"/>
                <a:gd name="T65" fmla="*/ 91 h 671"/>
                <a:gd name="T66" fmla="*/ 602 w 751"/>
                <a:gd name="T67" fmla="*/ 44 h 671"/>
                <a:gd name="T68" fmla="*/ 612 w 751"/>
                <a:gd name="T69" fmla="*/ 48 h 671"/>
                <a:gd name="T70" fmla="*/ 608 w 751"/>
                <a:gd name="T71" fmla="*/ 59 h 671"/>
                <a:gd name="T72" fmla="*/ 506 w 751"/>
                <a:gd name="T73" fmla="*/ 105 h 671"/>
                <a:gd name="T74" fmla="*/ 496 w 751"/>
                <a:gd name="T75" fmla="*/ 101 h 671"/>
                <a:gd name="T76" fmla="*/ 500 w 751"/>
                <a:gd name="T77" fmla="*/ 91 h 671"/>
                <a:gd name="T78" fmla="*/ 679 w 751"/>
                <a:gd name="T79" fmla="*/ 19 h 671"/>
                <a:gd name="T80" fmla="*/ 740 w 751"/>
                <a:gd name="T81" fmla="*/ 1 h 671"/>
                <a:gd name="T82" fmla="*/ 750 w 751"/>
                <a:gd name="T83" fmla="*/ 6 h 671"/>
                <a:gd name="T84" fmla="*/ 745 w 751"/>
                <a:gd name="T85" fmla="*/ 16 h 671"/>
                <a:gd name="T86" fmla="*/ 683 w 751"/>
                <a:gd name="T87" fmla="*/ 34 h 671"/>
                <a:gd name="T88" fmla="*/ 673 w 751"/>
                <a:gd name="T89" fmla="*/ 29 h 671"/>
                <a:gd name="T90" fmla="*/ 679 w 751"/>
                <a:gd name="T91" fmla="*/ 19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51" h="671">
                  <a:moveTo>
                    <a:pt x="2" y="659"/>
                  </a:moveTo>
                  <a:lnTo>
                    <a:pt x="42" y="554"/>
                  </a:lnTo>
                  <a:cubicBezTo>
                    <a:pt x="44" y="550"/>
                    <a:pt x="48" y="548"/>
                    <a:pt x="52" y="549"/>
                  </a:cubicBezTo>
                  <a:cubicBezTo>
                    <a:pt x="57" y="551"/>
                    <a:pt x="59" y="556"/>
                    <a:pt x="57" y="560"/>
                  </a:cubicBezTo>
                  <a:lnTo>
                    <a:pt x="17" y="664"/>
                  </a:lnTo>
                  <a:cubicBezTo>
                    <a:pt x="15" y="668"/>
                    <a:pt x="11" y="671"/>
                    <a:pt x="7" y="669"/>
                  </a:cubicBezTo>
                  <a:cubicBezTo>
                    <a:pt x="2" y="667"/>
                    <a:pt x="0" y="663"/>
                    <a:pt x="2" y="659"/>
                  </a:cubicBezTo>
                  <a:close/>
                  <a:moveTo>
                    <a:pt x="82" y="483"/>
                  </a:moveTo>
                  <a:lnTo>
                    <a:pt x="108" y="438"/>
                  </a:lnTo>
                  <a:lnTo>
                    <a:pt x="145" y="390"/>
                  </a:lnTo>
                  <a:cubicBezTo>
                    <a:pt x="148" y="386"/>
                    <a:pt x="153" y="386"/>
                    <a:pt x="156" y="388"/>
                  </a:cubicBezTo>
                  <a:cubicBezTo>
                    <a:pt x="160" y="391"/>
                    <a:pt x="160" y="396"/>
                    <a:pt x="158" y="400"/>
                  </a:cubicBezTo>
                  <a:lnTo>
                    <a:pt x="121" y="446"/>
                  </a:lnTo>
                  <a:lnTo>
                    <a:pt x="96" y="491"/>
                  </a:lnTo>
                  <a:cubicBezTo>
                    <a:pt x="93" y="495"/>
                    <a:pt x="88" y="496"/>
                    <a:pt x="85" y="494"/>
                  </a:cubicBezTo>
                  <a:cubicBezTo>
                    <a:pt x="81" y="492"/>
                    <a:pt x="79" y="487"/>
                    <a:pt x="82" y="483"/>
                  </a:cubicBezTo>
                  <a:close/>
                  <a:moveTo>
                    <a:pt x="196" y="327"/>
                  </a:moveTo>
                  <a:lnTo>
                    <a:pt x="275" y="248"/>
                  </a:lnTo>
                  <a:cubicBezTo>
                    <a:pt x="278" y="244"/>
                    <a:pt x="283" y="244"/>
                    <a:pt x="286" y="248"/>
                  </a:cubicBezTo>
                  <a:cubicBezTo>
                    <a:pt x="289" y="251"/>
                    <a:pt x="289" y="256"/>
                    <a:pt x="286" y="259"/>
                  </a:cubicBezTo>
                  <a:lnTo>
                    <a:pt x="207" y="338"/>
                  </a:lnTo>
                  <a:cubicBezTo>
                    <a:pt x="204" y="341"/>
                    <a:pt x="199" y="341"/>
                    <a:pt x="196" y="338"/>
                  </a:cubicBezTo>
                  <a:cubicBezTo>
                    <a:pt x="193" y="335"/>
                    <a:pt x="193" y="330"/>
                    <a:pt x="196" y="327"/>
                  </a:cubicBezTo>
                  <a:close/>
                  <a:moveTo>
                    <a:pt x="338" y="197"/>
                  </a:moveTo>
                  <a:lnTo>
                    <a:pt x="383" y="162"/>
                  </a:lnTo>
                  <a:lnTo>
                    <a:pt x="431" y="132"/>
                  </a:lnTo>
                  <a:cubicBezTo>
                    <a:pt x="434" y="130"/>
                    <a:pt x="439" y="131"/>
                    <a:pt x="442" y="135"/>
                  </a:cubicBezTo>
                  <a:cubicBezTo>
                    <a:pt x="444" y="139"/>
                    <a:pt x="443" y="144"/>
                    <a:pt x="439" y="146"/>
                  </a:cubicBezTo>
                  <a:lnTo>
                    <a:pt x="392" y="175"/>
                  </a:lnTo>
                  <a:lnTo>
                    <a:pt x="348" y="210"/>
                  </a:lnTo>
                  <a:cubicBezTo>
                    <a:pt x="345" y="212"/>
                    <a:pt x="340" y="212"/>
                    <a:pt x="337" y="208"/>
                  </a:cubicBezTo>
                  <a:cubicBezTo>
                    <a:pt x="334" y="205"/>
                    <a:pt x="335" y="200"/>
                    <a:pt x="338" y="197"/>
                  </a:cubicBezTo>
                  <a:close/>
                  <a:moveTo>
                    <a:pt x="500" y="91"/>
                  </a:moveTo>
                  <a:lnTo>
                    <a:pt x="602" y="44"/>
                  </a:lnTo>
                  <a:cubicBezTo>
                    <a:pt x="606" y="42"/>
                    <a:pt x="611" y="44"/>
                    <a:pt x="612" y="48"/>
                  </a:cubicBezTo>
                  <a:cubicBezTo>
                    <a:pt x="614" y="52"/>
                    <a:pt x="612" y="57"/>
                    <a:pt x="608" y="59"/>
                  </a:cubicBezTo>
                  <a:lnTo>
                    <a:pt x="506" y="105"/>
                  </a:lnTo>
                  <a:cubicBezTo>
                    <a:pt x="502" y="107"/>
                    <a:pt x="498" y="105"/>
                    <a:pt x="496" y="101"/>
                  </a:cubicBezTo>
                  <a:cubicBezTo>
                    <a:pt x="494" y="97"/>
                    <a:pt x="496" y="92"/>
                    <a:pt x="500" y="91"/>
                  </a:cubicBezTo>
                  <a:close/>
                  <a:moveTo>
                    <a:pt x="679" y="19"/>
                  </a:moveTo>
                  <a:lnTo>
                    <a:pt x="740" y="1"/>
                  </a:lnTo>
                  <a:cubicBezTo>
                    <a:pt x="744" y="0"/>
                    <a:pt x="749" y="2"/>
                    <a:pt x="750" y="6"/>
                  </a:cubicBezTo>
                  <a:cubicBezTo>
                    <a:pt x="751" y="10"/>
                    <a:pt x="749" y="15"/>
                    <a:pt x="745" y="16"/>
                  </a:cubicBezTo>
                  <a:lnTo>
                    <a:pt x="683" y="34"/>
                  </a:lnTo>
                  <a:cubicBezTo>
                    <a:pt x="679" y="36"/>
                    <a:pt x="675" y="33"/>
                    <a:pt x="673" y="29"/>
                  </a:cubicBezTo>
                  <a:cubicBezTo>
                    <a:pt x="672" y="25"/>
                    <a:pt x="675" y="20"/>
                    <a:pt x="679" y="19"/>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70" name="Freeform 106"/>
            <p:cNvSpPr>
              <a:spLocks/>
            </p:cNvSpPr>
            <p:nvPr/>
          </p:nvSpPr>
          <p:spPr bwMode="auto">
            <a:xfrm>
              <a:off x="1544" y="3217"/>
              <a:ext cx="68" cy="76"/>
            </a:xfrm>
            <a:custGeom>
              <a:avLst/>
              <a:gdLst>
                <a:gd name="T0" fmla="*/ 40 w 137"/>
                <a:gd name="T1" fmla="*/ 151 h 151"/>
                <a:gd name="T2" fmla="*/ 0 w 137"/>
                <a:gd name="T3" fmla="*/ 0 h 151"/>
                <a:gd name="T4" fmla="*/ 137 w 137"/>
                <a:gd name="T5" fmla="*/ 29 h 151"/>
                <a:gd name="T6" fmla="*/ 137 w 137"/>
                <a:gd name="T7" fmla="*/ 29 h 151"/>
                <a:gd name="T8" fmla="*/ 40 w 137"/>
                <a:gd name="T9" fmla="*/ 151 h 151"/>
              </a:gdLst>
              <a:ahLst/>
              <a:cxnLst>
                <a:cxn ang="0">
                  <a:pos x="T0" y="T1"/>
                </a:cxn>
                <a:cxn ang="0">
                  <a:pos x="T2" y="T3"/>
                </a:cxn>
                <a:cxn ang="0">
                  <a:pos x="T4" y="T5"/>
                </a:cxn>
                <a:cxn ang="0">
                  <a:pos x="T6" y="T7"/>
                </a:cxn>
                <a:cxn ang="0">
                  <a:pos x="T8" y="T9"/>
                </a:cxn>
              </a:cxnLst>
              <a:rect l="0" t="0" r="r" b="b"/>
              <a:pathLst>
                <a:path w="137" h="151">
                  <a:moveTo>
                    <a:pt x="40" y="151"/>
                  </a:moveTo>
                  <a:lnTo>
                    <a:pt x="0" y="0"/>
                  </a:lnTo>
                  <a:cubicBezTo>
                    <a:pt x="39" y="31"/>
                    <a:pt x="89" y="41"/>
                    <a:pt x="137" y="29"/>
                  </a:cubicBezTo>
                  <a:lnTo>
                    <a:pt x="137" y="29"/>
                  </a:lnTo>
                  <a:lnTo>
                    <a:pt x="40" y="151"/>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71" name="Freeform 107"/>
            <p:cNvSpPr>
              <a:spLocks noEditPoints="1"/>
            </p:cNvSpPr>
            <p:nvPr/>
          </p:nvSpPr>
          <p:spPr bwMode="auto">
            <a:xfrm>
              <a:off x="3779" y="2019"/>
              <a:ext cx="256" cy="8"/>
            </a:xfrm>
            <a:custGeom>
              <a:avLst/>
              <a:gdLst>
                <a:gd name="T0" fmla="*/ 8 w 512"/>
                <a:gd name="T1" fmla="*/ 0 h 16"/>
                <a:gd name="T2" fmla="*/ 120 w 512"/>
                <a:gd name="T3" fmla="*/ 0 h 16"/>
                <a:gd name="T4" fmla="*/ 128 w 512"/>
                <a:gd name="T5" fmla="*/ 8 h 16"/>
                <a:gd name="T6" fmla="*/ 120 w 512"/>
                <a:gd name="T7" fmla="*/ 16 h 16"/>
                <a:gd name="T8" fmla="*/ 8 w 512"/>
                <a:gd name="T9" fmla="*/ 16 h 16"/>
                <a:gd name="T10" fmla="*/ 0 w 512"/>
                <a:gd name="T11" fmla="*/ 8 h 16"/>
                <a:gd name="T12" fmla="*/ 8 w 512"/>
                <a:gd name="T13" fmla="*/ 0 h 16"/>
                <a:gd name="T14" fmla="*/ 200 w 512"/>
                <a:gd name="T15" fmla="*/ 0 h 16"/>
                <a:gd name="T16" fmla="*/ 312 w 512"/>
                <a:gd name="T17" fmla="*/ 0 h 16"/>
                <a:gd name="T18" fmla="*/ 320 w 512"/>
                <a:gd name="T19" fmla="*/ 8 h 16"/>
                <a:gd name="T20" fmla="*/ 312 w 512"/>
                <a:gd name="T21" fmla="*/ 16 h 16"/>
                <a:gd name="T22" fmla="*/ 200 w 512"/>
                <a:gd name="T23" fmla="*/ 16 h 16"/>
                <a:gd name="T24" fmla="*/ 192 w 512"/>
                <a:gd name="T25" fmla="*/ 8 h 16"/>
                <a:gd name="T26" fmla="*/ 200 w 512"/>
                <a:gd name="T27" fmla="*/ 0 h 16"/>
                <a:gd name="T28" fmla="*/ 392 w 512"/>
                <a:gd name="T29" fmla="*/ 0 h 16"/>
                <a:gd name="T30" fmla="*/ 504 w 512"/>
                <a:gd name="T31" fmla="*/ 0 h 16"/>
                <a:gd name="T32" fmla="*/ 512 w 512"/>
                <a:gd name="T33" fmla="*/ 8 h 16"/>
                <a:gd name="T34" fmla="*/ 504 w 512"/>
                <a:gd name="T35" fmla="*/ 16 h 16"/>
                <a:gd name="T36" fmla="*/ 392 w 512"/>
                <a:gd name="T37" fmla="*/ 16 h 16"/>
                <a:gd name="T38" fmla="*/ 384 w 512"/>
                <a:gd name="T39" fmla="*/ 8 h 16"/>
                <a:gd name="T40" fmla="*/ 392 w 512"/>
                <a:gd name="T4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2" h="16">
                  <a:moveTo>
                    <a:pt x="8" y="0"/>
                  </a:moveTo>
                  <a:lnTo>
                    <a:pt x="120" y="0"/>
                  </a:lnTo>
                  <a:cubicBezTo>
                    <a:pt x="124" y="0"/>
                    <a:pt x="128" y="3"/>
                    <a:pt x="128" y="8"/>
                  </a:cubicBezTo>
                  <a:cubicBezTo>
                    <a:pt x="128" y="12"/>
                    <a:pt x="124" y="16"/>
                    <a:pt x="120" y="16"/>
                  </a:cubicBezTo>
                  <a:lnTo>
                    <a:pt x="8" y="16"/>
                  </a:lnTo>
                  <a:cubicBezTo>
                    <a:pt x="3" y="16"/>
                    <a:pt x="0" y="12"/>
                    <a:pt x="0" y="8"/>
                  </a:cubicBezTo>
                  <a:cubicBezTo>
                    <a:pt x="0" y="3"/>
                    <a:pt x="3" y="0"/>
                    <a:pt x="8" y="0"/>
                  </a:cubicBezTo>
                  <a:close/>
                  <a:moveTo>
                    <a:pt x="200" y="0"/>
                  </a:moveTo>
                  <a:lnTo>
                    <a:pt x="312" y="0"/>
                  </a:lnTo>
                  <a:cubicBezTo>
                    <a:pt x="316" y="0"/>
                    <a:pt x="320" y="3"/>
                    <a:pt x="320" y="8"/>
                  </a:cubicBezTo>
                  <a:cubicBezTo>
                    <a:pt x="320" y="12"/>
                    <a:pt x="316" y="16"/>
                    <a:pt x="312" y="16"/>
                  </a:cubicBezTo>
                  <a:lnTo>
                    <a:pt x="200" y="16"/>
                  </a:lnTo>
                  <a:cubicBezTo>
                    <a:pt x="195" y="16"/>
                    <a:pt x="192" y="12"/>
                    <a:pt x="192" y="8"/>
                  </a:cubicBezTo>
                  <a:cubicBezTo>
                    <a:pt x="192" y="3"/>
                    <a:pt x="195" y="0"/>
                    <a:pt x="200" y="0"/>
                  </a:cubicBezTo>
                  <a:close/>
                  <a:moveTo>
                    <a:pt x="392" y="0"/>
                  </a:moveTo>
                  <a:lnTo>
                    <a:pt x="504" y="0"/>
                  </a:lnTo>
                  <a:cubicBezTo>
                    <a:pt x="508" y="0"/>
                    <a:pt x="512" y="3"/>
                    <a:pt x="512" y="8"/>
                  </a:cubicBezTo>
                  <a:cubicBezTo>
                    <a:pt x="512" y="12"/>
                    <a:pt x="508" y="16"/>
                    <a:pt x="504" y="16"/>
                  </a:cubicBezTo>
                  <a:lnTo>
                    <a:pt x="392" y="16"/>
                  </a:lnTo>
                  <a:cubicBezTo>
                    <a:pt x="387" y="16"/>
                    <a:pt x="384" y="12"/>
                    <a:pt x="384" y="8"/>
                  </a:cubicBezTo>
                  <a:cubicBezTo>
                    <a:pt x="384" y="3"/>
                    <a:pt x="387" y="0"/>
                    <a:pt x="392"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72" name="Freeform 108"/>
            <p:cNvSpPr>
              <a:spLocks/>
            </p:cNvSpPr>
            <p:nvPr/>
          </p:nvSpPr>
          <p:spPr bwMode="auto">
            <a:xfrm>
              <a:off x="4046" y="1988"/>
              <a:ext cx="70" cy="70"/>
            </a:xfrm>
            <a:custGeom>
              <a:avLst/>
              <a:gdLst>
                <a:gd name="T0" fmla="*/ 140 w 140"/>
                <a:gd name="T1" fmla="*/ 70 h 139"/>
                <a:gd name="T2" fmla="*/ 0 w 140"/>
                <a:gd name="T3" fmla="*/ 139 h 139"/>
                <a:gd name="T4" fmla="*/ 0 w 140"/>
                <a:gd name="T5" fmla="*/ 0 h 139"/>
                <a:gd name="T6" fmla="*/ 140 w 140"/>
                <a:gd name="T7" fmla="*/ 70 h 139"/>
              </a:gdLst>
              <a:ahLst/>
              <a:cxnLst>
                <a:cxn ang="0">
                  <a:pos x="T0" y="T1"/>
                </a:cxn>
                <a:cxn ang="0">
                  <a:pos x="T2" y="T3"/>
                </a:cxn>
                <a:cxn ang="0">
                  <a:pos x="T4" y="T5"/>
                </a:cxn>
                <a:cxn ang="0">
                  <a:pos x="T6" y="T7"/>
                </a:cxn>
              </a:cxnLst>
              <a:rect l="0" t="0" r="r" b="b"/>
              <a:pathLst>
                <a:path w="140" h="139">
                  <a:moveTo>
                    <a:pt x="140" y="70"/>
                  </a:moveTo>
                  <a:lnTo>
                    <a:pt x="0" y="139"/>
                  </a:lnTo>
                  <a:cubicBezTo>
                    <a:pt x="22" y="96"/>
                    <a:pt x="22" y="44"/>
                    <a:pt x="0" y="0"/>
                  </a:cubicBezTo>
                  <a:lnTo>
                    <a:pt x="140" y="7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73" name="Line 109"/>
            <p:cNvSpPr>
              <a:spLocks noChangeShapeType="1"/>
            </p:cNvSpPr>
            <p:nvPr/>
          </p:nvSpPr>
          <p:spPr bwMode="auto">
            <a:xfrm>
              <a:off x="3783" y="2206"/>
              <a:ext cx="256" cy="0"/>
            </a:xfrm>
            <a:prstGeom prst="line">
              <a:avLst/>
            </a:prstGeom>
            <a:noFill/>
            <a:ln w="381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ko-KR" altLang="en-US"/>
            </a:p>
          </p:txBody>
        </p:sp>
        <p:sp>
          <p:nvSpPr>
            <p:cNvPr id="1074" name="Freeform 110"/>
            <p:cNvSpPr>
              <a:spLocks/>
            </p:cNvSpPr>
            <p:nvPr/>
          </p:nvSpPr>
          <p:spPr bwMode="auto">
            <a:xfrm>
              <a:off x="4014" y="2154"/>
              <a:ext cx="102" cy="102"/>
            </a:xfrm>
            <a:custGeom>
              <a:avLst/>
              <a:gdLst>
                <a:gd name="T0" fmla="*/ 204 w 204"/>
                <a:gd name="T1" fmla="*/ 102 h 203"/>
                <a:gd name="T2" fmla="*/ 0 w 204"/>
                <a:gd name="T3" fmla="*/ 203 h 203"/>
                <a:gd name="T4" fmla="*/ 0 w 204"/>
                <a:gd name="T5" fmla="*/ 0 h 203"/>
                <a:gd name="T6" fmla="*/ 204 w 204"/>
                <a:gd name="T7" fmla="*/ 102 h 203"/>
              </a:gdLst>
              <a:ahLst/>
              <a:cxnLst>
                <a:cxn ang="0">
                  <a:pos x="T0" y="T1"/>
                </a:cxn>
                <a:cxn ang="0">
                  <a:pos x="T2" y="T3"/>
                </a:cxn>
                <a:cxn ang="0">
                  <a:pos x="T4" y="T5"/>
                </a:cxn>
                <a:cxn ang="0">
                  <a:pos x="T6" y="T7"/>
                </a:cxn>
              </a:cxnLst>
              <a:rect l="0" t="0" r="r" b="b"/>
              <a:pathLst>
                <a:path w="204" h="203">
                  <a:moveTo>
                    <a:pt x="204" y="102"/>
                  </a:moveTo>
                  <a:lnTo>
                    <a:pt x="0" y="203"/>
                  </a:lnTo>
                  <a:cubicBezTo>
                    <a:pt x="32" y="139"/>
                    <a:pt x="32" y="64"/>
                    <a:pt x="0" y="0"/>
                  </a:cubicBezTo>
                  <a:lnTo>
                    <a:pt x="204" y="102"/>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75" name="Rectangle 111"/>
            <p:cNvSpPr>
              <a:spLocks noChangeArrowheads="1"/>
            </p:cNvSpPr>
            <p:nvPr/>
          </p:nvSpPr>
          <p:spPr bwMode="auto">
            <a:xfrm>
              <a:off x="3795" y="2070"/>
              <a:ext cx="5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P</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76" name="Rectangle 112"/>
            <p:cNvSpPr>
              <a:spLocks noChangeArrowheads="1"/>
            </p:cNvSpPr>
            <p:nvPr/>
          </p:nvSpPr>
          <p:spPr bwMode="auto">
            <a:xfrm>
              <a:off x="3827" y="2070"/>
              <a:ext cx="5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2</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77" name="Rectangle 113"/>
            <p:cNvSpPr>
              <a:spLocks noChangeArrowheads="1"/>
            </p:cNvSpPr>
            <p:nvPr/>
          </p:nvSpPr>
          <p:spPr bwMode="auto">
            <a:xfrm>
              <a:off x="3859" y="2070"/>
              <a:ext cx="5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P</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78" name="Rectangle 114"/>
            <p:cNvSpPr>
              <a:spLocks noChangeArrowheads="1"/>
            </p:cNvSpPr>
            <p:nvPr/>
          </p:nvSpPr>
          <p:spPr bwMode="auto">
            <a:xfrm>
              <a:off x="3899" y="2070"/>
              <a:ext cx="4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79" name="Rectangle 115"/>
            <p:cNvSpPr>
              <a:spLocks noChangeArrowheads="1"/>
            </p:cNvSpPr>
            <p:nvPr/>
          </p:nvSpPr>
          <p:spPr bwMode="auto">
            <a:xfrm>
              <a:off x="3915" y="2070"/>
              <a:ext cx="184"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RQ IE</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80" name="Rectangle 116"/>
            <p:cNvSpPr>
              <a:spLocks noChangeArrowheads="1"/>
            </p:cNvSpPr>
            <p:nvPr/>
          </p:nvSpPr>
          <p:spPr bwMode="auto">
            <a:xfrm>
              <a:off x="3827" y="2263"/>
              <a:ext cx="5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P</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81" name="Rectangle 117"/>
            <p:cNvSpPr>
              <a:spLocks noChangeArrowheads="1"/>
            </p:cNvSpPr>
            <p:nvPr/>
          </p:nvSpPr>
          <p:spPr bwMode="auto">
            <a:xfrm>
              <a:off x="3859" y="2263"/>
              <a:ext cx="5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2</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82" name="Rectangle 118"/>
            <p:cNvSpPr>
              <a:spLocks noChangeArrowheads="1"/>
            </p:cNvSpPr>
            <p:nvPr/>
          </p:nvSpPr>
          <p:spPr bwMode="auto">
            <a:xfrm>
              <a:off x="3891" y="2263"/>
              <a:ext cx="5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P</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83" name="Rectangle 119"/>
            <p:cNvSpPr>
              <a:spLocks noChangeArrowheads="1"/>
            </p:cNvSpPr>
            <p:nvPr/>
          </p:nvSpPr>
          <p:spPr bwMode="auto">
            <a:xfrm>
              <a:off x="3931" y="2263"/>
              <a:ext cx="4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smtClean="0">
                  <a:ln>
                    <a:noFill/>
                  </a:ln>
                  <a:solidFill>
                    <a:srgbClr val="000000"/>
                  </a:solidFill>
                  <a:effectLst/>
                  <a:latin typeface="Times New Roman" panose="02020603050405020304" pitchFamily="18" charset="0"/>
                </a:rPr>
                <a:t>-</a:t>
              </a:r>
              <a:endParaRPr kumimoji="0" lang="ko-KR" altLang="ko-KR" sz="1800" b="0" i="0" u="none" strike="noStrike" cap="none" normalizeH="0" baseline="0" smtClean="0">
                <a:ln>
                  <a:noFill/>
                </a:ln>
                <a:solidFill>
                  <a:schemeClr val="tx1"/>
                </a:solidFill>
                <a:effectLst/>
                <a:latin typeface="Arial" panose="020B0604020202020204" pitchFamily="34" charset="0"/>
              </a:endParaRPr>
            </a:p>
          </p:txBody>
        </p:sp>
        <p:sp>
          <p:nvSpPr>
            <p:cNvPr id="1084" name="Rectangle 120"/>
            <p:cNvSpPr>
              <a:spLocks noChangeArrowheads="1"/>
            </p:cNvSpPr>
            <p:nvPr/>
          </p:nvSpPr>
          <p:spPr bwMode="auto">
            <a:xfrm>
              <a:off x="3947" y="2263"/>
              <a:ext cx="176"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o-KR" altLang="ko-KR" sz="800" b="0" i="0" u="none" strike="noStrike" cap="none" normalizeH="0" baseline="0" dirty="0" smtClean="0">
                  <a:ln>
                    <a:noFill/>
                  </a:ln>
                  <a:solidFill>
                    <a:srgbClr val="000000"/>
                  </a:solidFill>
                  <a:effectLst/>
                  <a:latin typeface="Times New Roman" panose="02020603050405020304" pitchFamily="18" charset="0"/>
                </a:rPr>
                <a:t>RP IE</a:t>
              </a: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sp>
          <p:nvSpPr>
            <p:cNvPr id="1085" name="Freeform 121"/>
            <p:cNvSpPr>
              <a:spLocks noEditPoints="1"/>
            </p:cNvSpPr>
            <p:nvPr/>
          </p:nvSpPr>
          <p:spPr bwMode="auto">
            <a:xfrm>
              <a:off x="2140" y="3020"/>
              <a:ext cx="202" cy="269"/>
            </a:xfrm>
            <a:custGeom>
              <a:avLst/>
              <a:gdLst>
                <a:gd name="T0" fmla="*/ 392 w 404"/>
                <a:gd name="T1" fmla="*/ 533 h 535"/>
                <a:gd name="T2" fmla="*/ 308 w 404"/>
                <a:gd name="T3" fmla="*/ 501 h 535"/>
                <a:gd name="T4" fmla="*/ 306 w 404"/>
                <a:gd name="T5" fmla="*/ 500 h 535"/>
                <a:gd name="T6" fmla="*/ 287 w 404"/>
                <a:gd name="T7" fmla="*/ 489 h 535"/>
                <a:gd name="T8" fmla="*/ 285 w 404"/>
                <a:gd name="T9" fmla="*/ 478 h 535"/>
                <a:gd name="T10" fmla="*/ 296 w 404"/>
                <a:gd name="T11" fmla="*/ 475 h 535"/>
                <a:gd name="T12" fmla="*/ 315 w 404"/>
                <a:gd name="T13" fmla="*/ 487 h 535"/>
                <a:gd name="T14" fmla="*/ 313 w 404"/>
                <a:gd name="T15" fmla="*/ 486 h 535"/>
                <a:gd name="T16" fmla="*/ 397 w 404"/>
                <a:gd name="T17" fmla="*/ 518 h 535"/>
                <a:gd name="T18" fmla="*/ 402 w 404"/>
                <a:gd name="T19" fmla="*/ 528 h 535"/>
                <a:gd name="T20" fmla="*/ 392 w 404"/>
                <a:gd name="T21" fmla="*/ 533 h 535"/>
                <a:gd name="T22" fmla="*/ 220 w 404"/>
                <a:gd name="T23" fmla="*/ 444 h 535"/>
                <a:gd name="T24" fmla="*/ 162 w 404"/>
                <a:gd name="T25" fmla="*/ 392 h 535"/>
                <a:gd name="T26" fmla="*/ 161 w 404"/>
                <a:gd name="T27" fmla="*/ 391 h 535"/>
                <a:gd name="T28" fmla="*/ 139 w 404"/>
                <a:gd name="T29" fmla="*/ 364 h 535"/>
                <a:gd name="T30" fmla="*/ 141 w 404"/>
                <a:gd name="T31" fmla="*/ 353 h 535"/>
                <a:gd name="T32" fmla="*/ 152 w 404"/>
                <a:gd name="T33" fmla="*/ 354 h 535"/>
                <a:gd name="T34" fmla="*/ 174 w 404"/>
                <a:gd name="T35" fmla="*/ 381 h 535"/>
                <a:gd name="T36" fmla="*/ 173 w 404"/>
                <a:gd name="T37" fmla="*/ 381 h 535"/>
                <a:gd name="T38" fmla="*/ 230 w 404"/>
                <a:gd name="T39" fmla="*/ 432 h 535"/>
                <a:gd name="T40" fmla="*/ 231 w 404"/>
                <a:gd name="T41" fmla="*/ 443 h 535"/>
                <a:gd name="T42" fmla="*/ 220 w 404"/>
                <a:gd name="T43" fmla="*/ 444 h 535"/>
                <a:gd name="T44" fmla="*/ 92 w 404"/>
                <a:gd name="T45" fmla="*/ 299 h 535"/>
                <a:gd name="T46" fmla="*/ 58 w 404"/>
                <a:gd name="T47" fmla="*/ 238 h 535"/>
                <a:gd name="T48" fmla="*/ 57 w 404"/>
                <a:gd name="T49" fmla="*/ 237 h 535"/>
                <a:gd name="T50" fmla="*/ 42 w 404"/>
                <a:gd name="T51" fmla="*/ 198 h 535"/>
                <a:gd name="T52" fmla="*/ 46 w 404"/>
                <a:gd name="T53" fmla="*/ 187 h 535"/>
                <a:gd name="T54" fmla="*/ 57 w 404"/>
                <a:gd name="T55" fmla="*/ 192 h 535"/>
                <a:gd name="T56" fmla="*/ 72 w 404"/>
                <a:gd name="T57" fmla="*/ 232 h 535"/>
                <a:gd name="T58" fmla="*/ 71 w 404"/>
                <a:gd name="T59" fmla="*/ 231 h 535"/>
                <a:gd name="T60" fmla="*/ 106 w 404"/>
                <a:gd name="T61" fmla="*/ 291 h 535"/>
                <a:gd name="T62" fmla="*/ 103 w 404"/>
                <a:gd name="T63" fmla="*/ 302 h 535"/>
                <a:gd name="T64" fmla="*/ 92 w 404"/>
                <a:gd name="T65" fmla="*/ 299 h 535"/>
                <a:gd name="T66" fmla="*/ 17 w 404"/>
                <a:gd name="T67" fmla="*/ 120 h 535"/>
                <a:gd name="T68" fmla="*/ 3 w 404"/>
                <a:gd name="T69" fmla="*/ 52 h 535"/>
                <a:gd name="T70" fmla="*/ 2 w 404"/>
                <a:gd name="T71" fmla="*/ 51 h 535"/>
                <a:gd name="T72" fmla="*/ 0 w 404"/>
                <a:gd name="T73" fmla="*/ 9 h 535"/>
                <a:gd name="T74" fmla="*/ 8 w 404"/>
                <a:gd name="T75" fmla="*/ 0 h 535"/>
                <a:gd name="T76" fmla="*/ 16 w 404"/>
                <a:gd name="T77" fmla="*/ 8 h 535"/>
                <a:gd name="T78" fmla="*/ 18 w 404"/>
                <a:gd name="T79" fmla="*/ 50 h 535"/>
                <a:gd name="T80" fmla="*/ 18 w 404"/>
                <a:gd name="T81" fmla="*/ 49 h 535"/>
                <a:gd name="T82" fmla="*/ 33 w 404"/>
                <a:gd name="T83" fmla="*/ 117 h 535"/>
                <a:gd name="T84" fmla="*/ 26 w 404"/>
                <a:gd name="T85" fmla="*/ 127 h 535"/>
                <a:gd name="T86" fmla="*/ 17 w 404"/>
                <a:gd name="T87" fmla="*/ 120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4" h="535">
                  <a:moveTo>
                    <a:pt x="392" y="533"/>
                  </a:moveTo>
                  <a:lnTo>
                    <a:pt x="308" y="501"/>
                  </a:lnTo>
                  <a:cubicBezTo>
                    <a:pt x="307" y="501"/>
                    <a:pt x="307" y="501"/>
                    <a:pt x="306" y="500"/>
                  </a:cubicBezTo>
                  <a:lnTo>
                    <a:pt x="287" y="489"/>
                  </a:lnTo>
                  <a:cubicBezTo>
                    <a:pt x="284" y="486"/>
                    <a:pt x="283" y="481"/>
                    <a:pt x="285" y="478"/>
                  </a:cubicBezTo>
                  <a:cubicBezTo>
                    <a:pt x="287" y="474"/>
                    <a:pt x="292" y="473"/>
                    <a:pt x="296" y="475"/>
                  </a:cubicBezTo>
                  <a:lnTo>
                    <a:pt x="315" y="487"/>
                  </a:lnTo>
                  <a:lnTo>
                    <a:pt x="313" y="486"/>
                  </a:lnTo>
                  <a:lnTo>
                    <a:pt x="397" y="518"/>
                  </a:lnTo>
                  <a:cubicBezTo>
                    <a:pt x="401" y="520"/>
                    <a:pt x="404" y="524"/>
                    <a:pt x="402" y="528"/>
                  </a:cubicBezTo>
                  <a:cubicBezTo>
                    <a:pt x="400" y="532"/>
                    <a:pt x="396" y="535"/>
                    <a:pt x="392" y="533"/>
                  </a:cubicBezTo>
                  <a:close/>
                  <a:moveTo>
                    <a:pt x="220" y="444"/>
                  </a:moveTo>
                  <a:lnTo>
                    <a:pt x="162" y="392"/>
                  </a:lnTo>
                  <a:cubicBezTo>
                    <a:pt x="162" y="392"/>
                    <a:pt x="162" y="392"/>
                    <a:pt x="161" y="391"/>
                  </a:cubicBezTo>
                  <a:lnTo>
                    <a:pt x="139" y="364"/>
                  </a:lnTo>
                  <a:cubicBezTo>
                    <a:pt x="137" y="361"/>
                    <a:pt x="137" y="356"/>
                    <a:pt x="141" y="353"/>
                  </a:cubicBezTo>
                  <a:cubicBezTo>
                    <a:pt x="144" y="350"/>
                    <a:pt x="149" y="351"/>
                    <a:pt x="152" y="354"/>
                  </a:cubicBezTo>
                  <a:lnTo>
                    <a:pt x="174" y="381"/>
                  </a:lnTo>
                  <a:lnTo>
                    <a:pt x="173" y="381"/>
                  </a:lnTo>
                  <a:lnTo>
                    <a:pt x="230" y="432"/>
                  </a:lnTo>
                  <a:cubicBezTo>
                    <a:pt x="234" y="435"/>
                    <a:pt x="234" y="440"/>
                    <a:pt x="231" y="443"/>
                  </a:cubicBezTo>
                  <a:cubicBezTo>
                    <a:pt x="228" y="447"/>
                    <a:pt x="223" y="447"/>
                    <a:pt x="220" y="444"/>
                  </a:cubicBezTo>
                  <a:close/>
                  <a:moveTo>
                    <a:pt x="92" y="299"/>
                  </a:moveTo>
                  <a:lnTo>
                    <a:pt x="58" y="238"/>
                  </a:lnTo>
                  <a:cubicBezTo>
                    <a:pt x="57" y="238"/>
                    <a:pt x="57" y="238"/>
                    <a:pt x="57" y="237"/>
                  </a:cubicBezTo>
                  <a:lnTo>
                    <a:pt x="42" y="198"/>
                  </a:lnTo>
                  <a:cubicBezTo>
                    <a:pt x="40" y="193"/>
                    <a:pt x="42" y="189"/>
                    <a:pt x="46" y="187"/>
                  </a:cubicBezTo>
                  <a:cubicBezTo>
                    <a:pt x="51" y="186"/>
                    <a:pt x="55" y="188"/>
                    <a:pt x="57" y="192"/>
                  </a:cubicBezTo>
                  <a:lnTo>
                    <a:pt x="72" y="232"/>
                  </a:lnTo>
                  <a:lnTo>
                    <a:pt x="71" y="231"/>
                  </a:lnTo>
                  <a:lnTo>
                    <a:pt x="106" y="291"/>
                  </a:lnTo>
                  <a:cubicBezTo>
                    <a:pt x="108" y="295"/>
                    <a:pt x="107" y="300"/>
                    <a:pt x="103" y="302"/>
                  </a:cubicBezTo>
                  <a:cubicBezTo>
                    <a:pt x="99" y="304"/>
                    <a:pt x="94" y="303"/>
                    <a:pt x="92" y="299"/>
                  </a:cubicBezTo>
                  <a:close/>
                  <a:moveTo>
                    <a:pt x="17" y="120"/>
                  </a:moveTo>
                  <a:lnTo>
                    <a:pt x="3" y="52"/>
                  </a:lnTo>
                  <a:cubicBezTo>
                    <a:pt x="3" y="52"/>
                    <a:pt x="2" y="51"/>
                    <a:pt x="2" y="51"/>
                  </a:cubicBezTo>
                  <a:lnTo>
                    <a:pt x="0" y="9"/>
                  </a:lnTo>
                  <a:cubicBezTo>
                    <a:pt x="0" y="4"/>
                    <a:pt x="4" y="0"/>
                    <a:pt x="8" y="0"/>
                  </a:cubicBezTo>
                  <a:cubicBezTo>
                    <a:pt x="12" y="0"/>
                    <a:pt x="16" y="3"/>
                    <a:pt x="16" y="8"/>
                  </a:cubicBezTo>
                  <a:lnTo>
                    <a:pt x="18" y="50"/>
                  </a:lnTo>
                  <a:lnTo>
                    <a:pt x="18" y="49"/>
                  </a:lnTo>
                  <a:lnTo>
                    <a:pt x="33" y="117"/>
                  </a:lnTo>
                  <a:cubicBezTo>
                    <a:pt x="34" y="121"/>
                    <a:pt x="31" y="126"/>
                    <a:pt x="26" y="127"/>
                  </a:cubicBezTo>
                  <a:cubicBezTo>
                    <a:pt x="22" y="127"/>
                    <a:pt x="18" y="125"/>
                    <a:pt x="17" y="1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86" name="Freeform 122"/>
            <p:cNvSpPr>
              <a:spLocks/>
            </p:cNvSpPr>
            <p:nvPr/>
          </p:nvSpPr>
          <p:spPr bwMode="auto">
            <a:xfrm>
              <a:off x="2315" y="3247"/>
              <a:ext cx="74" cy="69"/>
            </a:xfrm>
            <a:custGeom>
              <a:avLst/>
              <a:gdLst>
                <a:gd name="T0" fmla="*/ 149 w 149"/>
                <a:gd name="T1" fmla="*/ 91 h 138"/>
                <a:gd name="T2" fmla="*/ 0 w 149"/>
                <a:gd name="T3" fmla="*/ 138 h 138"/>
                <a:gd name="T4" fmla="*/ 22 w 149"/>
                <a:gd name="T5" fmla="*/ 0 h 138"/>
                <a:gd name="T6" fmla="*/ 22 w 149"/>
                <a:gd name="T7" fmla="*/ 0 h 138"/>
                <a:gd name="T8" fmla="*/ 149 w 149"/>
                <a:gd name="T9" fmla="*/ 91 h 138"/>
              </a:gdLst>
              <a:ahLst/>
              <a:cxnLst>
                <a:cxn ang="0">
                  <a:pos x="T0" y="T1"/>
                </a:cxn>
                <a:cxn ang="0">
                  <a:pos x="T2" y="T3"/>
                </a:cxn>
                <a:cxn ang="0">
                  <a:pos x="T4" y="T5"/>
                </a:cxn>
                <a:cxn ang="0">
                  <a:pos x="T6" y="T7"/>
                </a:cxn>
                <a:cxn ang="0">
                  <a:pos x="T8" y="T9"/>
                </a:cxn>
              </a:cxnLst>
              <a:rect l="0" t="0" r="r" b="b"/>
              <a:pathLst>
                <a:path w="149" h="138">
                  <a:moveTo>
                    <a:pt x="149" y="91"/>
                  </a:moveTo>
                  <a:lnTo>
                    <a:pt x="0" y="138"/>
                  </a:lnTo>
                  <a:cubicBezTo>
                    <a:pt x="29" y="98"/>
                    <a:pt x="37" y="47"/>
                    <a:pt x="22" y="0"/>
                  </a:cubicBezTo>
                  <a:lnTo>
                    <a:pt x="22" y="0"/>
                  </a:lnTo>
                  <a:lnTo>
                    <a:pt x="149" y="91"/>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1087" name="Freeform 123"/>
            <p:cNvSpPr>
              <a:spLocks noEditPoints="1"/>
            </p:cNvSpPr>
            <p:nvPr/>
          </p:nvSpPr>
          <p:spPr bwMode="auto">
            <a:xfrm>
              <a:off x="1979" y="3026"/>
              <a:ext cx="85" cy="205"/>
            </a:xfrm>
            <a:custGeom>
              <a:avLst/>
              <a:gdLst>
                <a:gd name="T0" fmla="*/ 69 w 170"/>
                <a:gd name="T1" fmla="*/ 405 h 409"/>
                <a:gd name="T2" fmla="*/ 32 w 170"/>
                <a:gd name="T3" fmla="*/ 359 h 409"/>
                <a:gd name="T4" fmla="*/ 31 w 170"/>
                <a:gd name="T5" fmla="*/ 358 h 409"/>
                <a:gd name="T6" fmla="*/ 8 w 170"/>
                <a:gd name="T7" fmla="*/ 310 h 409"/>
                <a:gd name="T8" fmla="*/ 12 w 170"/>
                <a:gd name="T9" fmla="*/ 299 h 409"/>
                <a:gd name="T10" fmla="*/ 23 w 170"/>
                <a:gd name="T11" fmla="*/ 303 h 409"/>
                <a:gd name="T12" fmla="*/ 46 w 170"/>
                <a:gd name="T13" fmla="*/ 351 h 409"/>
                <a:gd name="T14" fmla="*/ 45 w 170"/>
                <a:gd name="T15" fmla="*/ 349 h 409"/>
                <a:gd name="T16" fmla="*/ 82 w 170"/>
                <a:gd name="T17" fmla="*/ 395 h 409"/>
                <a:gd name="T18" fmla="*/ 80 w 170"/>
                <a:gd name="T19" fmla="*/ 407 h 409"/>
                <a:gd name="T20" fmla="*/ 69 w 170"/>
                <a:gd name="T21" fmla="*/ 405 h 409"/>
                <a:gd name="T22" fmla="*/ 1 w 170"/>
                <a:gd name="T23" fmla="*/ 227 h 409"/>
                <a:gd name="T24" fmla="*/ 2 w 170"/>
                <a:gd name="T25" fmla="*/ 203 h 409"/>
                <a:gd name="T26" fmla="*/ 3 w 170"/>
                <a:gd name="T27" fmla="*/ 201 h 409"/>
                <a:gd name="T28" fmla="*/ 21 w 170"/>
                <a:gd name="T29" fmla="*/ 150 h 409"/>
                <a:gd name="T30" fmla="*/ 22 w 170"/>
                <a:gd name="T31" fmla="*/ 148 h 409"/>
                <a:gd name="T32" fmla="*/ 40 w 170"/>
                <a:gd name="T33" fmla="*/ 120 h 409"/>
                <a:gd name="T34" fmla="*/ 51 w 170"/>
                <a:gd name="T35" fmla="*/ 117 h 409"/>
                <a:gd name="T36" fmla="*/ 53 w 170"/>
                <a:gd name="T37" fmla="*/ 128 h 409"/>
                <a:gd name="T38" fmla="*/ 35 w 170"/>
                <a:gd name="T39" fmla="*/ 157 h 409"/>
                <a:gd name="T40" fmla="*/ 36 w 170"/>
                <a:gd name="T41" fmla="*/ 155 h 409"/>
                <a:gd name="T42" fmla="*/ 18 w 170"/>
                <a:gd name="T43" fmla="*/ 206 h 409"/>
                <a:gd name="T44" fmla="*/ 18 w 170"/>
                <a:gd name="T45" fmla="*/ 204 h 409"/>
                <a:gd name="T46" fmla="*/ 17 w 170"/>
                <a:gd name="T47" fmla="*/ 228 h 409"/>
                <a:gd name="T48" fmla="*/ 8 w 170"/>
                <a:gd name="T49" fmla="*/ 236 h 409"/>
                <a:gd name="T50" fmla="*/ 1 w 170"/>
                <a:gd name="T51" fmla="*/ 227 h 409"/>
                <a:gd name="T52" fmla="*/ 91 w 170"/>
                <a:gd name="T53" fmla="*/ 57 h 409"/>
                <a:gd name="T54" fmla="*/ 99 w 170"/>
                <a:gd name="T55" fmla="*/ 49 h 409"/>
                <a:gd name="T56" fmla="*/ 100 w 170"/>
                <a:gd name="T57" fmla="*/ 48 h 409"/>
                <a:gd name="T58" fmla="*/ 157 w 170"/>
                <a:gd name="T59" fmla="*/ 3 h 409"/>
                <a:gd name="T60" fmla="*/ 168 w 170"/>
                <a:gd name="T61" fmla="*/ 5 h 409"/>
                <a:gd name="T62" fmla="*/ 166 w 170"/>
                <a:gd name="T63" fmla="*/ 16 h 409"/>
                <a:gd name="T64" fmla="*/ 109 w 170"/>
                <a:gd name="T65" fmla="*/ 61 h 409"/>
                <a:gd name="T66" fmla="*/ 110 w 170"/>
                <a:gd name="T67" fmla="*/ 60 h 409"/>
                <a:gd name="T68" fmla="*/ 103 w 170"/>
                <a:gd name="T69" fmla="*/ 68 h 409"/>
                <a:gd name="T70" fmla="*/ 92 w 170"/>
                <a:gd name="T71" fmla="*/ 68 h 409"/>
                <a:gd name="T72" fmla="*/ 91 w 170"/>
                <a:gd name="T73" fmla="*/ 57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0" h="409">
                  <a:moveTo>
                    <a:pt x="69" y="405"/>
                  </a:moveTo>
                  <a:lnTo>
                    <a:pt x="32" y="359"/>
                  </a:lnTo>
                  <a:cubicBezTo>
                    <a:pt x="32" y="359"/>
                    <a:pt x="32" y="358"/>
                    <a:pt x="31" y="358"/>
                  </a:cubicBezTo>
                  <a:lnTo>
                    <a:pt x="8" y="310"/>
                  </a:lnTo>
                  <a:cubicBezTo>
                    <a:pt x="6" y="306"/>
                    <a:pt x="8" y="301"/>
                    <a:pt x="12" y="299"/>
                  </a:cubicBezTo>
                  <a:cubicBezTo>
                    <a:pt x="16" y="298"/>
                    <a:pt x="21" y="299"/>
                    <a:pt x="23" y="303"/>
                  </a:cubicBezTo>
                  <a:lnTo>
                    <a:pt x="46" y="351"/>
                  </a:lnTo>
                  <a:lnTo>
                    <a:pt x="45" y="349"/>
                  </a:lnTo>
                  <a:lnTo>
                    <a:pt x="82" y="395"/>
                  </a:lnTo>
                  <a:cubicBezTo>
                    <a:pt x="84" y="399"/>
                    <a:pt x="84" y="404"/>
                    <a:pt x="80" y="407"/>
                  </a:cubicBezTo>
                  <a:cubicBezTo>
                    <a:pt x="77" y="409"/>
                    <a:pt x="72" y="409"/>
                    <a:pt x="69" y="405"/>
                  </a:cubicBezTo>
                  <a:close/>
                  <a:moveTo>
                    <a:pt x="1" y="227"/>
                  </a:moveTo>
                  <a:lnTo>
                    <a:pt x="2" y="203"/>
                  </a:lnTo>
                  <a:cubicBezTo>
                    <a:pt x="3" y="202"/>
                    <a:pt x="3" y="201"/>
                    <a:pt x="3" y="201"/>
                  </a:cubicBezTo>
                  <a:lnTo>
                    <a:pt x="21" y="150"/>
                  </a:lnTo>
                  <a:cubicBezTo>
                    <a:pt x="21" y="149"/>
                    <a:pt x="21" y="149"/>
                    <a:pt x="22" y="148"/>
                  </a:cubicBezTo>
                  <a:lnTo>
                    <a:pt x="40" y="120"/>
                  </a:lnTo>
                  <a:cubicBezTo>
                    <a:pt x="42" y="116"/>
                    <a:pt x="47" y="115"/>
                    <a:pt x="51" y="117"/>
                  </a:cubicBezTo>
                  <a:cubicBezTo>
                    <a:pt x="55" y="120"/>
                    <a:pt x="56" y="125"/>
                    <a:pt x="53" y="128"/>
                  </a:cubicBezTo>
                  <a:lnTo>
                    <a:pt x="35" y="157"/>
                  </a:lnTo>
                  <a:lnTo>
                    <a:pt x="36" y="155"/>
                  </a:lnTo>
                  <a:lnTo>
                    <a:pt x="18" y="206"/>
                  </a:lnTo>
                  <a:lnTo>
                    <a:pt x="18" y="204"/>
                  </a:lnTo>
                  <a:lnTo>
                    <a:pt x="17" y="228"/>
                  </a:lnTo>
                  <a:cubicBezTo>
                    <a:pt x="16" y="233"/>
                    <a:pt x="12" y="236"/>
                    <a:pt x="8" y="236"/>
                  </a:cubicBezTo>
                  <a:cubicBezTo>
                    <a:pt x="4" y="235"/>
                    <a:pt x="0" y="231"/>
                    <a:pt x="1" y="227"/>
                  </a:cubicBezTo>
                  <a:close/>
                  <a:moveTo>
                    <a:pt x="91" y="57"/>
                  </a:moveTo>
                  <a:lnTo>
                    <a:pt x="99" y="49"/>
                  </a:lnTo>
                  <a:cubicBezTo>
                    <a:pt x="99" y="49"/>
                    <a:pt x="99" y="48"/>
                    <a:pt x="100" y="48"/>
                  </a:cubicBezTo>
                  <a:lnTo>
                    <a:pt x="157" y="3"/>
                  </a:lnTo>
                  <a:cubicBezTo>
                    <a:pt x="160" y="0"/>
                    <a:pt x="165" y="1"/>
                    <a:pt x="168" y="5"/>
                  </a:cubicBezTo>
                  <a:cubicBezTo>
                    <a:pt x="170" y="8"/>
                    <a:pt x="170" y="13"/>
                    <a:pt x="166" y="16"/>
                  </a:cubicBezTo>
                  <a:lnTo>
                    <a:pt x="109" y="61"/>
                  </a:lnTo>
                  <a:lnTo>
                    <a:pt x="110" y="60"/>
                  </a:lnTo>
                  <a:lnTo>
                    <a:pt x="103" y="68"/>
                  </a:lnTo>
                  <a:cubicBezTo>
                    <a:pt x="100" y="71"/>
                    <a:pt x="95" y="71"/>
                    <a:pt x="92" y="68"/>
                  </a:cubicBezTo>
                  <a:cubicBezTo>
                    <a:pt x="89" y="65"/>
                    <a:pt x="88" y="60"/>
                    <a:pt x="91" y="57"/>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ko-KR" altLang="en-US"/>
            </a:p>
          </p:txBody>
        </p:sp>
        <p:sp>
          <p:nvSpPr>
            <p:cNvPr id="3072" name="Freeform 124"/>
            <p:cNvSpPr>
              <a:spLocks/>
            </p:cNvSpPr>
            <p:nvPr/>
          </p:nvSpPr>
          <p:spPr bwMode="auto">
            <a:xfrm>
              <a:off x="1983" y="3189"/>
              <a:ext cx="77" cy="69"/>
            </a:xfrm>
            <a:custGeom>
              <a:avLst/>
              <a:gdLst>
                <a:gd name="T0" fmla="*/ 154 w 154"/>
                <a:gd name="T1" fmla="*/ 138 h 138"/>
                <a:gd name="T2" fmla="*/ 0 w 154"/>
                <a:gd name="T3" fmla="*/ 113 h 138"/>
                <a:gd name="T4" fmla="*/ 82 w 154"/>
                <a:gd name="T5" fmla="*/ 0 h 138"/>
                <a:gd name="T6" fmla="*/ 82 w 154"/>
                <a:gd name="T7" fmla="*/ 0 h 138"/>
                <a:gd name="T8" fmla="*/ 154 w 154"/>
                <a:gd name="T9" fmla="*/ 138 h 138"/>
              </a:gdLst>
              <a:ahLst/>
              <a:cxnLst>
                <a:cxn ang="0">
                  <a:pos x="T0" y="T1"/>
                </a:cxn>
                <a:cxn ang="0">
                  <a:pos x="T2" y="T3"/>
                </a:cxn>
                <a:cxn ang="0">
                  <a:pos x="T4" y="T5"/>
                </a:cxn>
                <a:cxn ang="0">
                  <a:pos x="T6" y="T7"/>
                </a:cxn>
                <a:cxn ang="0">
                  <a:pos x="T8" y="T9"/>
                </a:cxn>
              </a:cxnLst>
              <a:rect l="0" t="0" r="r" b="b"/>
              <a:pathLst>
                <a:path w="154" h="138">
                  <a:moveTo>
                    <a:pt x="154" y="138"/>
                  </a:moveTo>
                  <a:lnTo>
                    <a:pt x="0" y="113"/>
                  </a:lnTo>
                  <a:cubicBezTo>
                    <a:pt x="43" y="90"/>
                    <a:pt x="74" y="49"/>
                    <a:pt x="82" y="0"/>
                  </a:cubicBezTo>
                  <a:lnTo>
                    <a:pt x="82" y="0"/>
                  </a:lnTo>
                  <a:lnTo>
                    <a:pt x="154" y="138"/>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ko-KR" altLang="en-US"/>
            </a:p>
          </p:txBody>
        </p:sp>
      </p:grpSp>
    </p:spTree>
    <p:extLst>
      <p:ext uri="{BB962C8B-B14F-4D97-AF65-F5344CB8AC3E}">
        <p14:creationId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51230</TotalTime>
  <Words>279</Words>
  <Application>Microsoft Office PowerPoint</Application>
  <PresentationFormat>화면 슬라이드 쇼(4:3)</PresentationFormat>
  <Paragraphs>66</Paragraphs>
  <Slides>3</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3</vt:i4>
      </vt:variant>
    </vt:vector>
  </HeadingPairs>
  <TitlesOfParts>
    <vt:vector size="10" baseType="lpstr">
      <vt:lpstr>Arial-BoldMT</vt:lpstr>
      <vt:lpstr>굴림</vt:lpstr>
      <vt:lpstr>굴림</vt:lpstr>
      <vt:lpstr>맑은 고딕</vt:lpstr>
      <vt:lpstr>Arial</vt:lpstr>
      <vt:lpstr>Times New Roman</vt:lpstr>
      <vt:lpstr>Office 테마</vt:lpstr>
      <vt:lpstr>PowerPoint 프레젠테이션</vt:lpstr>
      <vt:lpstr>Comment CID 254</vt:lpstr>
      <vt:lpstr>Proposed Resolution  (Accept)</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818</cp:revision>
  <cp:lastPrinted>1998-02-10T13:28:06Z</cp:lastPrinted>
  <dcterms:created xsi:type="dcterms:W3CDTF">1999-11-08T18:59:45Z</dcterms:created>
  <dcterms:modified xsi:type="dcterms:W3CDTF">2015-08-13T06:53:27Z</dcterms:modified>
</cp:coreProperties>
</file>