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Aug.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802.15-14-0360-03-0010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 </a:t>
            </a:r>
            <a:r>
              <a:rPr lang="en-US" altLang="ko-KR" dirty="0" smtClean="0">
                <a:ea typeface="Gulim" pitchFamily="34" charset="-127"/>
              </a:rPr>
              <a:t>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254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August 3</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254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400" dirty="0" smtClean="0">
                <a:ea typeface="굴림" charset="-127"/>
              </a:rPr>
              <a:t>The figure 17 is bit confusing. Each node should be broadcasting the P2P-RQ IE, but some arrows are not drawn, for example none of the backwards arrows are drawn, but also arrows from J to E, K to F etc are not drawn, or arrows from A to F etc. I assume this was supposed to indicate that those frames are dropped, as those nodes have already forwarded shorter path version out. On the other hand arrow from I to J, and J to K etc are drawn, even when there is shorter paths (D to J and D to K). </a:t>
            </a:r>
          </a:p>
          <a:p>
            <a:r>
              <a:rPr lang="en-US" altLang="ko-KR" sz="2000" dirty="0" smtClean="0">
                <a:ea typeface="굴림" charset="-127"/>
              </a:rPr>
              <a:t>Proposed Change</a:t>
            </a:r>
          </a:p>
          <a:p>
            <a:pPr lvl="1"/>
            <a:r>
              <a:rPr lang="en-US" altLang="ko-KR" sz="1400" dirty="0" smtClean="0">
                <a:ea typeface="굴림" charset="-127"/>
              </a:rPr>
              <a:t>Make sure the figure is correct.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a:t>
            </a:r>
            <a:r>
              <a:rPr lang="en-US" altLang="ko-KR" dirty="0" smtClean="0">
                <a:ea typeface="Gulim" pitchFamily="34" charset="-127"/>
              </a:rPr>
              <a:t>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Figure 17 as below and by adding a solid arrow from H to G, and three dotted arrows from H to G, from D to J and from D to K.</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4" name="직사각형 3"/>
          <p:cNvSpPr/>
          <p:nvPr/>
        </p:nvSpPr>
        <p:spPr>
          <a:xfrm>
            <a:off x="1998648" y="5960313"/>
            <a:ext cx="5408019" cy="276999"/>
          </a:xfrm>
          <a:prstGeom prst="rect">
            <a:avLst/>
          </a:prstGeom>
        </p:spPr>
        <p:txBody>
          <a:bodyPr wrap="none">
            <a:spAutoFit/>
          </a:bodyPr>
          <a:lstStyle/>
          <a:p>
            <a:r>
              <a:rPr lang="en-US" altLang="ko-KR" b="1" dirty="0">
                <a:latin typeface="Arial-BoldMT"/>
              </a:rPr>
              <a:t>Figure 17—P2P route </a:t>
            </a:r>
            <a:r>
              <a:rPr lang="en-US" altLang="ko-KR" b="1" dirty="0" smtClean="0">
                <a:latin typeface="Arial-BoldMT"/>
              </a:rPr>
              <a:t>establishment (view from node D, E, F, G, and H)</a:t>
            </a:r>
            <a:endParaRPr lang="ko-KR"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5736" y="2852936"/>
            <a:ext cx="5210931" cy="29446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51199</TotalTime>
  <Words>271</Words>
  <Application>Microsoft Office PowerPoint</Application>
  <PresentationFormat>화면 슬라이드 쇼(4:3)</PresentationFormat>
  <Paragraphs>38</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254</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816</cp:revision>
  <cp:lastPrinted>1998-02-10T13:28:06Z</cp:lastPrinted>
  <dcterms:created xsi:type="dcterms:W3CDTF">1999-11-08T18:59:45Z</dcterms:created>
  <dcterms:modified xsi:type="dcterms:W3CDTF">2015-08-04T02:53:53Z</dcterms:modified>
</cp:coreProperties>
</file>