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 xmlns:p14="http://schemas.microsoft.com/office/powerpoint/2010/main" val="2054052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802.15-14-0359-00-0010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251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The device should also check that if the TTL in the incoming frame is already lower than what was TTL for P2P-RQ IE this node has already processed, then it should drop the frame.</a:t>
            </a:r>
          </a:p>
          <a:p>
            <a:pPr lvl="1"/>
            <a:r>
              <a:rPr lang="en-US" altLang="ko-KR" sz="1600" dirty="0" smtClean="0">
                <a:ea typeface="굴림" charset="-127"/>
              </a:rPr>
              <a:t>Or how is the node E which receives broadcast from J know it should not forward that again?</a:t>
            </a:r>
          </a:p>
          <a:p>
            <a:r>
              <a:rPr lang="en-US" altLang="ko-KR" sz="2000" dirty="0" smtClean="0">
                <a:ea typeface="굴림" charset="-127"/>
              </a:rPr>
              <a:t>Proposed Change</a:t>
            </a:r>
          </a:p>
          <a:p>
            <a:pPr lvl="1"/>
            <a:r>
              <a:rPr lang="en-US" altLang="ko-KR" sz="1600" dirty="0" smtClean="0">
                <a:ea typeface="굴림" charset="-127"/>
              </a:rPr>
              <a:t>None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Proposed </a:t>
            </a:r>
            <a:r>
              <a:rPr lang="en-US" altLang="ko-KR" dirty="0">
                <a:ea typeface="굴림" charset="-127"/>
              </a:rPr>
              <a:t>Resolution </a:t>
            </a:r>
            <a:r>
              <a:rPr lang="en-US" altLang="ko-KR" dirty="0" smtClean="0">
                <a:ea typeface="굴림" charset="-127"/>
              </a:rPr>
              <a:t/>
            </a:r>
            <a:br>
              <a:rPr lang="en-US" altLang="ko-KR" dirty="0" smtClean="0">
                <a:ea typeface="굴림" charset="-127"/>
              </a:rPr>
            </a:br>
            <a:r>
              <a:rPr lang="en-US" altLang="ko-KR" dirty="0" smtClean="0">
                <a:ea typeface="굴림" charset="-127"/>
              </a:rPr>
              <a:t>(</a:t>
            </a:r>
            <a:r>
              <a:rPr lang="en-US" altLang="ko-KR" dirty="0"/>
              <a:t>Accept in Principle</a:t>
            </a:r>
            <a:r>
              <a:rPr lang="en-US" altLang="ko-KR" dirty="0" smtClean="0">
                <a:ea typeface="굴림" charset="-127"/>
              </a:rPr>
              <a: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Proposed Change</a:t>
            </a:r>
          </a:p>
          <a:p>
            <a:pPr lvl="1"/>
            <a:r>
              <a:rPr lang="en-US" altLang="ko-KR" sz="1600" dirty="0" smtClean="0">
                <a:ea typeface="굴림" charset="-127"/>
              </a:rPr>
              <a:t>Same as in the resolution of the comment </a:t>
            </a:r>
            <a:r>
              <a:rPr lang="en-US" altLang="ko-KR" sz="1600" dirty="0">
                <a:ea typeface="굴림" charset="-127"/>
              </a:rPr>
              <a:t>CID </a:t>
            </a:r>
            <a:r>
              <a:rPr lang="en-US" altLang="ko-KR" sz="1600" dirty="0" smtClean="0">
                <a:ea typeface="굴림" charset="-127"/>
              </a:rPr>
              <a:t>249.</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49860</TotalTime>
  <Words>160</Words>
  <Application>Microsoft Office PowerPoint</Application>
  <PresentationFormat>화면 슬라이드 쇼(4:3)</PresentationFormat>
  <Paragraphs>38</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251</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808</cp:revision>
  <cp:lastPrinted>1998-02-10T13:28:06Z</cp:lastPrinted>
  <dcterms:created xsi:type="dcterms:W3CDTF">1999-11-08T18:59:45Z</dcterms:created>
  <dcterms:modified xsi:type="dcterms:W3CDTF">2015-05-11T05:03:44Z</dcterms:modified>
</cp:coreProperties>
</file>