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419" r:id="rId2"/>
    <p:sldId id="417" r:id="rId3"/>
    <p:sldId id="421"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84" d="100"/>
          <a:sy n="84" d="100"/>
        </p:scale>
        <p:origin x="-1315"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extLst>
      <p:ext uri="{BB962C8B-B14F-4D97-AF65-F5344CB8AC3E}">
        <p14:creationId xmlns:p14="http://schemas.microsoft.com/office/powerpoint/2010/main" xmlns="" val="1498325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802.15-15-0358-00-0010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May 2015</a:t>
            </a:r>
          </a:p>
        </p:txBody>
      </p:sp>
      <p:sp>
        <p:nvSpPr>
          <p:cNvPr id="27651" name="Rectangle 3"/>
          <p:cNvSpPr>
            <a:spLocks noChangeArrowheads="1"/>
          </p:cNvSpPr>
          <p:nvPr/>
        </p:nvSpPr>
        <p:spPr bwMode="auto">
          <a:xfrm>
            <a:off x="179512" y="609600"/>
            <a:ext cx="8785101" cy="550920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for Comment CID 250 from Letter Ballot #104</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May </a:t>
            </a:r>
            <a:r>
              <a:rPr lang="en-US" altLang="ko-KR" sz="1600" dirty="0" smtClean="0"/>
              <a:t>10</a:t>
            </a:r>
            <a:r>
              <a:rPr kumimoji="0" lang="en-US" altLang="ko-KR" sz="1600" dirty="0" smtClean="0"/>
              <a:t>, </a:t>
            </a:r>
            <a:r>
              <a:rPr kumimoji="0" lang="en-US" altLang="ko-KR" sz="1600" dirty="0" smtClean="0"/>
              <a:t>2015 </a:t>
            </a:r>
            <a:endParaRPr kumimoji="0" lang="en-US" altLang="ko-KR" sz="1600" dirty="0"/>
          </a:p>
          <a:p>
            <a:pPr>
              <a:defRPr/>
            </a:pPr>
            <a:r>
              <a:rPr kumimoji="0" lang="en-US" altLang="ko-KR" sz="1600" b="1" dirty="0"/>
              <a:t>Source:</a:t>
            </a:r>
            <a:r>
              <a:rPr kumimoji="0" lang="en-US" altLang="ko-KR" sz="1600" dirty="0"/>
              <a:t> </a:t>
            </a:r>
            <a:r>
              <a:rPr lang="en-US" altLang="ko-KR" sz="1600" dirty="0" err="1" smtClean="0"/>
              <a:t>Soo</a:t>
            </a:r>
            <a:r>
              <a:rPr lang="en-US" altLang="ko-KR" sz="1600" dirty="0" smtClean="0"/>
              <a:t>-Young Chang (SYCA), </a:t>
            </a:r>
            <a:r>
              <a:rPr lang="en-US" altLang="ko-KR" sz="1600" dirty="0" err="1" smtClean="0"/>
              <a:t>Jaebeom</a:t>
            </a:r>
            <a:r>
              <a:rPr lang="en-US" altLang="ko-KR" sz="1600" dirty="0" smtClean="0"/>
              <a:t> Kim </a:t>
            </a:r>
            <a:r>
              <a:rPr lang="en-US" altLang="ko-KR" sz="1600" dirty="0" smtClean="0"/>
              <a:t>(</a:t>
            </a:r>
            <a:r>
              <a:rPr lang="en-US" altLang="ko-KR" sz="1600" dirty="0" err="1" smtClean="0"/>
              <a:t>Ajou</a:t>
            </a:r>
            <a:r>
              <a:rPr lang="en-US" altLang="ko-KR" sz="1600" dirty="0" smtClean="0"/>
              <a:t> Univ.), </a:t>
            </a:r>
            <a:r>
              <a:rPr lang="en-US" altLang="ko-KR" sz="1600" dirty="0" smtClean="0"/>
              <a:t>and </a:t>
            </a:r>
            <a:r>
              <a:rPr kumimoji="0" lang="en-US" altLang="ko-KR" sz="1600" dirty="0" err="1" smtClean="0"/>
              <a:t>Jaehwan</a:t>
            </a:r>
            <a:r>
              <a:rPr kumimoji="0" lang="en-US" altLang="ko-KR" sz="1600" dirty="0" smtClean="0"/>
              <a:t> Kim</a:t>
            </a:r>
            <a:r>
              <a:rPr lang="en-US" altLang="ko-KR" sz="1600" dirty="0" smtClean="0"/>
              <a:t>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a:t>
            </a:r>
            <a:r>
              <a:rPr lang="en-US" altLang="ko-KR" sz="1600" dirty="0" smtClean="0"/>
              <a:t>SYCA, </a:t>
            </a:r>
            <a:r>
              <a:rPr lang="en-US" altLang="ko-KR" sz="1600" dirty="0" err="1" smtClean="0"/>
              <a:t>Ajou</a:t>
            </a:r>
            <a:r>
              <a:rPr lang="en-US" altLang="ko-KR" sz="1600" dirty="0" smtClean="0"/>
              <a:t> Univ. </a:t>
            </a:r>
            <a:r>
              <a:rPr lang="en-US" altLang="ko-KR" sz="1600" dirty="0" smtClean="0"/>
              <a:t>and</a:t>
            </a:r>
            <a:r>
              <a:rPr kumimoji="0" lang="en-US" altLang="ko-KR" sz="1600" dirty="0" smtClean="0"/>
              <a:t> ETRI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1 530 574 2741</a:t>
            </a:r>
            <a:r>
              <a:rPr kumimoji="0" lang="en-US" altLang="ko-KR" sz="1600" dirty="0" smtClean="0"/>
              <a:t>, </a:t>
            </a:r>
            <a:r>
              <a:rPr kumimoji="0" lang="en-US" altLang="ko-KR" sz="1600" dirty="0"/>
              <a:t>E-Mail: </a:t>
            </a:r>
            <a:r>
              <a:rPr kumimoji="0" lang="en-US" altLang="ko-KR" sz="1600" dirty="0" smtClean="0"/>
              <a:t>sychang@ecs.csus.edu and </a:t>
            </a:r>
            <a:r>
              <a:rPr lang="en-US" sz="1600" dirty="0" smtClean="0"/>
              <a:t>kimj@etri.re.kr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Proposed </a:t>
            </a:r>
            <a:r>
              <a:rPr lang="en-US" altLang="ko-KR" sz="1600" dirty="0" smtClean="0"/>
              <a:t>comment resolution for a comment on the draft of TG10 L2R routing for Letter Ballot #104</a:t>
            </a:r>
            <a:endParaRPr kumimoji="0" lang="en-US" altLang="ko-KR" sz="1600" dirty="0"/>
          </a:p>
          <a:p>
            <a:pPr>
              <a:spcBef>
                <a:spcPts val="600"/>
              </a:spcBef>
              <a:spcAft>
                <a:spcPts val="600"/>
              </a:spcAft>
              <a:defRPr/>
            </a:pPr>
            <a:r>
              <a:rPr kumimoji="0" lang="en-US" altLang="ko-KR" sz="1600" b="1" dirty="0"/>
              <a:t>Purpose:</a:t>
            </a:r>
            <a:r>
              <a:rPr kumimoji="0" lang="en-US" altLang="ko-KR" sz="1600" dirty="0"/>
              <a:t>	To suggest </a:t>
            </a:r>
            <a:r>
              <a:rPr lang="en-US" altLang="ko-KR" sz="1600" dirty="0" smtClean="0"/>
              <a:t>a comment resolution</a:t>
            </a:r>
            <a:r>
              <a:rPr kumimoji="0" lang="en-US" altLang="ko-KR" sz="1600" dirty="0" smtClean="0"/>
              <a:t> for Letter Ballot #104</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Soo-Young Chang (SYCA)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250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smtClean="0">
                <a:ea typeface="굴림" charset="-127"/>
              </a:rPr>
              <a:t>Tero</a:t>
            </a:r>
            <a:r>
              <a:rPr lang="en-US" altLang="ko-KR" sz="1600" dirty="0" smtClean="0">
                <a:ea typeface="굴림" charset="-127"/>
              </a:rPr>
              <a:t> </a:t>
            </a:r>
            <a:r>
              <a:rPr lang="en-US" altLang="ko-KR" sz="1600" dirty="0" err="1" smtClean="0">
                <a:ea typeface="굴림" charset="-127"/>
              </a:rPr>
              <a:t>Kivinen</a:t>
            </a:r>
            <a:endParaRPr lang="en-US" altLang="ko-KR" sz="1600" dirty="0" smtClean="0">
              <a:ea typeface="굴림" charset="-127"/>
            </a:endParaRPr>
          </a:p>
          <a:p>
            <a:r>
              <a:rPr lang="en-US" altLang="ko-KR" sz="2000" dirty="0" smtClean="0">
                <a:ea typeface="굴림" charset="-127"/>
              </a:rPr>
              <a:t>Comment</a:t>
            </a:r>
          </a:p>
          <a:p>
            <a:pPr lvl="1"/>
            <a:r>
              <a:rPr lang="en-US" altLang="ko-KR" sz="1600" dirty="0" smtClean="0">
                <a:ea typeface="굴림" charset="-127"/>
              </a:rPr>
              <a:t>The device should also most likely drop the P2P-RQ if the TTL gets zero, this is not explained at all.</a:t>
            </a:r>
          </a:p>
          <a:p>
            <a:r>
              <a:rPr lang="en-US" altLang="ko-KR" sz="2000" dirty="0" smtClean="0">
                <a:ea typeface="굴림" charset="-127"/>
              </a:rPr>
              <a:t>Proposed Change</a:t>
            </a:r>
          </a:p>
          <a:p>
            <a:pPr lvl="1"/>
            <a:r>
              <a:rPr lang="en-US" altLang="ko-KR" sz="1600" dirty="0" smtClean="0">
                <a:ea typeface="굴림" charset="-127"/>
              </a:rPr>
              <a:t>Add text saying that P2P-RQ is not rebroadcasted if TTL reaches zero.</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Proposed </a:t>
            </a:r>
            <a:r>
              <a:rPr lang="en-US" altLang="ko-KR" dirty="0" smtClean="0">
                <a:ea typeface="굴림" charset="-127"/>
              </a:rPr>
              <a:t>Resolution</a:t>
            </a:r>
            <a:br>
              <a:rPr lang="en-US" altLang="ko-KR" dirty="0" smtClean="0">
                <a:ea typeface="굴림" charset="-127"/>
              </a:rPr>
            </a:br>
            <a:r>
              <a:rPr lang="en-US" altLang="ko-KR" dirty="0" smtClean="0">
                <a:ea typeface="굴림" charset="-127"/>
              </a:rPr>
              <a:t>(Accept)</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ea typeface="굴림" charset="-127"/>
              </a:rPr>
              <a:t>Proposed Change</a:t>
            </a:r>
          </a:p>
          <a:p>
            <a:pPr lvl="1"/>
            <a:r>
              <a:rPr lang="en-US" altLang="ko-KR" sz="1600" dirty="0" smtClean="0">
                <a:ea typeface="굴림" charset="-127"/>
              </a:rPr>
              <a:t>Add</a:t>
            </a:r>
            <a:r>
              <a:rPr lang="en-US" altLang="ko-KR" sz="1600" dirty="0" smtClean="0">
                <a:ea typeface="굴림" charset="-127"/>
              </a:rPr>
              <a:t> </a:t>
            </a:r>
            <a:r>
              <a:rPr lang="en-US" altLang="ko-KR" sz="1600" dirty="0" smtClean="0">
                <a:ea typeface="굴림" charset="-127"/>
              </a:rPr>
              <a:t>the</a:t>
            </a:r>
            <a:r>
              <a:rPr lang="en-US" altLang="ko-KR" sz="1600" dirty="0" smtClean="0">
                <a:ea typeface="굴림" charset="-127"/>
              </a:rPr>
              <a:t> text, </a:t>
            </a:r>
            <a:r>
              <a:rPr lang="en-US" altLang="ko-KR" sz="1600" dirty="0" smtClean="0">
                <a:ea typeface="굴림" charset="-127"/>
              </a:rPr>
              <a:t>“P2P-RQ </a:t>
            </a:r>
            <a:r>
              <a:rPr lang="en-US" altLang="ko-KR" sz="1600" dirty="0" smtClean="0">
                <a:ea typeface="굴림" charset="-127"/>
              </a:rPr>
              <a:t>is not rebroadcasted if TTL reaches </a:t>
            </a:r>
            <a:r>
              <a:rPr lang="en-US" altLang="ko-KR" sz="1600" dirty="0" smtClean="0">
                <a:ea typeface="굴림" charset="-127"/>
              </a:rPr>
              <a:t>zero.” </a:t>
            </a:r>
            <a:r>
              <a:rPr lang="en-US" altLang="ko-KR" sz="1600" dirty="0" smtClean="0">
                <a:ea typeface="굴림" charset="-127"/>
              </a:rPr>
              <a:t>to p32 Line 11.</a:t>
            </a:r>
            <a:endParaRPr lang="en-US" altLang="ko-KR" sz="1600"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54028</TotalTime>
  <Words>147</Words>
  <Application>Microsoft Office PowerPoint</Application>
  <PresentationFormat>화면 슬라이드 쇼(4:3)</PresentationFormat>
  <Paragraphs>37</Paragraphs>
  <Slides>3</Slides>
  <Notes>1</Notes>
  <HiddenSlides>0</HiddenSlides>
  <MMClips>0</MMClips>
  <ScaleCrop>false</ScaleCrop>
  <HeadingPairs>
    <vt:vector size="4" baseType="variant">
      <vt:variant>
        <vt:lpstr>테마</vt:lpstr>
      </vt:variant>
      <vt:variant>
        <vt:i4>1</vt:i4>
      </vt:variant>
      <vt:variant>
        <vt:lpstr>슬라이드 제목</vt:lpstr>
      </vt:variant>
      <vt:variant>
        <vt:i4>3</vt:i4>
      </vt:variant>
    </vt:vector>
  </HeadingPairs>
  <TitlesOfParts>
    <vt:vector size="4" baseType="lpstr">
      <vt:lpstr>Office 테마</vt:lpstr>
      <vt:lpstr>슬라이드 1</vt:lpstr>
      <vt:lpstr>Comment CID 250</vt:lpstr>
      <vt:lpstr>Proposed Resolution (Accept)</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cp:lastModifiedBy>
  <cp:revision>808</cp:revision>
  <cp:lastPrinted>1998-02-10T13:28:06Z</cp:lastPrinted>
  <dcterms:created xsi:type="dcterms:W3CDTF">1999-11-08T18:59:45Z</dcterms:created>
  <dcterms:modified xsi:type="dcterms:W3CDTF">2015-05-11T05:01:33Z</dcterms:modified>
</cp:coreProperties>
</file>