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419" r:id="rId2"/>
    <p:sldId id="417" r:id="rId3"/>
    <p:sldId id="42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896" autoAdjust="0"/>
    <p:restoredTop sz="99824" autoAdjust="0"/>
  </p:normalViewPr>
  <p:slideViewPr>
    <p:cSldViewPr>
      <p:cViewPr varScale="1">
        <p:scale>
          <a:sx n="84" d="100"/>
          <a:sy n="84" d="100"/>
        </p:scale>
        <p:origin x="-1306"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extLst>
      <p:ext uri="{BB962C8B-B14F-4D97-AF65-F5344CB8AC3E}">
        <p14:creationId xmlns="" xmlns:p14="http://schemas.microsoft.com/office/powerpoint/2010/main" val="2324241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802.15-15-0357-01-0010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May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 CID 249 from Letter Ballot #104</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May 10</a:t>
            </a:r>
            <a:r>
              <a:rPr kumimoji="0" lang="en-US" altLang="ko-KR" sz="1600" dirty="0" smtClean="0"/>
              <a:t>, 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Soo</a:t>
            </a:r>
            <a:r>
              <a:rPr lang="en-US" altLang="ko-KR" sz="1600" dirty="0" smtClean="0"/>
              <a:t>-Young Chang (SYCA), </a:t>
            </a:r>
            <a:r>
              <a:rPr lang="en-US" altLang="ko-KR" sz="1600" dirty="0" err="1" smtClean="0"/>
              <a:t>Jaebeom</a:t>
            </a:r>
            <a:r>
              <a:rPr lang="en-US" altLang="ko-KR" sz="1600" dirty="0" smtClean="0"/>
              <a:t> Kim (</a:t>
            </a:r>
            <a:r>
              <a:rPr lang="en-US" altLang="ko-KR" sz="1600" dirty="0" err="1" smtClean="0"/>
              <a:t>Ajou</a:t>
            </a:r>
            <a:r>
              <a:rPr lang="en-US" altLang="ko-KR" sz="1600" dirty="0" smtClean="0"/>
              <a:t> Univ.), and </a:t>
            </a:r>
            <a:r>
              <a:rPr kumimoji="0" lang="en-US" altLang="ko-KR" sz="1600" dirty="0" err="1" smtClean="0"/>
              <a:t>Jaehwan</a:t>
            </a:r>
            <a:r>
              <a:rPr kumimoji="0" lang="en-US" altLang="ko-KR" sz="1600" dirty="0" smtClean="0"/>
              <a:t> Kim</a:t>
            </a:r>
            <a:r>
              <a:rPr lang="en-US" altLang="ko-KR" sz="1600" dirty="0" smtClean="0"/>
              <a:t>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SYCA, </a:t>
            </a:r>
            <a:r>
              <a:rPr lang="en-US" altLang="ko-KR" sz="1600" dirty="0" err="1" smtClean="0"/>
              <a:t>Ajou</a:t>
            </a:r>
            <a:r>
              <a:rPr lang="en-US" altLang="ko-KR" sz="1600" dirty="0" smtClean="0"/>
              <a:t> Univ. and</a:t>
            </a:r>
            <a:r>
              <a:rPr kumimoji="0" lang="en-US" altLang="ko-KR" sz="1600" dirty="0" smtClean="0"/>
              <a:t> ETRI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1 530 574 2741</a:t>
            </a:r>
            <a:r>
              <a:rPr kumimoji="0" lang="en-US" altLang="ko-KR" sz="1600" dirty="0" smtClean="0"/>
              <a:t>, </a:t>
            </a:r>
            <a:r>
              <a:rPr kumimoji="0" lang="en-US" altLang="ko-KR" sz="1600" dirty="0"/>
              <a:t>E-Mail: </a:t>
            </a:r>
            <a:r>
              <a:rPr kumimoji="0" lang="en-US" altLang="ko-KR" sz="1600" dirty="0" smtClean="0"/>
              <a:t>sychang@ecs.csus.edu and </a:t>
            </a:r>
            <a:r>
              <a:rPr lang="en-US" sz="1600" dirty="0" smtClean="0"/>
              <a:t>kimj@etri.re.kr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a comment on the draft of TG10 L2R routing for Letter Ballot #104</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249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smtClean="0">
                <a:ea typeface="굴림" charset="-127"/>
              </a:rPr>
              <a:t>Tero</a:t>
            </a:r>
            <a:r>
              <a:rPr lang="en-US" altLang="ko-KR" sz="1600" dirty="0" smtClean="0">
                <a:ea typeface="굴림" charset="-127"/>
              </a:rPr>
              <a:t> </a:t>
            </a:r>
            <a:r>
              <a:rPr lang="en-US" altLang="ko-KR" sz="1600" dirty="0" err="1" smtClean="0">
                <a:ea typeface="굴림" charset="-127"/>
              </a:rPr>
              <a:t>Kivinen</a:t>
            </a:r>
            <a:endParaRPr lang="en-US" altLang="ko-KR" sz="1600" dirty="0" smtClean="0">
              <a:ea typeface="굴림" charset="-127"/>
            </a:endParaRPr>
          </a:p>
          <a:p>
            <a:r>
              <a:rPr lang="en-US" altLang="ko-KR" sz="2000" dirty="0" smtClean="0">
                <a:ea typeface="굴림" charset="-127"/>
              </a:rPr>
              <a:t>Comment</a:t>
            </a:r>
          </a:p>
          <a:p>
            <a:pPr lvl="1"/>
            <a:r>
              <a:rPr lang="en-US" altLang="ko-KR" sz="1600" dirty="0" smtClean="0">
                <a:ea typeface="굴림" charset="-127"/>
              </a:rPr>
              <a:t>The device should also check that its address is not already in the  intermediate address list, and if so, it should ignore the request, i.e. not reply it again.</a:t>
            </a:r>
          </a:p>
          <a:p>
            <a:r>
              <a:rPr lang="en-US" altLang="ko-KR" sz="2000" dirty="0" smtClean="0">
                <a:ea typeface="굴림" charset="-127"/>
              </a:rPr>
              <a:t>Proposed Change</a:t>
            </a:r>
          </a:p>
          <a:p>
            <a:pPr lvl="1"/>
            <a:r>
              <a:rPr lang="en-US" altLang="ko-KR" sz="1600" dirty="0" smtClean="0">
                <a:ea typeface="굴림" charset="-127"/>
              </a:rPr>
              <a:t>The current described method will immediately ping pong between each devices by both devices appending themselves to the intermediate list until the TTL gets to zero.</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Resolution </a:t>
            </a:r>
            <a:br>
              <a:rPr lang="en-US" altLang="ko-KR" dirty="0" smtClean="0">
                <a:ea typeface="굴림" charset="-127"/>
              </a:rPr>
            </a:br>
            <a:r>
              <a:rPr lang="en-US" altLang="ko-KR" dirty="0" smtClean="0">
                <a:ea typeface="굴림" charset="-127"/>
              </a:rPr>
              <a:t>(</a:t>
            </a:r>
            <a:r>
              <a:rPr lang="en-US" altLang="ko-KR" dirty="0"/>
              <a:t>Accept in Principle</a:t>
            </a:r>
            <a:r>
              <a:rPr lang="en-US" altLang="ko-KR" dirty="0" smtClean="0">
                <a:ea typeface="굴림" charset="-127"/>
              </a:rPr>
              <a:t>)</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Proposed Change</a:t>
            </a:r>
          </a:p>
          <a:p>
            <a:pPr lvl="1"/>
            <a:r>
              <a:rPr lang="en-US" altLang="ko-KR" sz="1600" dirty="0" smtClean="0"/>
              <a:t>Change p32. lines 8-12</a:t>
            </a:r>
            <a:r>
              <a:rPr lang="en-US" altLang="ko-KR" sz="1600" dirty="0"/>
              <a:t>: </a:t>
            </a:r>
            <a:endParaRPr lang="en-US" altLang="ko-KR" sz="1600" dirty="0" smtClean="0"/>
          </a:p>
          <a:p>
            <a:pPr>
              <a:buNone/>
            </a:pPr>
            <a:r>
              <a:rPr lang="en-US" altLang="ko-KR" sz="1600" dirty="0" smtClean="0"/>
              <a:t>	When </a:t>
            </a:r>
            <a:r>
              <a:rPr lang="en-US" altLang="ko-KR" sz="1600" dirty="0"/>
              <a:t>a device receives a P2P-RQ IE and </a:t>
            </a:r>
            <a:r>
              <a:rPr lang="en-US" altLang="ko-KR" sz="1600" dirty="0" smtClean="0"/>
              <a:t>is not </a:t>
            </a:r>
            <a:r>
              <a:rPr lang="en-US" altLang="ko-KR" sz="1600" dirty="0"/>
              <a:t>the desired destination, it decrements the value in the TTL field, increments the value in the Number </a:t>
            </a:r>
            <a:r>
              <a:rPr lang="en-US" altLang="ko-KR" sz="1600" dirty="0" smtClean="0"/>
              <a:t>of Intermediate </a:t>
            </a:r>
            <a:r>
              <a:rPr lang="en-US" altLang="ko-KR" sz="1600" dirty="0"/>
              <a:t>Addresses field, appends its own address to the Intermediate Address List field, </a:t>
            </a:r>
            <a:r>
              <a:rPr lang="en-US" altLang="ko-KR" sz="1600" dirty="0" smtClean="0"/>
              <a:t>and rebroadcasts </a:t>
            </a:r>
            <a:r>
              <a:rPr lang="en-US" altLang="ko-KR" sz="1600" dirty="0"/>
              <a:t>the P2P-RQ IE.</a:t>
            </a:r>
            <a:endParaRPr lang="en-US" altLang="ko-KR" sz="1600" dirty="0" smtClean="0"/>
          </a:p>
          <a:p>
            <a:endParaRPr lang="en-US" altLang="ko-KR" sz="1600" dirty="0" smtClean="0"/>
          </a:p>
          <a:p>
            <a:pPr>
              <a:buNone/>
            </a:pPr>
            <a:r>
              <a:rPr lang="en-US" altLang="ko-KR" sz="1600" dirty="0" smtClean="0"/>
              <a:t>	 to</a:t>
            </a:r>
            <a:endParaRPr lang="en-US" altLang="ko-KR" sz="1600" dirty="0"/>
          </a:p>
          <a:p>
            <a:endParaRPr lang="en-US" altLang="ko-KR" sz="1600" dirty="0"/>
          </a:p>
          <a:p>
            <a:pPr>
              <a:buNone/>
            </a:pPr>
            <a:r>
              <a:rPr lang="en-US" altLang="ko-KR" sz="1600" dirty="0" smtClean="0"/>
              <a:t>	When </a:t>
            </a:r>
            <a:r>
              <a:rPr lang="en-US" altLang="ko-KR" sz="1600" dirty="0"/>
              <a:t>a device receives a P2P-RQ IE and </a:t>
            </a:r>
            <a:r>
              <a:rPr lang="en-US" altLang="ko-KR" sz="1600" dirty="0" smtClean="0"/>
              <a:t>is not </a:t>
            </a:r>
            <a:r>
              <a:rPr lang="en-US" altLang="ko-KR" sz="1600" dirty="0"/>
              <a:t>the desired destination, </a:t>
            </a:r>
            <a:r>
              <a:rPr lang="en-US" altLang="ko-KR" sz="1600" dirty="0" smtClean="0"/>
              <a:t>it checks whether it is the duplicated one or not by using the message sequence number. If the SN of the received P2P-RQ is the same as the previous one, then it checks the hop </a:t>
            </a:r>
            <a:r>
              <a:rPr lang="en-US" altLang="ko-KR" sz="1600" dirty="0" smtClean="0"/>
              <a:t>count </a:t>
            </a:r>
            <a:r>
              <a:rPr lang="en-US" altLang="ko-KR" sz="1600" dirty="0" smtClean="0"/>
              <a:t>between messages. If the hop </a:t>
            </a:r>
            <a:r>
              <a:rPr lang="en-US" altLang="ko-KR" sz="1600" dirty="0" smtClean="0"/>
              <a:t>count </a:t>
            </a:r>
            <a:r>
              <a:rPr lang="en-US" altLang="ko-KR" sz="1600" dirty="0" smtClean="0"/>
              <a:t>value is </a:t>
            </a:r>
            <a:r>
              <a:rPr lang="en-US" altLang="ko-KR" sz="1600" dirty="0" smtClean="0"/>
              <a:t>great</a:t>
            </a:r>
            <a:r>
              <a:rPr lang="en-US" altLang="ko-KR" sz="1600" dirty="0" smtClean="0"/>
              <a:t>er than or equal to </a:t>
            </a:r>
            <a:r>
              <a:rPr lang="en-US" altLang="ko-KR" sz="1600" dirty="0" smtClean="0"/>
              <a:t>the previous one, the received P2P-RQ is discarded. Otherwise, it decrements </a:t>
            </a:r>
            <a:r>
              <a:rPr lang="en-US" altLang="ko-KR" sz="1600" dirty="0"/>
              <a:t>the value in the TTL field, increments the value in the Number </a:t>
            </a:r>
            <a:r>
              <a:rPr lang="en-US" altLang="ko-KR" sz="1600" dirty="0" smtClean="0"/>
              <a:t>of Intermediate </a:t>
            </a:r>
            <a:r>
              <a:rPr lang="en-US" altLang="ko-KR" sz="1600" dirty="0"/>
              <a:t>Addresses field, appends its own address to the Intermediate Address List field, </a:t>
            </a:r>
            <a:r>
              <a:rPr lang="en-US" altLang="ko-KR" sz="1600" dirty="0" smtClean="0"/>
              <a:t>and rebroadcasts </a:t>
            </a:r>
            <a:r>
              <a:rPr lang="en-US" altLang="ko-KR" sz="1600" dirty="0"/>
              <a:t>the P2P-RQ IE</a:t>
            </a:r>
            <a:r>
              <a:rPr lang="en-US" altLang="ko-KR" sz="1600" dirty="0" smtClean="0"/>
              <a:t>.</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54370</TotalTime>
  <Words>160</Words>
  <Application>Microsoft Office PowerPoint</Application>
  <PresentationFormat>화면 슬라이드 쇼(4:3)</PresentationFormat>
  <Paragraphs>42</Paragraphs>
  <Slides>3</Slides>
  <Notes>1</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Office 테마</vt:lpstr>
      <vt:lpstr>슬라이드 1</vt:lpstr>
      <vt:lpstr>Comment CID 249</vt:lpstr>
      <vt:lpstr>Proposed Resolution  (Accept in Principle)</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812</cp:revision>
  <cp:lastPrinted>1998-02-10T13:28:06Z</cp:lastPrinted>
  <dcterms:created xsi:type="dcterms:W3CDTF">1999-11-08T18:59:45Z</dcterms:created>
  <dcterms:modified xsi:type="dcterms:W3CDTF">2015-05-12T00:06:33Z</dcterms:modified>
</cp:coreProperties>
</file>