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419" r:id="rId2"/>
    <p:sldId id="417" r:id="rId3"/>
    <p:sldId id="421"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896" autoAdjust="0"/>
    <p:restoredTop sz="99824" autoAdjust="0"/>
  </p:normalViewPr>
  <p:slideViewPr>
    <p:cSldViewPr>
      <p:cViewPr varScale="1">
        <p:scale>
          <a:sx n="84" d="100"/>
          <a:sy n="84" d="100"/>
        </p:scale>
        <p:origin x="-1306" y="-7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defRPr/>
            </a:pPr>
            <a:r>
              <a:rPr lang="en-US" altLang="ko-KR">
                <a:ea typeface="굴림" pitchFamily="50" charset="-127"/>
              </a:rPr>
              <a:t>Submission</a:t>
            </a:r>
          </a:p>
        </p:txBody>
      </p:sp>
      <p:sp>
        <p:nvSpPr>
          <p:cNvPr id="922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71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467100" y="95706"/>
            <a:ext cx="2814638" cy="215444"/>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54050" y="95706"/>
            <a:ext cx="2736850" cy="215444"/>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771900" y="8985250"/>
            <a:ext cx="2509838"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2933700" y="8985250"/>
            <a:ext cx="801688"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154113" y="701675"/>
            <a:ext cx="4625975" cy="3468688"/>
          </a:xfrm>
          <a:ln/>
        </p:spPr>
      </p:sp>
      <p:sp>
        <p:nvSpPr>
          <p:cNvPr id="717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extLst>
      <p:ext uri="{BB962C8B-B14F-4D97-AF65-F5344CB8AC3E}">
        <p14:creationId xmlns="" xmlns:p14="http://schemas.microsoft.com/office/powerpoint/2010/main" val="2324241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802.15-15-0357-01-0010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May 2015</a:t>
            </a:r>
          </a:p>
        </p:txBody>
      </p:sp>
      <p:sp>
        <p:nvSpPr>
          <p:cNvPr id="27651" name="Rectangle 3"/>
          <p:cNvSpPr>
            <a:spLocks noChangeArrowheads="1"/>
          </p:cNvSpPr>
          <p:nvPr/>
        </p:nvSpPr>
        <p:spPr bwMode="auto">
          <a:xfrm>
            <a:off x="179512" y="609600"/>
            <a:ext cx="8785101" cy="5509200"/>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for Comment CID 249 from Letter Ballot #104</a:t>
            </a:r>
            <a:endParaRPr kumimoji="0" lang="en-US" altLang="ko-KR" sz="1700" b="1" dirty="0"/>
          </a:p>
          <a:p>
            <a:pPr>
              <a:defRPr/>
            </a:pPr>
            <a:r>
              <a:rPr kumimoji="0" lang="en-US" altLang="ko-KR" sz="1600" dirty="0"/>
              <a:t>	</a:t>
            </a:r>
          </a:p>
          <a:p>
            <a:pPr>
              <a:defRPr/>
            </a:pPr>
            <a:r>
              <a:rPr kumimoji="0" lang="en-US" altLang="ko-KR" sz="1600" b="1" dirty="0"/>
              <a:t>Date Submitted: </a:t>
            </a:r>
            <a:r>
              <a:rPr kumimoji="0" lang="en-US" altLang="ko-KR" sz="1600" dirty="0"/>
              <a:t>  </a:t>
            </a:r>
            <a:r>
              <a:rPr lang="en-US" altLang="ko-KR" sz="1600" dirty="0" smtClean="0"/>
              <a:t>May 10</a:t>
            </a:r>
            <a:r>
              <a:rPr kumimoji="0" lang="en-US" altLang="ko-KR" sz="1600" dirty="0" smtClean="0"/>
              <a:t>, 2015 </a:t>
            </a:r>
            <a:endParaRPr kumimoji="0" lang="en-US" altLang="ko-KR" sz="1600" dirty="0"/>
          </a:p>
          <a:p>
            <a:pPr>
              <a:defRPr/>
            </a:pPr>
            <a:r>
              <a:rPr kumimoji="0" lang="en-US" altLang="ko-KR" sz="1600" b="1" dirty="0"/>
              <a:t>Source:</a:t>
            </a:r>
            <a:r>
              <a:rPr kumimoji="0" lang="en-US" altLang="ko-KR" sz="1600" dirty="0"/>
              <a:t> </a:t>
            </a:r>
            <a:r>
              <a:rPr lang="en-US" altLang="ko-KR" sz="1600" dirty="0" err="1" smtClean="0"/>
              <a:t>Soo</a:t>
            </a:r>
            <a:r>
              <a:rPr lang="en-US" altLang="ko-KR" sz="1600" dirty="0" smtClean="0"/>
              <a:t>-Young Chang (SYCA), </a:t>
            </a:r>
            <a:r>
              <a:rPr lang="en-US" altLang="ko-KR" sz="1600" dirty="0" err="1" smtClean="0"/>
              <a:t>Jaebeom</a:t>
            </a:r>
            <a:r>
              <a:rPr lang="en-US" altLang="ko-KR" sz="1600" dirty="0" smtClean="0"/>
              <a:t> Kim (</a:t>
            </a:r>
            <a:r>
              <a:rPr lang="en-US" altLang="ko-KR" sz="1600" dirty="0" err="1" smtClean="0"/>
              <a:t>Ajou</a:t>
            </a:r>
            <a:r>
              <a:rPr lang="en-US" altLang="ko-KR" sz="1600" dirty="0" smtClean="0"/>
              <a:t> Univ.), and </a:t>
            </a:r>
            <a:r>
              <a:rPr kumimoji="0" lang="en-US" altLang="ko-KR" sz="1600" dirty="0" err="1" smtClean="0"/>
              <a:t>Jaehwan</a:t>
            </a:r>
            <a:r>
              <a:rPr kumimoji="0" lang="en-US" altLang="ko-KR" sz="1600" dirty="0" smtClean="0"/>
              <a:t> Kim</a:t>
            </a:r>
            <a:r>
              <a:rPr lang="en-US" altLang="ko-KR" sz="1600" dirty="0" smtClean="0"/>
              <a:t> and </a:t>
            </a:r>
            <a:r>
              <a:rPr kumimoji="0" lang="en-US" altLang="ko-KR" sz="1600" dirty="0" err="1" smtClean="0"/>
              <a:t>Sangsung</a:t>
            </a:r>
            <a:r>
              <a:rPr kumimoji="0" lang="en-US" altLang="ko-KR" sz="1600" dirty="0" smtClean="0"/>
              <a:t> </a:t>
            </a:r>
            <a:r>
              <a:rPr kumimoji="0" lang="en-US" altLang="ko-KR" sz="1600" dirty="0"/>
              <a:t>Choi (ETRI</a:t>
            </a:r>
            <a:r>
              <a:rPr kumimoji="0" lang="en-US" altLang="ko-KR" sz="1600" dirty="0" smtClean="0"/>
              <a:t>)</a:t>
            </a:r>
            <a:endParaRPr kumimoji="0" lang="en-US" altLang="ko-KR" sz="1600" dirty="0"/>
          </a:p>
          <a:p>
            <a:pPr>
              <a:defRPr/>
            </a:pPr>
            <a:r>
              <a:rPr kumimoji="0" lang="en-US" altLang="ko-KR" sz="1600" dirty="0" smtClean="0"/>
              <a:t>  Company</a:t>
            </a:r>
            <a:r>
              <a:rPr lang="en-US" altLang="ko-KR" sz="1600" dirty="0" smtClean="0"/>
              <a:t>: SYCA, </a:t>
            </a:r>
            <a:r>
              <a:rPr lang="en-US" altLang="ko-KR" sz="1600" dirty="0" err="1" smtClean="0"/>
              <a:t>Ajou</a:t>
            </a:r>
            <a:r>
              <a:rPr lang="en-US" altLang="ko-KR" sz="1600" dirty="0" smtClean="0"/>
              <a:t> Univ. and</a:t>
            </a:r>
            <a:r>
              <a:rPr kumimoji="0" lang="en-US" altLang="ko-KR" sz="1600" dirty="0" smtClean="0"/>
              <a:t> ETRI  </a:t>
            </a:r>
            <a:endParaRPr kumimoji="0" lang="en-US" altLang="ko-KR" sz="1600" dirty="0"/>
          </a:p>
          <a:p>
            <a:pPr>
              <a:defRPr/>
            </a:pPr>
            <a:r>
              <a:rPr kumimoji="0" lang="en-US" altLang="ko-KR" sz="1600" dirty="0" smtClean="0"/>
              <a:t>  Address</a:t>
            </a:r>
            <a:r>
              <a:rPr kumimoji="0" lang="en-US" altLang="ko-KR" sz="1600" dirty="0"/>
              <a:t>: </a:t>
            </a:r>
          </a:p>
          <a:p>
            <a:pPr>
              <a:defRPr/>
            </a:pPr>
            <a:r>
              <a:rPr kumimoji="0" lang="en-US" altLang="ko-KR" sz="1600" dirty="0" smtClean="0"/>
              <a:t>  Voice</a:t>
            </a:r>
            <a:r>
              <a:rPr kumimoji="0" lang="en-US" altLang="ko-KR" sz="1600" dirty="0"/>
              <a:t>: </a:t>
            </a:r>
            <a:r>
              <a:rPr kumimoji="0" lang="en-US" altLang="ko-KR" sz="1600" dirty="0" smtClean="0"/>
              <a:t>+</a:t>
            </a:r>
            <a:r>
              <a:rPr lang="en-US" altLang="ko-KR" sz="1600" dirty="0" smtClean="0"/>
              <a:t>1 530 574 2741</a:t>
            </a:r>
            <a:r>
              <a:rPr kumimoji="0" lang="en-US" altLang="ko-KR" sz="1600" dirty="0" smtClean="0"/>
              <a:t>, </a:t>
            </a:r>
            <a:r>
              <a:rPr kumimoji="0" lang="en-US" altLang="ko-KR" sz="1600" dirty="0"/>
              <a:t>E-Mail: </a:t>
            </a:r>
            <a:r>
              <a:rPr kumimoji="0" lang="en-US" altLang="ko-KR" sz="1600" dirty="0" smtClean="0"/>
              <a:t>sychang@ecs.csus.edu and </a:t>
            </a:r>
            <a:r>
              <a:rPr lang="en-US" sz="1600" dirty="0" smtClean="0"/>
              <a:t>kimj@etri.re.kr </a:t>
            </a:r>
            <a:r>
              <a:rPr kumimoji="0" lang="en-US" altLang="ko-KR" sz="1600" dirty="0"/>
              <a:t>	</a:t>
            </a:r>
          </a:p>
          <a:p>
            <a:pPr>
              <a:spcBef>
                <a:spcPts val="600"/>
              </a:spcBef>
              <a:spcAft>
                <a:spcPts val="600"/>
              </a:spcAft>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r>
              <a:rPr kumimoji="0" lang="en-US" altLang="ko-KR" sz="1600" dirty="0" smtClean="0"/>
              <a:t>Proposed </a:t>
            </a:r>
            <a:r>
              <a:rPr lang="en-US" altLang="ko-KR" sz="1600" dirty="0" smtClean="0"/>
              <a:t>comment resolution for a comment on the draft of TG10 L2R routing for Letter Ballot #104</a:t>
            </a:r>
            <a:endParaRPr kumimoji="0" lang="en-US" altLang="ko-KR" sz="1600" dirty="0"/>
          </a:p>
          <a:p>
            <a:pPr>
              <a:spcBef>
                <a:spcPts val="600"/>
              </a:spcBef>
              <a:spcAft>
                <a:spcPts val="600"/>
              </a:spcAft>
              <a:defRPr/>
            </a:pPr>
            <a:r>
              <a:rPr kumimoji="0" lang="en-US" altLang="ko-KR" sz="1600" b="1" dirty="0"/>
              <a:t>Purpose:</a:t>
            </a:r>
            <a:r>
              <a:rPr kumimoji="0" lang="en-US" altLang="ko-KR" sz="1600" dirty="0"/>
              <a:t>	To suggest </a:t>
            </a:r>
            <a:r>
              <a:rPr lang="en-US" altLang="ko-KR" sz="1600" dirty="0" smtClean="0"/>
              <a:t>a comment resolution</a:t>
            </a:r>
            <a:r>
              <a:rPr kumimoji="0" lang="en-US" altLang="ko-KR" sz="1600" dirty="0" smtClean="0"/>
              <a:t> for Letter Ballot #104</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Soo-Young Chang (SYCA)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249</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smtClean="0">
                <a:ea typeface="굴림" charset="-127"/>
              </a:rPr>
              <a:t>Tero</a:t>
            </a:r>
            <a:r>
              <a:rPr lang="en-US" altLang="ko-KR" sz="1600" dirty="0" smtClean="0">
                <a:ea typeface="굴림" charset="-127"/>
              </a:rPr>
              <a:t> </a:t>
            </a:r>
            <a:r>
              <a:rPr lang="en-US" altLang="ko-KR" sz="1600" dirty="0" err="1" smtClean="0">
                <a:ea typeface="굴림" charset="-127"/>
              </a:rPr>
              <a:t>Kivinen</a:t>
            </a:r>
            <a:endParaRPr lang="en-US" altLang="ko-KR" sz="1600" dirty="0" smtClean="0">
              <a:ea typeface="굴림" charset="-127"/>
            </a:endParaRPr>
          </a:p>
          <a:p>
            <a:r>
              <a:rPr lang="en-US" altLang="ko-KR" sz="2000" dirty="0" smtClean="0">
                <a:ea typeface="굴림" charset="-127"/>
              </a:rPr>
              <a:t>Comment</a:t>
            </a:r>
          </a:p>
          <a:p>
            <a:pPr lvl="1"/>
            <a:r>
              <a:rPr lang="en-US" altLang="ko-KR" sz="1600" dirty="0" smtClean="0">
                <a:ea typeface="굴림" charset="-127"/>
              </a:rPr>
              <a:t>The device should also check that its address is not already in the  intermediate address list, and if so, it should ignore the request, i.e. not reply it again.</a:t>
            </a:r>
          </a:p>
          <a:p>
            <a:r>
              <a:rPr lang="en-US" altLang="ko-KR" sz="2000" dirty="0" smtClean="0">
                <a:ea typeface="굴림" charset="-127"/>
              </a:rPr>
              <a:t>Proposed Change</a:t>
            </a:r>
          </a:p>
          <a:p>
            <a:pPr lvl="1"/>
            <a:r>
              <a:rPr lang="en-US" altLang="ko-KR" sz="1600" dirty="0" smtClean="0">
                <a:ea typeface="굴림" charset="-127"/>
              </a:rPr>
              <a:t>The current described method will immediately ping pong between each devices by both devices appending themselves to the intermediate list until the TTL gets to zero.</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Tree>
    <p:extLst>
      <p:ext uri="{BB962C8B-B14F-4D97-AF65-F5344CB8AC3E}">
        <p14:creationId xmlns="" xmlns:p14="http://schemas.microsoft.com/office/powerpoint/2010/main" val="2382019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pPr>
              <a:lnSpc>
                <a:spcPts val="3600"/>
              </a:lnSpc>
            </a:pPr>
            <a:r>
              <a:rPr lang="en-US" altLang="ko-KR" dirty="0" smtClean="0">
                <a:ea typeface="굴림" charset="-127"/>
              </a:rPr>
              <a:t>Proposed Resolution </a:t>
            </a:r>
            <a:br>
              <a:rPr lang="en-US" altLang="ko-KR" dirty="0" smtClean="0">
                <a:ea typeface="굴림" charset="-127"/>
              </a:rPr>
            </a:br>
            <a:r>
              <a:rPr lang="en-US" altLang="ko-KR" dirty="0" smtClean="0">
                <a:ea typeface="굴림" charset="-127"/>
              </a:rPr>
              <a:t>(</a:t>
            </a:r>
            <a:r>
              <a:rPr lang="en-US" altLang="ko-KR" dirty="0"/>
              <a:t>Accept in Principle</a:t>
            </a:r>
            <a:r>
              <a:rPr lang="en-US" altLang="ko-KR" dirty="0" smtClean="0">
                <a:ea typeface="굴림" charset="-127"/>
              </a:rPr>
              <a:t>)</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t>Proposed Change</a:t>
            </a:r>
          </a:p>
          <a:p>
            <a:pPr lvl="1"/>
            <a:r>
              <a:rPr lang="en-US" altLang="ko-KR" sz="1600" dirty="0" smtClean="0"/>
              <a:t>Change p32. lines 8-12</a:t>
            </a:r>
            <a:r>
              <a:rPr lang="en-US" altLang="ko-KR" sz="1600" dirty="0"/>
              <a:t>: </a:t>
            </a:r>
            <a:endParaRPr lang="en-US" altLang="ko-KR" sz="1600" dirty="0" smtClean="0"/>
          </a:p>
          <a:p>
            <a:pPr>
              <a:buNone/>
            </a:pPr>
            <a:r>
              <a:rPr lang="en-US" altLang="ko-KR" sz="1600" dirty="0" smtClean="0"/>
              <a:t>	When </a:t>
            </a:r>
            <a:r>
              <a:rPr lang="en-US" altLang="ko-KR" sz="1600" dirty="0"/>
              <a:t>a device receives a P2P-RQ IE and </a:t>
            </a:r>
            <a:r>
              <a:rPr lang="en-US" altLang="ko-KR" sz="1600" dirty="0" smtClean="0"/>
              <a:t>is not </a:t>
            </a:r>
            <a:r>
              <a:rPr lang="en-US" altLang="ko-KR" sz="1600" dirty="0"/>
              <a:t>the desired destination, it decrements the value in the TTL field, increments the value in the Number </a:t>
            </a:r>
            <a:r>
              <a:rPr lang="en-US" altLang="ko-KR" sz="1600" dirty="0" smtClean="0"/>
              <a:t>of Intermediate </a:t>
            </a:r>
            <a:r>
              <a:rPr lang="en-US" altLang="ko-KR" sz="1600" dirty="0"/>
              <a:t>Addresses field, appends its own address to the Intermediate Address List field, </a:t>
            </a:r>
            <a:r>
              <a:rPr lang="en-US" altLang="ko-KR" sz="1600" dirty="0" smtClean="0"/>
              <a:t>and rebroadcasts </a:t>
            </a:r>
            <a:r>
              <a:rPr lang="en-US" altLang="ko-KR" sz="1600" dirty="0"/>
              <a:t>the P2P-RQ IE.</a:t>
            </a:r>
            <a:endParaRPr lang="en-US" altLang="ko-KR" sz="1600" dirty="0" smtClean="0"/>
          </a:p>
          <a:p>
            <a:endParaRPr lang="en-US" altLang="ko-KR" sz="1600" dirty="0" smtClean="0"/>
          </a:p>
          <a:p>
            <a:pPr>
              <a:buNone/>
            </a:pPr>
            <a:r>
              <a:rPr lang="en-US" altLang="ko-KR" sz="1600" dirty="0" smtClean="0"/>
              <a:t>	 to</a:t>
            </a:r>
            <a:endParaRPr lang="en-US" altLang="ko-KR" sz="1600" dirty="0"/>
          </a:p>
          <a:p>
            <a:endParaRPr lang="en-US" altLang="ko-KR" sz="1600" dirty="0"/>
          </a:p>
          <a:p>
            <a:pPr>
              <a:buNone/>
            </a:pPr>
            <a:r>
              <a:rPr lang="en-US" altLang="ko-KR" sz="1600" dirty="0" smtClean="0"/>
              <a:t>	When </a:t>
            </a:r>
            <a:r>
              <a:rPr lang="en-US" altLang="ko-KR" sz="1600" dirty="0"/>
              <a:t>a device receives a P2P-RQ IE and </a:t>
            </a:r>
            <a:r>
              <a:rPr lang="en-US" altLang="ko-KR" sz="1600" dirty="0" smtClean="0"/>
              <a:t>is not </a:t>
            </a:r>
            <a:r>
              <a:rPr lang="en-US" altLang="ko-KR" sz="1600" dirty="0"/>
              <a:t>the desired destination, </a:t>
            </a:r>
            <a:r>
              <a:rPr lang="en-US" altLang="ko-KR" sz="1600" dirty="0" smtClean="0"/>
              <a:t>it checks whether it is the duplicated one or not by using the message sequence number. If the SN of the received P2P-RQ is the same as the previous one, then it checks the hop </a:t>
            </a:r>
            <a:r>
              <a:rPr lang="en-US" altLang="ko-KR" sz="1600" dirty="0" smtClean="0"/>
              <a:t>count </a:t>
            </a:r>
            <a:r>
              <a:rPr lang="en-US" altLang="ko-KR" sz="1600" dirty="0" smtClean="0"/>
              <a:t>between messages. If the hop </a:t>
            </a:r>
            <a:r>
              <a:rPr lang="en-US" altLang="ko-KR" sz="1600" dirty="0" smtClean="0"/>
              <a:t>count </a:t>
            </a:r>
            <a:r>
              <a:rPr lang="en-US" altLang="ko-KR" sz="1600" dirty="0" smtClean="0"/>
              <a:t>value is </a:t>
            </a:r>
            <a:r>
              <a:rPr lang="en-US" altLang="ko-KR" sz="1600" dirty="0" smtClean="0"/>
              <a:t>great</a:t>
            </a:r>
            <a:r>
              <a:rPr lang="en-US" altLang="ko-KR" sz="1600" dirty="0" smtClean="0"/>
              <a:t>er than or equal to </a:t>
            </a:r>
            <a:r>
              <a:rPr lang="en-US" altLang="ko-KR" sz="1600" dirty="0" smtClean="0"/>
              <a:t>the previous one, the received P2P-RQ is discarded. Otherwise, it decrements </a:t>
            </a:r>
            <a:r>
              <a:rPr lang="en-US" altLang="ko-KR" sz="1600" dirty="0"/>
              <a:t>the value in the TTL field, increments the value in the Number </a:t>
            </a:r>
            <a:r>
              <a:rPr lang="en-US" altLang="ko-KR" sz="1600" dirty="0" smtClean="0"/>
              <a:t>of Intermediate </a:t>
            </a:r>
            <a:r>
              <a:rPr lang="en-US" altLang="ko-KR" sz="1600" dirty="0"/>
              <a:t>Addresses field, appends its own address to the Intermediate Address List field, </a:t>
            </a:r>
            <a:r>
              <a:rPr lang="en-US" altLang="ko-KR" sz="1600" dirty="0" smtClean="0"/>
              <a:t>and rebroadcasts </a:t>
            </a:r>
            <a:r>
              <a:rPr lang="en-US" altLang="ko-KR" sz="1600" dirty="0"/>
              <a:t>the P2P-RQ IE</a:t>
            </a:r>
            <a:r>
              <a:rPr lang="en-US" altLang="ko-KR" sz="1600" dirty="0" smtClean="0"/>
              <a:t>.</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3</a:t>
            </a:fld>
            <a:endParaRPr lang="en-US" altLang="ko-KR" b="0" dirty="0" smtClean="0">
              <a:ea typeface="Gulim" pitchFamily="34" charset="-127"/>
            </a:endParaRPr>
          </a:p>
        </p:txBody>
      </p:sp>
    </p:spTree>
    <p:extLst>
      <p:ext uri="{BB962C8B-B14F-4D97-AF65-F5344CB8AC3E}">
        <p14:creationId xmlns="" xmlns:p14="http://schemas.microsoft.com/office/powerpoint/2010/main" val="2382019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54370</TotalTime>
  <Words>160</Words>
  <Application>Microsoft Office PowerPoint</Application>
  <PresentationFormat>화면 슬라이드 쇼(4:3)</PresentationFormat>
  <Paragraphs>42</Paragraphs>
  <Slides>3</Slides>
  <Notes>1</Notes>
  <HiddenSlides>0</HiddenSlides>
  <MMClips>0</MMClips>
  <ScaleCrop>false</ScaleCrop>
  <HeadingPairs>
    <vt:vector size="4" baseType="variant">
      <vt:variant>
        <vt:lpstr>테마</vt:lpstr>
      </vt:variant>
      <vt:variant>
        <vt:i4>1</vt:i4>
      </vt:variant>
      <vt:variant>
        <vt:lpstr>슬라이드 제목</vt:lpstr>
      </vt:variant>
      <vt:variant>
        <vt:i4>3</vt:i4>
      </vt:variant>
    </vt:vector>
  </HeadingPairs>
  <TitlesOfParts>
    <vt:vector size="4" baseType="lpstr">
      <vt:lpstr>Office 테마</vt:lpstr>
      <vt:lpstr>슬라이드 1</vt:lpstr>
      <vt:lpstr>Comment CID 249</vt:lpstr>
      <vt:lpstr>Proposed Resolution  (Accept in Principle)</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cp:lastModifiedBy>
  <cp:revision>812</cp:revision>
  <cp:lastPrinted>1998-02-10T13:28:06Z</cp:lastPrinted>
  <dcterms:created xsi:type="dcterms:W3CDTF">1999-11-08T18:59:45Z</dcterms:created>
  <dcterms:modified xsi:type="dcterms:W3CDTF">2015-05-12T00:06:33Z</dcterms:modified>
</cp:coreProperties>
</file>