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896" autoAdjust="0"/>
    <p:restoredTop sz="99824" autoAdjust="0"/>
  </p:normalViewPr>
  <p:slideViewPr>
    <p:cSldViewPr>
      <p:cViewPr varScale="1">
        <p:scale>
          <a:sx n="84" d="100"/>
          <a:sy n="84" d="100"/>
        </p:scale>
        <p:origin x="-1315"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p14="http://schemas.microsoft.com/office/powerpoint/2010/main" xmlns="" val="2324241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802.15-15-0357-00-0010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249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249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600" dirty="0" smtClean="0">
                <a:ea typeface="굴림" charset="-127"/>
              </a:rPr>
              <a:t>The device should also check that its address is not already in the  intermediate address list, and if so, it should ignore the request, i.e. not reply it again.</a:t>
            </a:r>
          </a:p>
          <a:p>
            <a:r>
              <a:rPr lang="en-US" altLang="ko-KR" sz="2000" dirty="0" smtClean="0">
                <a:ea typeface="굴림" charset="-127"/>
              </a:rPr>
              <a:t>Proposed Change</a:t>
            </a:r>
          </a:p>
          <a:p>
            <a:pPr lvl="1"/>
            <a:r>
              <a:rPr lang="en-US" altLang="ko-KR" sz="1600" dirty="0" smtClean="0">
                <a:ea typeface="굴림" charset="-127"/>
              </a:rPr>
              <a:t>The current described method will immediately ping pong between each devices by both devices appending themselves to the intermediate list until the TTL gets to zero.</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r>
              <a:rPr lang="en-US" altLang="ko-KR" dirty="0" smtClean="0">
                <a:ea typeface="굴림" charset="-127"/>
              </a:rPr>
              <a:t/>
            </a:r>
            <a:br>
              <a:rPr lang="en-US" altLang="ko-KR" dirty="0" smtClean="0">
                <a:ea typeface="굴림" charset="-127"/>
              </a:rPr>
            </a:br>
            <a:r>
              <a:rPr lang="en-US" altLang="ko-KR" dirty="0" smtClean="0">
                <a:ea typeface="굴림" charset="-127"/>
              </a:rPr>
              <a:t>(</a:t>
            </a:r>
            <a:r>
              <a:rPr lang="en-US" altLang="ko-KR" dirty="0"/>
              <a:t>Accept in Principle</a:t>
            </a:r>
            <a:r>
              <a:rPr lang="en-US" altLang="ko-KR" dirty="0" smtClean="0">
                <a:ea typeface="굴림" charset="-127"/>
              </a:rPr>
              <a: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p32</a:t>
            </a:r>
            <a:r>
              <a:rPr lang="en-US" altLang="ko-KR" sz="1600" dirty="0" smtClean="0"/>
              <a:t>. </a:t>
            </a:r>
            <a:r>
              <a:rPr lang="en-US" altLang="ko-KR" sz="1600" dirty="0" smtClean="0"/>
              <a:t>lines 8-12</a:t>
            </a:r>
            <a:r>
              <a:rPr lang="en-US" altLang="ko-KR" sz="1600" dirty="0"/>
              <a:t>: </a:t>
            </a:r>
            <a:endParaRPr lang="en-US" altLang="ko-KR" sz="1600" dirty="0" smtClean="0"/>
          </a:p>
          <a:p>
            <a:pPr>
              <a:buNone/>
            </a:pPr>
            <a:r>
              <a:rPr lang="en-US" altLang="ko-KR" sz="1600" dirty="0" smtClean="0"/>
              <a:t>	</a:t>
            </a:r>
            <a:r>
              <a:rPr lang="en-US" altLang="ko-KR" sz="1600" dirty="0" smtClean="0"/>
              <a:t>When </a:t>
            </a:r>
            <a:r>
              <a:rPr lang="en-US" altLang="ko-KR" sz="1600" dirty="0"/>
              <a:t>a device receives a P2P-RQ IE and </a:t>
            </a:r>
            <a:r>
              <a:rPr lang="en-US" altLang="ko-KR" sz="1600" dirty="0" smtClean="0"/>
              <a:t>is not </a:t>
            </a:r>
            <a:r>
              <a:rPr lang="en-US" altLang="ko-KR" sz="1600" dirty="0"/>
              <a:t>the desired destination, it decrements the value in the TTL field, increments the value in the Number </a:t>
            </a:r>
            <a:r>
              <a:rPr lang="en-US" altLang="ko-KR" sz="1600" dirty="0" smtClean="0"/>
              <a:t>of Intermediate </a:t>
            </a:r>
            <a:r>
              <a:rPr lang="en-US" altLang="ko-KR" sz="1600" dirty="0"/>
              <a:t>Addresses field, appends its own address to the Intermediate Address List field, </a:t>
            </a:r>
            <a:r>
              <a:rPr lang="en-US" altLang="ko-KR" sz="1600" dirty="0" smtClean="0"/>
              <a:t>and rebroadcasts </a:t>
            </a:r>
            <a:r>
              <a:rPr lang="en-US" altLang="ko-KR" sz="1600" dirty="0"/>
              <a:t>the P2P-RQ IE.</a:t>
            </a:r>
            <a:endParaRPr lang="en-US" altLang="ko-KR" sz="1600" dirty="0" smtClean="0"/>
          </a:p>
          <a:p>
            <a:endParaRPr lang="en-US" altLang="ko-KR" sz="1600" dirty="0" smtClean="0"/>
          </a:p>
          <a:p>
            <a:pPr>
              <a:buNone/>
            </a:pPr>
            <a:r>
              <a:rPr lang="en-US" altLang="ko-KR" sz="1600" dirty="0" smtClean="0"/>
              <a:t>	 </a:t>
            </a:r>
            <a:r>
              <a:rPr lang="en-US" altLang="ko-KR" sz="1600" dirty="0" smtClean="0"/>
              <a:t>to</a:t>
            </a:r>
            <a:endParaRPr lang="en-US" altLang="ko-KR" sz="1600" dirty="0"/>
          </a:p>
          <a:p>
            <a:endParaRPr lang="en-US" altLang="ko-KR" sz="1600" dirty="0"/>
          </a:p>
          <a:p>
            <a:pPr>
              <a:buNone/>
            </a:pPr>
            <a:r>
              <a:rPr lang="en-US" altLang="ko-KR" sz="1600" dirty="0" smtClean="0"/>
              <a:t>	When </a:t>
            </a:r>
            <a:r>
              <a:rPr lang="en-US" altLang="ko-KR" sz="1600" dirty="0"/>
              <a:t>a device receives a P2P-RQ IE and </a:t>
            </a:r>
            <a:r>
              <a:rPr lang="en-US" altLang="ko-KR" sz="1600" dirty="0" smtClean="0"/>
              <a:t>is not </a:t>
            </a:r>
            <a:r>
              <a:rPr lang="en-US" altLang="ko-KR" sz="1600" dirty="0"/>
              <a:t>the desired destination, </a:t>
            </a:r>
            <a:r>
              <a:rPr lang="en-US" altLang="ko-KR" sz="1600" dirty="0" smtClean="0"/>
              <a:t>it </a:t>
            </a:r>
            <a:r>
              <a:rPr lang="en-US" altLang="ko-KR" sz="1600" dirty="0" smtClean="0"/>
              <a:t>checks whether it is </a:t>
            </a:r>
            <a:r>
              <a:rPr lang="en-US" altLang="ko-KR" sz="1600" dirty="0" smtClean="0"/>
              <a:t>the </a:t>
            </a:r>
            <a:r>
              <a:rPr lang="en-US" altLang="ko-KR" sz="1600" dirty="0" smtClean="0"/>
              <a:t>duplicated one </a:t>
            </a:r>
            <a:r>
              <a:rPr lang="en-US" altLang="ko-KR" sz="1600" dirty="0" smtClean="0"/>
              <a:t>or not by using </a:t>
            </a:r>
            <a:r>
              <a:rPr lang="en-US" altLang="ko-KR" sz="1600" dirty="0" smtClean="0"/>
              <a:t>the message </a:t>
            </a:r>
            <a:r>
              <a:rPr lang="en-US" altLang="ko-KR" sz="1600" dirty="0" smtClean="0"/>
              <a:t>sequence number. If the SN of </a:t>
            </a:r>
            <a:r>
              <a:rPr lang="en-US" altLang="ko-KR" sz="1600" dirty="0" smtClean="0"/>
              <a:t>the received </a:t>
            </a:r>
            <a:r>
              <a:rPr lang="en-US" altLang="ko-KR" sz="1600" dirty="0" smtClean="0"/>
              <a:t>P2P-RQ is </a:t>
            </a:r>
            <a:r>
              <a:rPr lang="en-US" altLang="ko-KR" sz="1600" dirty="0" smtClean="0"/>
              <a:t>the same </a:t>
            </a:r>
            <a:r>
              <a:rPr lang="en-US" altLang="ko-KR" sz="1600" dirty="0" smtClean="0"/>
              <a:t>as </a:t>
            </a:r>
            <a:r>
              <a:rPr lang="en-US" altLang="ko-KR" sz="1600" dirty="0" smtClean="0"/>
              <a:t>the previous </a:t>
            </a:r>
            <a:r>
              <a:rPr lang="en-US" altLang="ko-KR" sz="1600" dirty="0" smtClean="0"/>
              <a:t>one, then it </a:t>
            </a:r>
            <a:r>
              <a:rPr lang="en-US" altLang="ko-KR" sz="1600" dirty="0" smtClean="0"/>
              <a:t>checks </a:t>
            </a:r>
            <a:r>
              <a:rPr lang="en-US" altLang="ko-KR" sz="1600" dirty="0" smtClean="0"/>
              <a:t>the hop count (or link metric</a:t>
            </a:r>
            <a:r>
              <a:rPr lang="en-US" altLang="ko-KR" sz="1600" dirty="0" smtClean="0"/>
              <a:t>) </a:t>
            </a:r>
            <a:r>
              <a:rPr lang="en-US" altLang="ko-KR" sz="1600" dirty="0" smtClean="0"/>
              <a:t>between messages. If the hop count (or link metric) value is bigger than </a:t>
            </a:r>
            <a:r>
              <a:rPr lang="en-US" altLang="ko-KR" sz="1600" dirty="0" smtClean="0"/>
              <a:t>the previous </a:t>
            </a:r>
            <a:r>
              <a:rPr lang="en-US" altLang="ko-KR" sz="1600" dirty="0" smtClean="0"/>
              <a:t>one, the received P2P-RQ is discarded. Otherwise, </a:t>
            </a:r>
            <a:r>
              <a:rPr lang="en-US" altLang="ko-KR" sz="1600" dirty="0" smtClean="0"/>
              <a:t>it decrements </a:t>
            </a:r>
            <a:r>
              <a:rPr lang="en-US" altLang="ko-KR" sz="1600" dirty="0"/>
              <a:t>the value in the TTL field, increments the value in the Number </a:t>
            </a:r>
            <a:r>
              <a:rPr lang="en-US" altLang="ko-KR" sz="1600" dirty="0" smtClean="0"/>
              <a:t>of Intermediate </a:t>
            </a:r>
            <a:r>
              <a:rPr lang="en-US" altLang="ko-KR" sz="1600" dirty="0"/>
              <a:t>Addresses field, appends its own address to the Intermediate Address List field, </a:t>
            </a:r>
            <a:r>
              <a:rPr lang="en-US" altLang="ko-KR" sz="1600" dirty="0" smtClean="0"/>
              <a:t>and rebroadcasts </a:t>
            </a:r>
            <a:r>
              <a:rPr lang="en-US" altLang="ko-KR" sz="1600" dirty="0"/>
              <a:t>the P2P-RQ IE</a:t>
            </a:r>
            <a:r>
              <a:rPr lang="en-US" altLang="ko-KR" sz="1600" dirty="0" smtClean="0"/>
              <a:t>.</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54044</TotalTime>
  <Words>160</Words>
  <Application>Microsoft Office PowerPoint</Application>
  <PresentationFormat>화면 슬라이드 쇼(4:3)</PresentationFormat>
  <Paragraphs>42</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249</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810</cp:revision>
  <cp:lastPrinted>1998-02-10T13:28:06Z</cp:lastPrinted>
  <dcterms:created xsi:type="dcterms:W3CDTF">1999-11-08T18:59:45Z</dcterms:created>
  <dcterms:modified xsi:type="dcterms:W3CDTF">2015-05-11T04:58:51Z</dcterms:modified>
</cp:coreProperties>
</file>