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234169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802.15-15-0356-00-0010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187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ea typeface="굴림" charset="-127"/>
              </a:rPr>
              <a:t>Billy Verso</a:t>
            </a:r>
          </a:p>
          <a:p>
            <a:r>
              <a:rPr lang="en-US" altLang="ko-KR" sz="2000" dirty="0" smtClean="0">
                <a:ea typeface="굴림" charset="-127"/>
              </a:rPr>
              <a:t>Comment</a:t>
            </a:r>
          </a:p>
          <a:p>
            <a:pPr lvl="1"/>
            <a:r>
              <a:rPr lang="en-US" altLang="ko-KR" sz="1600" dirty="0" smtClean="0">
                <a:ea typeface="굴림" charset="-127"/>
              </a:rPr>
              <a:t>The set of elements in Table 3 beginning "Associated …" is defining separate channel for an L2R mesh tree that spans more than one PAN.  For UWB there is a complex channel so we need a row adding "Associated UWB preamble code" to fully specify the channel and support L2R using the UWB PHY.</a:t>
            </a:r>
          </a:p>
          <a:p>
            <a:r>
              <a:rPr lang="en-US" altLang="ko-KR" sz="2000" dirty="0" smtClean="0">
                <a:ea typeface="굴림" charset="-127"/>
              </a:rPr>
              <a:t>Proposed Change</a:t>
            </a:r>
          </a:p>
          <a:p>
            <a:pPr lvl="1"/>
            <a:r>
              <a:rPr lang="en-US" altLang="ko-KR" sz="1600" dirty="0" smtClean="0">
                <a:ea typeface="굴림" charset="-127"/>
              </a:rPr>
              <a:t>Add an "Associated UWB preamble code" element.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t>
            </a:r>
            <a:r>
              <a:rPr lang="en-US" altLang="ko-KR" dirty="0" smtClean="0"/>
              <a:t>ACCEPT)</a:t>
            </a:r>
            <a:endParaRPr lang="en-US" altLang="ko-KR" dirty="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graphicFrame>
        <p:nvGraphicFramePr>
          <p:cNvPr id="2" name="표 1"/>
          <p:cNvGraphicFramePr>
            <a:graphicFrameLocks noGrp="1"/>
          </p:cNvGraphicFramePr>
          <p:nvPr>
            <p:extLst>
              <p:ext uri="{D42A27DB-BD31-4B8C-83A1-F6EECF244321}">
                <p14:modId xmlns="" xmlns:p14="http://schemas.microsoft.com/office/powerpoint/2010/main" val="1914516804"/>
              </p:ext>
            </p:extLst>
          </p:nvPr>
        </p:nvGraphicFramePr>
        <p:xfrm>
          <a:off x="755575" y="2708920"/>
          <a:ext cx="7704856" cy="1368152"/>
        </p:xfrm>
        <a:graphic>
          <a:graphicData uri="http://schemas.openxmlformats.org/drawingml/2006/table">
            <a:tbl>
              <a:tblPr firstRow="1" bandRow="1">
                <a:tableStyleId>{5C22544A-7EE6-4342-B048-85BDC9FD1C3A}</a:tableStyleId>
              </a:tblPr>
              <a:tblGrid>
                <a:gridCol w="1540971"/>
                <a:gridCol w="1540971"/>
                <a:gridCol w="2076962"/>
                <a:gridCol w="2545952"/>
              </a:tblGrid>
              <a:tr h="394763">
                <a:tc>
                  <a:txBody>
                    <a:bodyPr/>
                    <a:lstStyle/>
                    <a:p>
                      <a:pPr latinLnBrk="1"/>
                      <a:r>
                        <a:rPr lang="en-US" altLang="ko-KR" dirty="0" smtClean="0"/>
                        <a:t>name</a:t>
                      </a:r>
                      <a:endParaRPr lang="ko-KR" altLang="en-US" dirty="0"/>
                    </a:p>
                  </a:txBody>
                  <a:tcPr/>
                </a:tc>
                <a:tc>
                  <a:txBody>
                    <a:bodyPr/>
                    <a:lstStyle/>
                    <a:p>
                      <a:pPr latinLnBrk="1"/>
                      <a:r>
                        <a:rPr lang="en-US" altLang="ko-KR" dirty="0" smtClean="0"/>
                        <a:t>Type</a:t>
                      </a:r>
                      <a:endParaRPr lang="ko-KR" altLang="en-US" dirty="0"/>
                    </a:p>
                  </a:txBody>
                  <a:tcPr/>
                </a:tc>
                <a:tc>
                  <a:txBody>
                    <a:bodyPr/>
                    <a:lstStyle/>
                    <a:p>
                      <a:pPr latinLnBrk="1"/>
                      <a:r>
                        <a:rPr lang="en-US" altLang="ko-KR" dirty="0" smtClean="0"/>
                        <a:t>Valid range</a:t>
                      </a:r>
                      <a:endParaRPr lang="ko-KR" altLang="en-US" dirty="0"/>
                    </a:p>
                  </a:txBody>
                  <a:tcPr/>
                </a:tc>
                <a:tc>
                  <a:txBody>
                    <a:bodyPr/>
                    <a:lstStyle/>
                    <a:p>
                      <a:pPr latinLnBrk="1"/>
                      <a:r>
                        <a:rPr lang="en-US" altLang="ko-KR" dirty="0" smtClean="0"/>
                        <a:t>description</a:t>
                      </a:r>
                      <a:endParaRPr lang="ko-KR" altLang="en-US"/>
                    </a:p>
                  </a:txBody>
                  <a:tcPr/>
                </a:tc>
              </a:tr>
              <a:tr h="973389">
                <a:tc>
                  <a:txBody>
                    <a:bodyPr/>
                    <a:lstStyle/>
                    <a:p>
                      <a:pPr latinLnBrk="1"/>
                      <a:r>
                        <a:rPr lang="en-US" altLang="ko-KR" sz="1800" dirty="0" smtClean="0"/>
                        <a:t>UWB preamble Code </a:t>
                      </a:r>
                      <a:endParaRPr lang="ko-KR" altLang="en-US" dirty="0"/>
                    </a:p>
                  </a:txBody>
                  <a:tcPr/>
                </a:tc>
                <a:tc>
                  <a:txBody>
                    <a:bodyPr/>
                    <a:lstStyle/>
                    <a:p>
                      <a:pPr latinLnBrk="1"/>
                      <a:r>
                        <a:rPr lang="en-US" altLang="ko-KR" sz="1800" dirty="0" smtClean="0"/>
                        <a:t>integer </a:t>
                      </a:r>
                      <a:endParaRPr lang="ko-KR" altLang="en-US" dirty="0"/>
                    </a:p>
                  </a:txBody>
                  <a:tcPr/>
                </a:tc>
                <a:tc>
                  <a:txBody>
                    <a:bodyPr/>
                    <a:lstStyle/>
                    <a:p>
                      <a:pPr latinLnBrk="1"/>
                      <a:r>
                        <a:rPr lang="en-US" altLang="ko-KR" dirty="0" smtClean="0"/>
                        <a:t>-</a:t>
                      </a:r>
                      <a:endParaRPr lang="ko-KR" altLang="en-US" dirty="0"/>
                    </a:p>
                  </a:txBody>
                  <a:tcPr/>
                </a:tc>
                <a:tc>
                  <a:txBody>
                    <a:bodyPr/>
                    <a:lstStyle/>
                    <a:p>
                      <a:pPr latinLnBrk="1"/>
                      <a:r>
                        <a:rPr lang="en-US" altLang="ko-KR" sz="1800" dirty="0" smtClean="0"/>
                        <a:t>SHR preamble</a:t>
                      </a:r>
                      <a:r>
                        <a:rPr lang="en-US" altLang="ko-KR" sz="1800" baseline="0" dirty="0" smtClean="0"/>
                        <a:t> code for UWB PHY</a:t>
                      </a:r>
                      <a:endParaRPr lang="ko-KR" altLang="en-US" dirty="0"/>
                    </a:p>
                  </a:txBody>
                  <a:tcPr/>
                </a:tc>
              </a:tr>
            </a:tbl>
          </a:graphicData>
        </a:graphic>
      </p:graphicFrame>
      <p:sp>
        <p:nvSpPr>
          <p:cNvPr id="8" name="내용 개체 틀 2"/>
          <p:cNvSpPr>
            <a:spLocks noGrp="1"/>
          </p:cNvSpPr>
          <p:nvPr>
            <p:ph idx="1"/>
          </p:nvPr>
        </p:nvSpPr>
        <p:spPr>
          <a:xfrm>
            <a:off x="685800" y="1773238"/>
            <a:ext cx="7847013" cy="4322762"/>
          </a:xfrm>
        </p:spPr>
        <p:txBody>
          <a:bodyPr/>
          <a:lstStyle/>
          <a:p>
            <a:r>
              <a:rPr lang="en-US" altLang="ko-KR" sz="2000" dirty="0" smtClean="0">
                <a:ea typeface="굴림" charset="-127"/>
              </a:rPr>
              <a:t>Proposed change</a:t>
            </a:r>
          </a:p>
          <a:p>
            <a:pPr lvl="1"/>
            <a:r>
              <a:rPr lang="en-US" altLang="ko-KR" sz="1600" dirty="0" smtClean="0">
                <a:ea typeface="굴림" charset="-127"/>
              </a:rPr>
              <a:t>Add an element to Table 3.</a:t>
            </a: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49866</TotalTime>
  <Words>185</Words>
  <Application>Microsoft Office PowerPoint</Application>
  <PresentationFormat>화면 슬라이드 쇼(4:3)</PresentationFormat>
  <Paragraphs>45</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187</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804</cp:revision>
  <cp:lastPrinted>1998-02-10T13:28:06Z</cp:lastPrinted>
  <dcterms:created xsi:type="dcterms:W3CDTF">1999-11-08T18:59:45Z</dcterms:created>
  <dcterms:modified xsi:type="dcterms:W3CDTF">2015-05-11T04:56:21Z</dcterms:modified>
</cp:coreProperties>
</file>