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p14="http://schemas.microsoft.com/office/powerpoint/2010/main" xmlns="" val="672352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802.15-15-0355-01-0010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54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10</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SYCA, </a:t>
            </a:r>
            <a:r>
              <a:rPr lang="en-US" altLang="ko-KR" sz="1600" dirty="0" err="1" smtClean="0"/>
              <a:t>Ajou</a:t>
            </a:r>
            <a:r>
              <a:rPr lang="en-US" altLang="ko-KR" sz="1600" dirty="0" smtClean="0"/>
              <a:t> Univ. 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54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r>
              <a:rPr lang="en-US" altLang="ko-KR" sz="1600" dirty="0" smtClean="0">
                <a:ea typeface="굴림" charset="-127"/>
              </a:rPr>
              <a:t>.</a:t>
            </a:r>
          </a:p>
          <a:p>
            <a:r>
              <a:rPr lang="en-US" altLang="ko-KR" sz="2000" dirty="0" smtClean="0">
                <a:ea typeface="굴림" charset="-127"/>
              </a:rPr>
              <a:t>Comment</a:t>
            </a:r>
          </a:p>
          <a:p>
            <a:pPr lvl="1"/>
            <a:r>
              <a:rPr lang="en-US" altLang="ko-KR" sz="1600" dirty="0" smtClean="0">
                <a:ea typeface="굴림" charset="-127"/>
              </a:rPr>
              <a:t>Short addresses and PAN ID. If we have L2R mesh tree spanning over multiple PANs as described in figure 3, then we might need to use PAN ID + short address to identify device. Now we have lots of IEs only having short address, not short address + PAN ID. Is it assumed that for each of those IEs, the short addressed used in there, are associated with the PAN ID sent in the MHR or what?</a:t>
            </a:r>
          </a:p>
          <a:p>
            <a:r>
              <a:rPr lang="en-US" altLang="ko-KR" sz="1800" dirty="0" smtClean="0">
                <a:ea typeface="굴림" charset="-127"/>
              </a:rPr>
              <a:t>Proposed Change</a:t>
            </a:r>
          </a:p>
          <a:p>
            <a:pPr lvl="1"/>
            <a:r>
              <a:rPr lang="en-US" altLang="ko-KR" sz="1600" dirty="0" smtClean="0">
                <a:ea typeface="굴림" charset="-127"/>
              </a:rPr>
              <a:t>None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a:t>
            </a:r>
            <a:r>
              <a:rPr lang="en-US" altLang="ko-KR" dirty="0">
                <a:ea typeface="굴림" charset="-127"/>
              </a:rPr>
              <a:t>Resolution </a:t>
            </a:r>
            <a:r>
              <a:rPr lang="en-US" altLang="ko-KR" dirty="0" smtClean="0">
                <a:ea typeface="굴림" charset="-127"/>
              </a:rPr>
              <a:t/>
            </a:r>
            <a:br>
              <a:rPr lang="en-US" altLang="ko-KR" dirty="0" smtClean="0">
                <a:ea typeface="굴림" charset="-127"/>
              </a:rPr>
            </a:br>
            <a:r>
              <a:rPr lang="en-US" altLang="ko-KR" dirty="0" smtClean="0">
                <a:ea typeface="굴림" charset="-127"/>
              </a:rPr>
              <a:t>(</a:t>
            </a:r>
            <a:r>
              <a:rPr lang="en-US" altLang="ko-KR" dirty="0" smtClean="0"/>
              <a:t>Accept </a:t>
            </a:r>
            <a:r>
              <a:rPr lang="en-US" altLang="ko-KR" dirty="0"/>
              <a:t>in Principle)</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pPr marL="0" indent="0"/>
            <a:r>
              <a:rPr lang="en-US" altLang="ko-KR" sz="2000" dirty="0" smtClean="0"/>
              <a:t> Proposed Change</a:t>
            </a:r>
          </a:p>
          <a:p>
            <a:pPr marL="400050" lvl="1" indent="0"/>
            <a:r>
              <a:rPr lang="en-US" altLang="ko-KR" sz="1600" dirty="0" smtClean="0"/>
              <a:t> Change p9 Lines 37-38 to</a:t>
            </a:r>
          </a:p>
          <a:p>
            <a:endParaRPr lang="en-US" altLang="ko-KR" sz="1600" dirty="0" smtClean="0"/>
          </a:p>
          <a:p>
            <a:pPr>
              <a:buNone/>
            </a:pPr>
            <a:r>
              <a:rPr lang="en-US" altLang="ko-KR" sz="1600" dirty="0" smtClean="0"/>
              <a:t>	   An </a:t>
            </a:r>
            <a:r>
              <a:rPr lang="en-US" altLang="ko-KR" sz="1600" dirty="0"/>
              <a:t>L2R mesh tree may also span </a:t>
            </a:r>
            <a:r>
              <a:rPr lang="en-US" altLang="ko-KR" sz="1600" dirty="0" smtClean="0">
                <a:solidFill>
                  <a:srgbClr val="FF0000"/>
                </a:solidFill>
              </a:rPr>
              <a:t>more than one </a:t>
            </a:r>
            <a:r>
              <a:rPr lang="en-US" altLang="ko-KR" sz="1600" dirty="0" smtClean="0"/>
              <a:t>PAN </a:t>
            </a:r>
            <a:r>
              <a:rPr lang="en-US" altLang="ko-KR" sz="1600" dirty="0"/>
              <a:t>organized in different neighboring clusters such as in a TMCTP network ([15.4], 6.2.8). An L2R mesh tree deployed over </a:t>
            </a:r>
            <a:r>
              <a:rPr lang="en-US" altLang="ko-KR" sz="1600" dirty="0" smtClean="0">
                <a:solidFill>
                  <a:srgbClr val="FF0000"/>
                </a:solidFill>
              </a:rPr>
              <a:t>more than one </a:t>
            </a:r>
            <a:r>
              <a:rPr lang="en-US" altLang="ko-KR" sz="1600" dirty="0" smtClean="0"/>
              <a:t>PAN </a:t>
            </a:r>
            <a:r>
              <a:rPr lang="en-US" altLang="ko-KR" sz="1600" dirty="0"/>
              <a:t>is illustrated in Figure 3. In this scenario, all L2R devices must use extended address mode to avoid address confliction between PANs</a:t>
            </a:r>
            <a:r>
              <a:rPr lang="en-US" altLang="ko-KR" sz="1600" dirty="0" smtClean="0"/>
              <a:t>.</a:t>
            </a:r>
          </a:p>
          <a:p>
            <a:endParaRPr lang="en-US" altLang="ko-KR" sz="1600" u="sng" dirty="0" smtClean="0">
              <a:solidFill>
                <a:srgbClr val="FF0000"/>
              </a:solidFill>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54401</TotalTime>
  <Words>187</Words>
  <Application>Microsoft Office PowerPoint</Application>
  <PresentationFormat>화면 슬라이드 쇼(4:3)</PresentationFormat>
  <Paragraphs>39</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54</vt:lpstr>
      <vt:lpstr>Proposed Resolution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807</cp:revision>
  <cp:lastPrinted>1998-02-10T13:28:06Z</cp:lastPrinted>
  <dcterms:created xsi:type="dcterms:W3CDTF">1999-11-08T18:59:45Z</dcterms:created>
  <dcterms:modified xsi:type="dcterms:W3CDTF">2015-05-21T03:14:46Z</dcterms:modified>
</cp:coreProperties>
</file>