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419" r:id="rId2"/>
    <p:sldId id="417" r:id="rId3"/>
    <p:sldId id="424" r:id="rId4"/>
    <p:sldId id="42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extLst>
      <p:ext uri="{BB962C8B-B14F-4D97-AF65-F5344CB8AC3E}">
        <p14:creationId xmlns="" xmlns:p14="http://schemas.microsoft.com/office/powerpoint/2010/main" val="3201456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802.15-15-0354-01-0010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53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10</a:t>
            </a:r>
            <a:r>
              <a:rPr kumimoji="0" lang="en-US" altLang="ko-KR" sz="1600" dirty="0" smtClean="0"/>
              <a:t>, 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err="1" smtClean="0"/>
              <a:t>Ajou</a:t>
            </a:r>
            <a:r>
              <a:rPr lang="en-US" altLang="ko-KR" sz="1600" dirty="0" smtClean="0"/>
              <a:t> Univ.), 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SYCA, </a:t>
            </a:r>
            <a:r>
              <a:rPr lang="en-US" altLang="ko-KR" sz="1600" dirty="0" err="1" smtClean="0"/>
              <a:t>Ajou</a:t>
            </a:r>
            <a:r>
              <a:rPr lang="en-US" altLang="ko-KR" sz="1600" dirty="0" smtClean="0"/>
              <a:t> Univ. 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53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ea typeface="굴림" charset="-127"/>
              </a:rPr>
              <a:t>Don </a:t>
            </a:r>
            <a:r>
              <a:rPr lang="en-US" altLang="ko-KR" sz="1600" dirty="0" err="1" smtClean="0">
                <a:ea typeface="굴림" charset="-127"/>
              </a:rPr>
              <a:t>Sturek</a:t>
            </a:r>
            <a:endParaRPr lang="en-US" altLang="ko-KR" sz="1600" dirty="0" smtClean="0">
              <a:ea typeface="굴림" charset="-127"/>
            </a:endParaRPr>
          </a:p>
          <a:p>
            <a:r>
              <a:rPr lang="en-US" altLang="ko-KR" sz="2000" dirty="0" smtClean="0">
                <a:ea typeface="굴림" charset="-127"/>
              </a:rPr>
              <a:t>Comment</a:t>
            </a:r>
          </a:p>
          <a:p>
            <a:pPr lvl="1"/>
            <a:r>
              <a:rPr lang="en-US" altLang="ko-KR" sz="1500" dirty="0" smtClean="0">
                <a:ea typeface="굴림" charset="-127"/>
              </a:rPr>
              <a:t>There are several omissions related to L2R over multiple PANs:  1)  Discovering devices (or finding destination addresses) for devices that are not in the current PAN or in an adjoining PAN - For example a messages comes from the internet to the Tree Root for PAN ID 1 destined for a device that is not the PAN coordinator in PAN ID 4 - How is this packet routed from PAN ID 1 to PAN ID 3 to PAN ID 4?   I did not see any structures exchanged between these PAN that would describe how the path is determined  </a:t>
            </a:r>
            <a:r>
              <a:rPr lang="en-US" altLang="ko-KR" sz="1500" u="sng" dirty="0" smtClean="0">
                <a:solidFill>
                  <a:srgbClr val="FF0000"/>
                </a:solidFill>
                <a:ea typeface="굴림" charset="-127"/>
              </a:rPr>
              <a:t>2)  Use of short addresses - There is no coordination of short address assignment so I assume the PAN ID must accompany any short address including those from other PANs - What structure contained this cross PAN routing</a:t>
            </a:r>
            <a:r>
              <a:rPr lang="en-US" altLang="ko-KR" sz="1500" dirty="0" smtClean="0">
                <a:ea typeface="굴림" charset="-127"/>
              </a:rPr>
              <a:t>  3)  Support for PANs on different channels - In Figure 3, say PAN ID 1, 2, 3 and 4 are all on different channels.   The routers that connect these PANs cannot be routers in BOTH PANs they are a member unless they have 2 radios - Is a different radio for each of these PAN memberships assumed?  If not, how can a device that is a member of both PAN ID 1 and 3, for example, be a router in both with a single radio?</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53 (cont’d)</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Change</a:t>
            </a:r>
          </a:p>
          <a:p>
            <a:pPr lvl="1"/>
            <a:r>
              <a:rPr lang="en-US" altLang="ko-KR" sz="1600" dirty="0" smtClean="0"/>
              <a:t>Either the information is missing or needs a better explanation in this section.</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 </a:t>
            </a:r>
            <a:br>
              <a:rPr lang="en-US" altLang="ko-KR" dirty="0" smtClean="0">
                <a:ea typeface="굴림" charset="-127"/>
              </a:rPr>
            </a:br>
            <a:r>
              <a:rPr lang="en-US" altLang="ko-KR" dirty="0" smtClean="0">
                <a:ea typeface="굴림" charset="-127"/>
              </a:rPr>
              <a:t>(</a:t>
            </a:r>
            <a:r>
              <a:rPr lang="en-US" altLang="ko-KR" dirty="0"/>
              <a:t>Accept in </a:t>
            </a:r>
            <a:r>
              <a:rPr lang="en-US" altLang="ko-KR" dirty="0" smtClean="0"/>
              <a:t>Principle)</a:t>
            </a:r>
            <a:endParaRPr lang="en-US" altLang="ko-KR" dirty="0">
              <a:ea typeface="굴림" charset="-127"/>
            </a:endParaRPr>
          </a:p>
        </p:txBody>
      </p:sp>
      <p:sp>
        <p:nvSpPr>
          <p:cNvPr id="3077" name="내용 개체 틀 2"/>
          <p:cNvSpPr>
            <a:spLocks noGrp="1"/>
          </p:cNvSpPr>
          <p:nvPr>
            <p:ph idx="1"/>
          </p:nvPr>
        </p:nvSpPr>
        <p:spPr>
          <a:xfrm>
            <a:off x="683568" y="1772816"/>
            <a:ext cx="7847013" cy="4322762"/>
          </a:xfrm>
        </p:spPr>
        <p:txBody>
          <a:bodyPr/>
          <a:lstStyle/>
          <a:p>
            <a:pPr marL="0" indent="0"/>
            <a:r>
              <a:rPr lang="en-US" altLang="ko-KR" sz="1600" dirty="0" smtClean="0"/>
              <a:t>   </a:t>
            </a:r>
            <a:r>
              <a:rPr lang="en-US" altLang="ko-KR" sz="2000" dirty="0" smtClean="0"/>
              <a:t>Proposed Change</a:t>
            </a:r>
            <a:endParaRPr lang="en-US" altLang="ko-KR" sz="2000" dirty="0"/>
          </a:p>
          <a:p>
            <a:pPr marL="400050" lvl="1" indent="0"/>
            <a:r>
              <a:rPr lang="en-US" altLang="ko-KR" sz="1600" dirty="0" smtClean="0"/>
              <a:t> Change p9 Lines 37-38 to</a:t>
            </a:r>
          </a:p>
          <a:p>
            <a:pPr marL="400050" lvl="1" indent="0"/>
            <a:endParaRPr lang="en-US" altLang="ko-KR" sz="1600" dirty="0" smtClean="0"/>
          </a:p>
          <a:p>
            <a:pPr marL="0" indent="0" algn="just">
              <a:buNone/>
            </a:pPr>
            <a:r>
              <a:rPr lang="en-US" altLang="ko-KR" sz="1600" dirty="0" smtClean="0"/>
              <a:t>  An L2R mesh tree may also span </a:t>
            </a:r>
            <a:r>
              <a:rPr lang="en-US" altLang="ko-KR" sz="1600" dirty="0" smtClean="0">
                <a:solidFill>
                  <a:srgbClr val="FF0000"/>
                </a:solidFill>
              </a:rPr>
              <a:t>more than one </a:t>
            </a:r>
            <a:r>
              <a:rPr lang="en-US" altLang="ko-KR" sz="1600" dirty="0" smtClean="0"/>
              <a:t>PAN organized in different neighboring clusters such as in a TMCTP network ([15.4], 6.2.8). An L2R mesh tree deployed over </a:t>
            </a:r>
            <a:r>
              <a:rPr lang="en-US" altLang="ko-KR" sz="1600" dirty="0" smtClean="0">
                <a:solidFill>
                  <a:srgbClr val="FF0000"/>
                </a:solidFill>
              </a:rPr>
              <a:t>more than one </a:t>
            </a:r>
            <a:r>
              <a:rPr lang="en-US" altLang="ko-KR" sz="1600" dirty="0" smtClean="0"/>
              <a:t>PAN is illustrated in Figure 3. In this scenario, all L2R devices must use extended address mode to avoid address confliction between PANs. The L2R provides multi-channel PAN route construction between PANs not only to PAN coordinators but also to PAN devices by using MCO field. </a:t>
            </a:r>
            <a:r>
              <a:rPr lang="en-US" altLang="ko-KR" sz="1600" dirty="0">
                <a:ea typeface="굴림" charset="-127"/>
              </a:rPr>
              <a:t>In the TMCTP, </a:t>
            </a:r>
            <a:r>
              <a:rPr lang="en-US" altLang="ko-KR" sz="1600" dirty="0" smtClean="0">
                <a:ea typeface="굴림" charset="-127"/>
              </a:rPr>
              <a:t>a (child</a:t>
            </a:r>
            <a:r>
              <a:rPr lang="en-US" altLang="ko-KR" sz="1600" dirty="0">
                <a:ea typeface="굴림" charset="-127"/>
              </a:rPr>
              <a:t>) PAN coordinator periodically switches its operation channel to communicate with </a:t>
            </a:r>
            <a:r>
              <a:rPr lang="en-US" altLang="ko-KR" sz="1600" dirty="0" smtClean="0">
                <a:ea typeface="굴림" charset="-127"/>
              </a:rPr>
              <a:t>its parent </a:t>
            </a:r>
            <a:r>
              <a:rPr lang="en-US" altLang="ko-KR" sz="1600" dirty="0">
                <a:ea typeface="굴림" charset="-127"/>
              </a:rPr>
              <a:t>PAN </a:t>
            </a:r>
            <a:r>
              <a:rPr lang="en-US" altLang="ko-KR" sz="1600" dirty="0" smtClean="0">
                <a:ea typeface="굴림" charset="-127"/>
              </a:rPr>
              <a:t>coordinator and </a:t>
            </a:r>
            <a:r>
              <a:rPr lang="en-US" altLang="ko-KR" sz="1600" dirty="0">
                <a:ea typeface="굴림" charset="-127"/>
              </a:rPr>
              <a:t>its PAN</a:t>
            </a:r>
            <a:r>
              <a:rPr lang="ko-KR" altLang="en-US" sz="1600" dirty="0">
                <a:ea typeface="굴림" charset="-127"/>
              </a:rPr>
              <a:t> </a:t>
            </a:r>
            <a:r>
              <a:rPr lang="en-US" altLang="ko-KR" sz="1600" dirty="0">
                <a:ea typeface="굴림" charset="-127"/>
              </a:rPr>
              <a:t>devices. </a:t>
            </a:r>
            <a:endParaRPr lang="en-US" altLang="ko-KR" sz="1600" dirty="0" smtClean="0">
              <a:ea typeface="굴림" charset="-127"/>
            </a:endParaRPr>
          </a:p>
          <a:p>
            <a:pPr marL="0" indent="0" algn="just">
              <a:buNone/>
            </a:pPr>
            <a:r>
              <a:rPr lang="en-US" altLang="ko-KR" sz="1600" dirty="0">
                <a:ea typeface="굴림" charset="-127"/>
              </a:rPr>
              <a:t> </a:t>
            </a:r>
            <a:r>
              <a:rPr lang="en-US" altLang="ko-KR" sz="1600" dirty="0" smtClean="0">
                <a:ea typeface="굴림" charset="-127"/>
              </a:rPr>
              <a:t> To </a:t>
            </a:r>
            <a:r>
              <a:rPr lang="en-US" altLang="ko-KR" sz="1600" dirty="0">
                <a:ea typeface="굴림" charset="-127"/>
              </a:rPr>
              <a:t>provide stable route construction between </a:t>
            </a:r>
            <a:r>
              <a:rPr lang="en-US" altLang="ko-KR" sz="1600" dirty="0" smtClean="0">
                <a:ea typeface="굴림" charset="-127"/>
              </a:rPr>
              <a:t>multi-channel </a:t>
            </a:r>
            <a:r>
              <a:rPr lang="en-US" altLang="ko-KR" sz="1600" dirty="0">
                <a:ea typeface="굴림" charset="-127"/>
              </a:rPr>
              <a:t>PANs, each device in the L2R </a:t>
            </a:r>
            <a:r>
              <a:rPr lang="en-US" altLang="ko-KR" sz="1600" dirty="0" smtClean="0">
                <a:ea typeface="굴림" charset="-127"/>
              </a:rPr>
              <a:t>notifies both </a:t>
            </a:r>
            <a:r>
              <a:rPr lang="en-US" altLang="ko-KR" sz="1600" dirty="0">
                <a:ea typeface="굴림" charset="-127"/>
              </a:rPr>
              <a:t>its </a:t>
            </a:r>
            <a:r>
              <a:rPr lang="en-US" altLang="ko-KR" sz="1600" dirty="0" smtClean="0">
                <a:ea typeface="굴림" charset="-127"/>
              </a:rPr>
              <a:t>own channel and the channel of its parent PAN coordinator. </a:t>
            </a:r>
            <a:r>
              <a:rPr lang="en-US" altLang="ko-KR" sz="1600" dirty="0"/>
              <a:t>The s</a:t>
            </a:r>
            <a:r>
              <a:rPr lang="en-US" altLang="ko-KR" sz="1600" dirty="0">
                <a:ea typeface="굴림" charset="-127"/>
              </a:rPr>
              <a:t>ingle radio interface-multichannel data communication procedure is defined in IEEE 802.15.4m </a:t>
            </a:r>
            <a:r>
              <a:rPr lang="en-US" altLang="ko-KR" sz="1600" dirty="0" smtClean="0">
                <a:ea typeface="굴림" charset="-127"/>
              </a:rPr>
              <a:t>TMCTP</a:t>
            </a:r>
            <a:r>
              <a:rPr lang="en-US" altLang="ko-KR" sz="1600" dirty="0">
                <a:ea typeface="굴림" charset="-127"/>
              </a:rPr>
              <a:t> </a:t>
            </a:r>
            <a:r>
              <a:rPr lang="en-US" altLang="ko-KR" sz="1600" dirty="0" smtClean="0"/>
              <a:t>([15.4], 6.2.8). </a:t>
            </a:r>
          </a:p>
          <a:p>
            <a:pPr marL="0" indent="0" algn="just">
              <a:buNone/>
            </a:pPr>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54565</TotalTime>
  <Words>529</Words>
  <Application>Microsoft Office PowerPoint</Application>
  <PresentationFormat>화면 슬라이드 쇼(4:3)</PresentationFormat>
  <Paragraphs>44</Paragraphs>
  <Slides>4</Slides>
  <Notes>1</Notes>
  <HiddenSlides>0</HiddenSlides>
  <MMClips>0</MMClips>
  <ScaleCrop>false</ScaleCrop>
  <HeadingPairs>
    <vt:vector size="4" baseType="variant">
      <vt:variant>
        <vt:lpstr>테마</vt:lpstr>
      </vt:variant>
      <vt:variant>
        <vt:i4>1</vt:i4>
      </vt:variant>
      <vt:variant>
        <vt:lpstr>슬라이드 제목</vt:lpstr>
      </vt:variant>
      <vt:variant>
        <vt:i4>4</vt:i4>
      </vt:variant>
    </vt:vector>
  </HeadingPairs>
  <TitlesOfParts>
    <vt:vector size="5" baseType="lpstr">
      <vt:lpstr>Office 테마</vt:lpstr>
      <vt:lpstr>슬라이드 1</vt:lpstr>
      <vt:lpstr>Comment CID 53</vt:lpstr>
      <vt:lpstr>Comment CID 53 (cont’d)</vt:lpstr>
      <vt:lpstr>Proposed Resolution  (Accept in Principle)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847</cp:revision>
  <cp:lastPrinted>1998-02-10T13:28:06Z</cp:lastPrinted>
  <dcterms:created xsi:type="dcterms:W3CDTF">1999-11-08T18:59:45Z</dcterms:created>
  <dcterms:modified xsi:type="dcterms:W3CDTF">2015-05-21T03:13:51Z</dcterms:modified>
</cp:coreProperties>
</file>