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0" r:id="rId3"/>
    <p:sldId id="261" r:id="rId4"/>
    <p:sldId id="262" r:id="rId5"/>
    <p:sldId id="273" r:id="rId6"/>
    <p:sldId id="264" r:id="rId7"/>
    <p:sldId id="265" r:id="rId8"/>
    <p:sldId id="266" r:id="rId9"/>
    <p:sldId id="267" r:id="rId10"/>
    <p:sldId id="268" r:id="rId11"/>
    <p:sldId id="269" r:id="rId12"/>
    <p:sldId id="272" r:id="rId13"/>
    <p:sldId id="27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2015</a:t>
            </a:r>
            <a:endParaRPr lang="en-US" altLang="ja-JP" dirty="0"/>
          </a:p>
        </p:txBody>
      </p:sp>
    </p:spTree>
    <p:extLst>
      <p:ext uri="{BB962C8B-B14F-4D97-AF65-F5344CB8AC3E}">
        <p14:creationId xmlns=""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May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15-15-0348-00-004s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May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TG4s Opening Information for May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11 </a:t>
            </a:r>
            <a:r>
              <a:rPr lang="en-US" altLang="ja-JP" sz="1600" dirty="0" smtClean="0">
                <a:solidFill>
                  <a:schemeClr val="tx2"/>
                </a:solidFill>
                <a:ea typeface="ＭＳ Ｐゴシック" charset="-128"/>
              </a:rPr>
              <a:t>May, 2015]</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This document contains opening information and meeting agenda for the TG4s meeting.]</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Information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fontScale="77500" lnSpcReduction="20000"/>
          </a:bodyPr>
          <a:lstStyle/>
          <a:p>
            <a:r>
              <a:rPr lang="en-US" altLang="ja-JP" sz="2800" dirty="0"/>
              <a:t>TG4s </a:t>
            </a:r>
            <a:r>
              <a:rPr lang="en-US" altLang="ja-JP" sz="2800" dirty="0" smtClean="0"/>
              <a:t>May </a:t>
            </a:r>
            <a:r>
              <a:rPr lang="en-US" altLang="ja-JP" sz="2800" dirty="0"/>
              <a:t>2015 </a:t>
            </a:r>
            <a:r>
              <a:rPr lang="en-US" altLang="ja-JP" sz="2800" dirty="0" smtClean="0"/>
              <a:t>Agenda</a:t>
            </a:r>
            <a:r>
              <a:rPr lang="ja-JP" altLang="en-US" sz="2800" dirty="0" smtClean="0"/>
              <a:t> </a:t>
            </a:r>
            <a:r>
              <a:rPr lang="en-US" altLang="ja-JP" sz="2800" dirty="0" smtClean="0"/>
              <a:t>(15-15-310r1)</a:t>
            </a:r>
          </a:p>
          <a:p>
            <a:r>
              <a:rPr lang="en-US" altLang="ja-JP" sz="2800" dirty="0" smtClean="0">
                <a:ea typeface="ＭＳ Ｐゴシック" charset="-128"/>
              </a:rPr>
              <a:t>TG4s Opening Information for May 2015</a:t>
            </a:r>
            <a:r>
              <a:rPr lang="en-US" altLang="ja-JP" sz="2800" dirty="0" smtClean="0"/>
              <a:t> </a:t>
            </a:r>
            <a:r>
              <a:rPr lang="en-US" altLang="ja-JP" sz="2800" dirty="0"/>
              <a:t>(</a:t>
            </a:r>
            <a:r>
              <a:rPr lang="en-US" altLang="ja-JP" sz="2800" dirty="0" smtClean="0"/>
              <a:t>15-15-348)</a:t>
            </a:r>
          </a:p>
          <a:p>
            <a:r>
              <a:rPr lang="en-US" altLang="ja-JP" sz="2800" dirty="0" smtClean="0"/>
              <a:t>TG4s March 2015 Meeting Minutes </a:t>
            </a:r>
            <a:r>
              <a:rPr lang="en-US" altLang="ja-JP" sz="2800" dirty="0" smtClean="0"/>
              <a:t>(</a:t>
            </a:r>
            <a:r>
              <a:rPr lang="en-US" altLang="ja-JP" sz="2800" dirty="0" smtClean="0"/>
              <a:t>15-15-282r1)</a:t>
            </a:r>
            <a:endParaRPr lang="en-US" altLang="ja-JP" sz="2800" dirty="0" smtClean="0"/>
          </a:p>
          <a:p>
            <a:r>
              <a:rPr lang="en-US" altLang="ja-JP" sz="2800" dirty="0" smtClean="0"/>
              <a:t>TG4s Teleconference Minutes for April and May </a:t>
            </a:r>
            <a:r>
              <a:rPr lang="en-US" altLang="ja-JP" sz="2800" dirty="0" smtClean="0"/>
              <a:t>2015 (</a:t>
            </a:r>
            <a:r>
              <a:rPr lang="en-US" altLang="ja-JP" sz="2800" dirty="0" smtClean="0"/>
              <a:t>15-15-314)</a:t>
            </a:r>
            <a:endParaRPr lang="en-US" altLang="ja-JP" sz="2800" dirty="0" smtClean="0"/>
          </a:p>
          <a:p>
            <a:r>
              <a:rPr lang="en-US" altLang="ja-JP" sz="2800" dirty="0" smtClean="0"/>
              <a:t>Proposal </a:t>
            </a:r>
            <a:r>
              <a:rPr lang="en-US" altLang="ja-JP" sz="2800" dirty="0" smtClean="0"/>
              <a:t>for SRMM General Requirements in Technical Guidance Document (15-15-327)</a:t>
            </a:r>
          </a:p>
          <a:p>
            <a:r>
              <a:rPr lang="en-US" altLang="ja-JP" sz="2800" dirty="0" smtClean="0">
                <a:ea typeface="ＭＳ Ｐゴシック" charset="-128"/>
              </a:rPr>
              <a:t>Proposal for SRMM Functional Requirements in Technical Guidance Document (15-15-333</a:t>
            </a:r>
            <a:r>
              <a:rPr lang="en-US" altLang="ja-JP" sz="2800" dirty="0" smtClean="0">
                <a:ea typeface="ＭＳ Ｐゴシック" charset="-128"/>
              </a:rPr>
              <a:t>)</a:t>
            </a:r>
          </a:p>
          <a:p>
            <a:r>
              <a:rPr lang="en-US" altLang="ja-JP" sz="2800" dirty="0" smtClean="0"/>
              <a:t>TG4s Technical Guidance </a:t>
            </a:r>
            <a:r>
              <a:rPr lang="en-US" altLang="ja-JP" sz="2800" dirty="0" smtClean="0"/>
              <a:t>Document (</a:t>
            </a:r>
            <a:r>
              <a:rPr lang="en-US" altLang="ja-JP" sz="2800" dirty="0" smtClean="0"/>
              <a:t>15-14-555r4)</a:t>
            </a:r>
          </a:p>
          <a:p>
            <a:r>
              <a:rPr lang="en-US" altLang="ja-JP" sz="2800" dirty="0" smtClean="0"/>
              <a:t>Spectrum Resource Measurement and Management requirement </a:t>
            </a:r>
            <a:r>
              <a:rPr lang="en-US" altLang="ja-JP" sz="2800" dirty="0" smtClean="0"/>
              <a:t>table (15-15-089r1)</a:t>
            </a:r>
            <a:endParaRPr lang="en-US" altLang="ja-JP" sz="2800" dirty="0" smtClean="0"/>
          </a:p>
          <a:p>
            <a:endParaRPr kumimoji="1" lang="en-US" altLang="ja-JP" sz="2800" dirty="0" smtClean="0"/>
          </a:p>
          <a:p>
            <a:endParaRPr kumimoji="1" lang="ja-JP" altLang="en-US" sz="28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2015</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Monday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normAutofit fontScale="92500"/>
          </a:bodyPr>
          <a:lstStyle/>
          <a:p>
            <a:r>
              <a:rPr lang="en-US" altLang="ja-JP" sz="2800" dirty="0" smtClean="0"/>
              <a:t>OPEN/Patent Policy</a:t>
            </a:r>
          </a:p>
          <a:p>
            <a:r>
              <a:rPr lang="en-US" altLang="ja-JP" sz="2800" dirty="0" smtClean="0"/>
              <a:t>Approve Agenda </a:t>
            </a:r>
          </a:p>
          <a:p>
            <a:r>
              <a:rPr lang="en-US" altLang="ja-JP" sz="2800" dirty="0" smtClean="0"/>
              <a:t>Berlin </a:t>
            </a:r>
            <a:r>
              <a:rPr lang="en-US" altLang="ja-JP" sz="2800" dirty="0" smtClean="0"/>
              <a:t>and Teleconference meeting minutes</a:t>
            </a:r>
          </a:p>
          <a:p>
            <a:r>
              <a:rPr lang="en-US" altLang="ja-JP" sz="2800" dirty="0" smtClean="0"/>
              <a:t>Opening </a:t>
            </a:r>
            <a:r>
              <a:rPr lang="en-US" altLang="ja-JP" sz="2800" dirty="0" smtClean="0"/>
              <a:t>information</a:t>
            </a:r>
          </a:p>
          <a:p>
            <a:r>
              <a:rPr lang="en-US" altLang="ja-JP" sz="2800" dirty="0" smtClean="0"/>
              <a:t>Hearing presentations</a:t>
            </a:r>
            <a:endParaRPr lang="en-US" altLang="ja-JP" sz="2800" dirty="0" smtClean="0"/>
          </a:p>
          <a:p>
            <a:pPr lvl="1"/>
            <a:r>
              <a:rPr lang="en-US" altLang="ja-JP" sz="2400" dirty="0" smtClean="0"/>
              <a:t>Use case proposal for Technical Guidance Document</a:t>
            </a:r>
          </a:p>
          <a:p>
            <a:pPr lvl="1"/>
            <a:r>
              <a:rPr lang="en-US" altLang="ja-JP" sz="2400" dirty="0" smtClean="0"/>
              <a:t>Additional TG4s use case and consideration of SRM information</a:t>
            </a:r>
          </a:p>
          <a:p>
            <a:r>
              <a:rPr lang="en-US" altLang="ja-JP" sz="2800" dirty="0" smtClean="0"/>
              <a:t>Work on Technical Guidance Document</a:t>
            </a:r>
            <a:endParaRPr lang="ja-JP" altLang="ja-JP" sz="2800" dirty="0"/>
          </a:p>
        </p:txBody>
      </p:sp>
      <p:sp>
        <p:nvSpPr>
          <p:cNvPr id="4" name="日付プレースホルダ 3"/>
          <p:cNvSpPr>
            <a:spLocks noGrp="1"/>
          </p:cNvSpPr>
          <p:nvPr>
            <p:ph type="dt" sz="half" idx="10"/>
          </p:nvPr>
        </p:nvSpPr>
        <p:spPr/>
        <p:txBody>
          <a:bodyPr/>
          <a:lstStyle/>
          <a:p>
            <a:r>
              <a:rPr lang="en-US" altLang="ja-JP" smtClean="0"/>
              <a:t>May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11</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Tuesday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Hearing presentations</a:t>
            </a:r>
          </a:p>
          <a:p>
            <a:r>
              <a:rPr lang="en-US" altLang="ja-JP" sz="2800" dirty="0" smtClean="0"/>
              <a:t>Work on Technical Guidance Document  </a:t>
            </a:r>
          </a:p>
        </p:txBody>
      </p:sp>
      <p:sp>
        <p:nvSpPr>
          <p:cNvPr id="4" name="日付プレースホルダ 3"/>
          <p:cNvSpPr>
            <a:spLocks noGrp="1"/>
          </p:cNvSpPr>
          <p:nvPr>
            <p:ph type="dt" sz="half" idx="10"/>
          </p:nvPr>
        </p:nvSpPr>
        <p:spPr/>
        <p:txBody>
          <a:bodyPr/>
          <a:lstStyle/>
          <a:p>
            <a:r>
              <a:rPr lang="en-US" altLang="ja-JP" smtClean="0"/>
              <a:t>May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12</a:t>
            </a:fld>
            <a:endParaRPr lang="en-US" altLang="ja-JP" dirty="0"/>
          </a:p>
        </p:txBody>
      </p:sp>
    </p:spTree>
    <p:extLst>
      <p:ext uri="{BB962C8B-B14F-4D97-AF65-F5344CB8AC3E}">
        <p14:creationId xmlns="" xmlns:p14="http://schemas.microsoft.com/office/powerpoint/2010/main" val="1005605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Work on Technical Guidance Document  </a:t>
            </a:r>
          </a:p>
          <a:p>
            <a:pPr>
              <a:lnSpc>
                <a:spcPct val="80000"/>
              </a:lnSpc>
            </a:pPr>
            <a:r>
              <a:rPr lang="en-US" altLang="ja-JP" sz="2800" dirty="0" smtClean="0"/>
              <a:t>Plan for July meeting and Teleconference</a:t>
            </a:r>
          </a:p>
          <a:p>
            <a:pPr>
              <a:lnSpc>
                <a:spcPct val="80000"/>
              </a:lnSpc>
            </a:pPr>
            <a:r>
              <a:rPr lang="en-US" altLang="ja-JP" sz="2800" dirty="0" smtClean="0"/>
              <a:t>Other business </a:t>
            </a:r>
          </a:p>
          <a:p>
            <a:pPr>
              <a:lnSpc>
                <a:spcPct val="80000"/>
              </a:lnSpc>
            </a:pPr>
            <a:r>
              <a:rPr lang="en-US" altLang="ja-JP" sz="2800" dirty="0" smtClean="0"/>
              <a:t>Adjourn</a:t>
            </a:r>
          </a:p>
        </p:txBody>
      </p:sp>
      <p:sp>
        <p:nvSpPr>
          <p:cNvPr id="4" name="日付プレースホルダ 3"/>
          <p:cNvSpPr>
            <a:spLocks noGrp="1"/>
          </p:cNvSpPr>
          <p:nvPr>
            <p:ph type="dt" sz="half" idx="10"/>
          </p:nvPr>
        </p:nvSpPr>
        <p:spPr/>
        <p:txBody>
          <a:bodyPr/>
          <a:lstStyle/>
          <a:p>
            <a:r>
              <a:rPr lang="en-US" altLang="ja-JP" smtClean="0"/>
              <a:t>May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13</a:t>
            </a:fld>
            <a:endParaRPr lang="en-US" altLang="ja-JP" dirty="0"/>
          </a:p>
        </p:txBody>
      </p:sp>
    </p:spTree>
    <p:extLst>
      <p:ext uri="{BB962C8B-B14F-4D97-AF65-F5344CB8AC3E}">
        <p14:creationId xmlns="" xmlns:p14="http://schemas.microsoft.com/office/powerpoint/2010/main" val="1005605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Vancouver, BC, Canada</a:t>
            </a:r>
            <a:br>
              <a:rPr lang="en-US" altLang="ja-JP" dirty="0" smtClean="0">
                <a:ea typeface="ＭＳ Ｐゴシック" pitchFamily="50" charset="-128"/>
              </a:rPr>
            </a:br>
            <a:r>
              <a:rPr lang="en-US" altLang="ja-JP" dirty="0" smtClean="0">
                <a:ea typeface="ＭＳ Ｐゴシック" pitchFamily="50" charset="-128"/>
              </a:rPr>
              <a:t>May 11, 2015</a:t>
            </a:r>
            <a:endParaRPr lang="ja-JP" altLang="ja-JP" dirty="0" smtClean="0">
              <a:ea typeface="ＭＳ Ｐゴシック" charset="-128"/>
            </a:endParaRPr>
          </a:p>
        </p:txBody>
      </p:sp>
      <p:sp>
        <p:nvSpPr>
          <p:cNvPr id="3074"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May 2015</a:t>
            </a:r>
            <a:endParaRPr lang="en-US" altLang="ja-JP"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Shoichi Kitazawa, ATR</a:t>
            </a:r>
            <a:endParaRPr lang="en-US" altLang="ja-JP"/>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E37A9730-C5DB-428E-A2FC-A21064FF512D}" type="slidenum">
              <a:rPr lang="en-US" altLang="ja-JP"/>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May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 xmlns:p14="http://schemas.microsoft.com/office/powerpoint/2010/main"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342943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2015</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Shoichi Kitazawa,ATR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287541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May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 xmlns:p14="http://schemas.microsoft.com/office/powerpoint/2010/main" val="133875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2" name="日付プレースホルダー 1"/>
          <p:cNvSpPr>
            <a:spLocks noGrp="1"/>
          </p:cNvSpPr>
          <p:nvPr>
            <p:ph type="dt" sz="half" idx="10"/>
          </p:nvPr>
        </p:nvSpPr>
        <p:spPr/>
        <p:txBody>
          <a:bodyPr/>
          <a:lstStyle/>
          <a:p>
            <a:r>
              <a:rPr lang="en-US" altLang="ja-JP" smtClean="0"/>
              <a:t>May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 xmlns:p14="http://schemas.microsoft.com/office/powerpoint/2010/main" val="8629633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2574273805"/>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2015</a:t>
            </a:r>
            <a:endParaRPr lang="en-US" altLang="ja-JP" dirty="0"/>
          </a:p>
        </p:txBody>
      </p:sp>
    </p:spTree>
    <p:extLst>
      <p:ext uri="{BB962C8B-B14F-4D97-AF65-F5344CB8AC3E}">
        <p14:creationId xmlns="" xmlns:p14="http://schemas.microsoft.com/office/powerpoint/2010/main" val="375331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lnSpcReduction="1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a:t>
            </a:r>
            <a:r>
              <a:rPr lang="en-US" altLang="ja-JP" sz="2800" dirty="0" smtClean="0"/>
              <a:t>March </a:t>
            </a:r>
            <a:r>
              <a:rPr lang="en-US" altLang="ja-JP" sz="2800" dirty="0" smtClean="0"/>
              <a:t>and Teleconference meeting minutes</a:t>
            </a:r>
          </a:p>
          <a:p>
            <a:pPr>
              <a:lnSpc>
                <a:spcPct val="80000"/>
              </a:lnSpc>
            </a:pPr>
            <a:r>
              <a:rPr lang="en-US" altLang="ja-JP" sz="2800" dirty="0" smtClean="0"/>
              <a:t>Hearing presentations</a:t>
            </a:r>
          </a:p>
          <a:p>
            <a:pPr>
              <a:lnSpc>
                <a:spcPct val="80000"/>
              </a:lnSpc>
            </a:pPr>
            <a:r>
              <a:rPr lang="en-US" altLang="ja-JP" sz="2800" dirty="0" smtClean="0"/>
              <a:t>Work on Technical Guidance Document </a:t>
            </a:r>
          </a:p>
          <a:p>
            <a:pPr>
              <a:lnSpc>
                <a:spcPct val="80000"/>
              </a:lnSpc>
            </a:pPr>
            <a:r>
              <a:rPr lang="en-US" altLang="ja-JP" sz="2800" dirty="0" smtClean="0"/>
              <a:t>Plan for July meeting and Teleconference</a:t>
            </a:r>
          </a:p>
          <a:p>
            <a:r>
              <a:rPr lang="en-US" altLang="ja-JP" sz="2800" dirty="0" smtClean="0">
                <a:ea typeface="ＭＳ Ｐゴシック" pitchFamily="50" charset="-128"/>
              </a:rPr>
              <a:t>Report on progress to WG</a:t>
            </a:r>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2015</a:t>
            </a:r>
            <a:endParaRPr lang="en-US" altLang="ja-JP" dirty="0"/>
          </a:p>
        </p:txBody>
      </p:sp>
    </p:spTree>
    <p:extLst>
      <p:ext uri="{BB962C8B-B14F-4D97-AF65-F5344CB8AC3E}">
        <p14:creationId xmlns="" xmlns:p14="http://schemas.microsoft.com/office/powerpoint/2010/main" val="737487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147</TotalTime>
  <Words>1004</Words>
  <Application>Microsoft Office PowerPoint</Application>
  <PresentationFormat>画面に合わせる (4:3)</PresentationFormat>
  <Paragraphs>166</Paragraphs>
  <Slides>13</Slides>
  <Notes>5</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IEEE-P802_15</vt:lpstr>
      <vt:lpstr>スライド 1</vt:lpstr>
      <vt:lpstr>IEEE 802.15  TG4s  Opening Information  Vancouver, BC, Canada May 11, 2015</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Contributions</vt:lpstr>
      <vt:lpstr>Agenda for Monday PM2</vt:lpstr>
      <vt:lpstr>Agenda for Tuesday PM2</vt:lpstr>
      <vt:lpstr>Agenda for Thursday PM2</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March 2015</dc:title>
  <dc:subject>IEEE 802.15 &lt;subject&gt;</dc:subject>
  <dc:creator>kitazawa</dc:creator>
  <dc:description>15-15-0186-00-004s</dc:description>
  <cp:lastModifiedBy>kitazawa</cp:lastModifiedBy>
  <cp:revision>5</cp:revision>
  <cp:lastPrinted>1998-02-10T13:28:06Z</cp:lastPrinted>
  <dcterms:created xsi:type="dcterms:W3CDTF">2015-03-08T14:23:19Z</dcterms:created>
  <dcterms:modified xsi:type="dcterms:W3CDTF">2015-05-11T08:26:11Z</dcterms:modified>
</cp:coreProperties>
</file>