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3" r:id="rId3"/>
    <p:sldId id="264"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802.15-14-0343-01-0008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New definitions of terminologies for PAC draft standard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2015</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smtClean="0">
                <a:solidFill>
                  <a:schemeClr val="tx2"/>
                </a:solidFill>
                <a:ea typeface="굴림" charset="-127"/>
              </a:rPr>
              <a:t>(305-700)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p>
          <a:p>
            <a:r>
              <a:rPr lang="en-US" altLang="ko-KR" sz="1600" dirty="0" smtClean="0">
                <a:solidFill>
                  <a:schemeClr val="tx2"/>
                </a:solidFill>
                <a:ea typeface="굴림" charset="-127"/>
              </a:rPr>
              <a:t>Voice: +82-42-860-6618,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PAC D0.10.0</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New definitions to be added to the draft of PAC standard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p>
          <a:p>
            <a:r>
              <a:rPr lang="en-US" altLang="ko-KR" sz="1600" b="1" dirty="0" smtClean="0">
                <a:solidFill>
                  <a:schemeClr val="tx2"/>
                </a:solidFill>
                <a:ea typeface="굴림" charset="-127"/>
              </a:rPr>
              <a:t>Notice</a:t>
            </a:r>
            <a:r>
              <a:rPr lang="en-US" altLang="ko-KR" sz="1600" b="1" dirty="0">
                <a:solidFill>
                  <a:schemeClr val="tx2"/>
                </a:solidFill>
                <a:ea typeface="굴림" charset="-127"/>
              </a:rPr>
              <a:t>:</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The embedded document in the following page contains definitions of terminologies for PAC, where were discussed during the 2</a:t>
            </a:r>
            <a:r>
              <a:rPr lang="en-US" altLang="ko-KR" baseline="30000" dirty="0" smtClean="0"/>
              <a:t>nd</a:t>
            </a:r>
            <a:r>
              <a:rPr lang="en-US" altLang="ko-KR" dirty="0" smtClean="0"/>
              <a:t> teleconference call held on 2015-04-22.</a:t>
            </a:r>
          </a:p>
          <a:p>
            <a:r>
              <a:rPr lang="en-US" altLang="ko-KR" dirty="0" smtClean="0"/>
              <a:t>Contributors: Huan-Bang, Marco, Qing, WS Na, </a:t>
            </a:r>
            <a:r>
              <a:rPr lang="en-US" altLang="ko-KR" dirty="0" err="1" smtClean="0"/>
              <a:t>Byung</a:t>
            </a:r>
            <a:r>
              <a:rPr lang="en-US" altLang="ko-KR" dirty="0" smtClean="0"/>
              <a:t>-Jae</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71142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Definitions for PAC Draft</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3" name="개체 2"/>
          <p:cNvGraphicFramePr>
            <a:graphicFrameLocks noChangeAspect="1"/>
          </p:cNvGraphicFramePr>
          <p:nvPr>
            <p:extLst>
              <p:ext uri="{D42A27DB-BD31-4B8C-83A1-F6EECF244321}">
                <p14:modId xmlns:p14="http://schemas.microsoft.com/office/powerpoint/2010/main" val="868259912"/>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32"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69533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new definitions for PAC in the embedded document to be included in the Draft Standard of PAC D0.11.0.”</a:t>
            </a:r>
          </a:p>
          <a:p>
            <a:r>
              <a:rPr lang="en-US" altLang="ko-KR" dirty="0" smtClean="0"/>
              <a:t>Moved by:</a:t>
            </a:r>
          </a:p>
          <a:p>
            <a:r>
              <a:rPr lang="en-US" altLang="ko-KR" dirty="0" smtClean="0"/>
              <a:t>Second:</a:t>
            </a:r>
          </a:p>
          <a:p>
            <a:r>
              <a:rPr lang="en-US" altLang="ko-KR" dirty="0" smtClean="0"/>
              <a:t>Result: Yes/No/Abstain =</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646738852"/>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16</TotalTime>
  <Words>133</Words>
  <Application>Microsoft Office PowerPoint</Application>
  <PresentationFormat>화면 슬라이드 쇼(4:3)</PresentationFormat>
  <Paragraphs>33</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패키지</vt:lpstr>
      <vt:lpstr>PowerPoint 프레젠테이션</vt:lpstr>
      <vt:lpstr>Introduction</vt:lpstr>
      <vt:lpstr>New Definitions for PAC Draft</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r1</cp:lastModifiedBy>
  <cp:revision>13</cp:revision>
  <cp:lastPrinted>1998-02-10T13:28:06Z</cp:lastPrinted>
  <dcterms:created xsi:type="dcterms:W3CDTF">2014-03-12T01:39:25Z</dcterms:created>
  <dcterms:modified xsi:type="dcterms:W3CDTF">2015-05-12T18:49:18Z</dcterms:modified>
</cp:coreProperties>
</file>