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9" r:id="rId2"/>
    <p:sldId id="263" r:id="rId3"/>
    <p:sldId id="264" r:id="rId4"/>
    <p:sldId id="265"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96" y="-2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May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May 2015</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May 2015</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smtClean="0"/>
              <a:t>Byung-Jae Kwak,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802.15-14-0343-00-0008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May 2015</a:t>
            </a:r>
            <a:endParaRPr lang="en-US" altLang="ko-KR"/>
          </a:p>
        </p:txBody>
      </p:sp>
      <p:sp>
        <p:nvSpPr>
          <p:cNvPr id="5" name="바닥글 개체 틀 2"/>
          <p:cNvSpPr>
            <a:spLocks noGrp="1"/>
          </p:cNvSpPr>
          <p:nvPr>
            <p:ph type="ftr" sz="quarter" idx="11"/>
          </p:nvPr>
        </p:nvSpPr>
        <p:spPr/>
        <p:txBody>
          <a:bodyPr/>
          <a:lstStyle/>
          <a:p>
            <a:r>
              <a:rPr lang="en-US" altLang="ko-KR" smtClean="0"/>
              <a:t>Byung-Jae Kwak, ETRI</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New definitions of terminologies for PAC draft standard</a:t>
            </a:r>
            <a:r>
              <a:rPr lang="en-US" altLang="ko-KR" sz="1600" dirty="0">
                <a:solidFill>
                  <a:schemeClr val="tx2"/>
                </a:solidFill>
                <a:ea typeface="굴림" charset="-127"/>
              </a:rPr>
              <a:t>	</a:t>
            </a: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May 2015</a:t>
            </a:r>
            <a:endParaRPr lang="en-US" altLang="ko-KR" sz="1600" dirty="0">
              <a:solidFill>
                <a:schemeClr val="tx2"/>
              </a:solidFill>
              <a:ea typeface="굴림" charset="-127"/>
            </a:endParaRP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err="1" smtClean="0">
                <a:solidFill>
                  <a:schemeClr val="tx2"/>
                </a:solidFill>
                <a:ea typeface="굴림" charset="-127"/>
              </a:rPr>
              <a:t>Byung</a:t>
            </a:r>
            <a:r>
              <a:rPr lang="en-US" altLang="ko-KR" sz="1600" dirty="0" smtClean="0">
                <a:solidFill>
                  <a:schemeClr val="tx2"/>
                </a:solidFill>
                <a:ea typeface="굴림" charset="-127"/>
              </a:rPr>
              <a:t>-Jae </a:t>
            </a:r>
            <a:r>
              <a:rPr lang="en-US" altLang="ko-KR" sz="1600" dirty="0" err="1" smtClean="0">
                <a:solidFill>
                  <a:schemeClr val="tx2"/>
                </a:solidFill>
                <a:ea typeface="굴림" charset="-127"/>
              </a:rPr>
              <a:t>Kwak</a:t>
            </a:r>
            <a:r>
              <a:rPr lang="en-US" altLang="ko-KR" sz="1600" dirty="0" smtClean="0">
                <a:solidFill>
                  <a:schemeClr val="tx2"/>
                </a:solidFill>
                <a:ea typeface="굴림" charset="-127"/>
              </a:rPr>
              <a:t> (ETRI)</a:t>
            </a:r>
            <a:endParaRPr lang="en-US" altLang="ko-KR" sz="1600" dirty="0">
              <a:solidFill>
                <a:schemeClr val="tx2"/>
              </a:solidFill>
              <a:ea typeface="굴림" charset="-127"/>
            </a:endParaRPr>
          </a:p>
          <a:p>
            <a:r>
              <a:rPr lang="en-US" altLang="ko-KR" sz="1600" dirty="0" smtClean="0">
                <a:solidFill>
                  <a:schemeClr val="tx2"/>
                </a:solidFill>
                <a:ea typeface="굴림" charset="-127"/>
              </a:rPr>
              <a:t>(305-700) 218 </a:t>
            </a:r>
            <a:r>
              <a:rPr lang="en-US" altLang="ko-KR" sz="1600" dirty="0" err="1" smtClean="0">
                <a:solidFill>
                  <a:schemeClr val="tx2"/>
                </a:solidFill>
                <a:ea typeface="굴림" charset="-127"/>
              </a:rPr>
              <a:t>Gajeong-ro</a:t>
            </a:r>
            <a:r>
              <a:rPr lang="en-US" altLang="ko-KR" sz="1600" dirty="0" smtClean="0">
                <a:solidFill>
                  <a:schemeClr val="tx2"/>
                </a:solidFill>
                <a:ea typeface="굴림" charset="-127"/>
              </a:rPr>
              <a:t>, </a:t>
            </a:r>
            <a:r>
              <a:rPr lang="en-US" altLang="ko-KR" sz="1600" dirty="0" err="1" smtClean="0">
                <a:solidFill>
                  <a:schemeClr val="tx2"/>
                </a:solidFill>
                <a:ea typeface="굴림" charset="-127"/>
              </a:rPr>
              <a:t>Yuseong-gu</a:t>
            </a:r>
            <a:r>
              <a:rPr lang="en-US" altLang="ko-KR" sz="1600" dirty="0" smtClean="0">
                <a:solidFill>
                  <a:schemeClr val="tx2"/>
                </a:solidFill>
                <a:ea typeface="굴림" charset="-127"/>
              </a:rPr>
              <a:t>, Daejeon, Korea</a:t>
            </a:r>
          </a:p>
          <a:p>
            <a:r>
              <a:rPr lang="en-US" altLang="ko-KR" sz="1600" dirty="0" smtClean="0">
                <a:solidFill>
                  <a:schemeClr val="tx2"/>
                </a:solidFill>
                <a:ea typeface="굴림" charset="-127"/>
              </a:rPr>
              <a:t>Voice: +82-42-860-6618, </a:t>
            </a:r>
            <a:r>
              <a:rPr lang="en-US" altLang="ko-KR" sz="1600" dirty="0">
                <a:solidFill>
                  <a:schemeClr val="tx2"/>
                </a:solidFill>
                <a:ea typeface="굴림" charset="-127"/>
              </a:rPr>
              <a:t>E-Mail</a:t>
            </a:r>
            <a:r>
              <a:rPr lang="en-US" altLang="ko-KR" sz="1600" dirty="0" smtClean="0">
                <a:solidFill>
                  <a:schemeClr val="tx2"/>
                </a:solidFill>
                <a:ea typeface="굴림" charset="-127"/>
              </a:rPr>
              <a:t>: bjkwak@etri.re.kr</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P802.15.8 PAC D0.10.0</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New definitions to be added to the draft of PAC standard</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Approval</a:t>
            </a:r>
          </a:p>
          <a:p>
            <a:r>
              <a:rPr lang="en-US" altLang="ko-KR" sz="1600" b="1" dirty="0" smtClean="0">
                <a:solidFill>
                  <a:schemeClr val="tx2"/>
                </a:solidFill>
                <a:ea typeface="굴림" charset="-127"/>
              </a:rPr>
              <a:t>Notice</a:t>
            </a:r>
            <a:r>
              <a:rPr lang="en-US" altLang="ko-KR" sz="1600" b="1" dirty="0">
                <a:solidFill>
                  <a:schemeClr val="tx2"/>
                </a:solidFill>
                <a:ea typeface="굴림" charset="-127"/>
              </a:rPr>
              <a:t>:</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dirty="0" smtClean="0"/>
              <a:t>The embedded document in the following page contains definitions of terminologies for PAC, where were discussed during the 2</a:t>
            </a:r>
            <a:r>
              <a:rPr lang="en-US" altLang="ko-KR" baseline="30000" dirty="0" smtClean="0"/>
              <a:t>nd</a:t>
            </a:r>
            <a:r>
              <a:rPr lang="en-US" altLang="ko-KR" dirty="0" smtClean="0"/>
              <a:t> teleconference call held on 2015-04-22.</a:t>
            </a:r>
          </a:p>
          <a:p>
            <a:r>
              <a:rPr lang="en-US" altLang="ko-KR" dirty="0" smtClean="0"/>
              <a:t>Contributors: Huan-Bang, Marco, Qing, WS Na, </a:t>
            </a:r>
            <a:r>
              <a:rPr lang="en-US" altLang="ko-KR" dirty="0" err="1" smtClean="0"/>
              <a:t>Byung</a:t>
            </a:r>
            <a:r>
              <a:rPr lang="en-US" altLang="ko-KR" dirty="0" smtClean="0"/>
              <a:t>-Jae</a:t>
            </a:r>
            <a:endParaRPr lang="ko-KR" altLang="en-US"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a:t>
            </a:fld>
            <a:endParaRPr lang="en-US" altLang="ko-KR"/>
          </a:p>
        </p:txBody>
      </p:sp>
    </p:spTree>
    <p:extLst>
      <p:ext uri="{BB962C8B-B14F-4D97-AF65-F5344CB8AC3E}">
        <p14:creationId xmlns:p14="http://schemas.microsoft.com/office/powerpoint/2010/main" val="2711422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Definitions for PAC Draft</a:t>
            </a:r>
            <a:endParaRPr lang="ko-KR" altLang="en-US"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graphicFrame>
        <p:nvGraphicFramePr>
          <p:cNvPr id="7" name="개체 6"/>
          <p:cNvGraphicFramePr>
            <a:graphicFrameLocks noChangeAspect="1"/>
          </p:cNvGraphicFramePr>
          <p:nvPr>
            <p:extLst>
              <p:ext uri="{D42A27DB-BD31-4B8C-83A1-F6EECF244321}">
                <p14:modId xmlns:p14="http://schemas.microsoft.com/office/powerpoint/2010/main" val="1337340443"/>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1029" name="포장기 셸 개체" showAsIcon="1" r:id="rId3" imgW="914400" imgH="771480" progId="Package">
                  <p:embed/>
                </p:oleObj>
              </mc:Choice>
              <mc:Fallback>
                <p:oleObj name="포장기 셸 개체" showAsIcon="1" r:id="rId3" imgW="914400" imgH="771480" progId="Package">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69533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a:t>
            </a:r>
            <a:endParaRPr lang="ko-KR" altLang="en-US" dirty="0"/>
          </a:p>
        </p:txBody>
      </p:sp>
      <p:sp>
        <p:nvSpPr>
          <p:cNvPr id="3" name="내용 개체 틀 2"/>
          <p:cNvSpPr>
            <a:spLocks noGrp="1"/>
          </p:cNvSpPr>
          <p:nvPr>
            <p:ph idx="1"/>
          </p:nvPr>
        </p:nvSpPr>
        <p:spPr/>
        <p:txBody>
          <a:bodyPr/>
          <a:lstStyle/>
          <a:p>
            <a:r>
              <a:rPr lang="en-US" altLang="ko-KR" dirty="0" smtClean="0"/>
              <a:t>“Accept the new definitions for PAC in the embedded document to be included in the Draft Standard of PAC D0.11.0.”</a:t>
            </a:r>
          </a:p>
          <a:p>
            <a:r>
              <a:rPr lang="en-US" altLang="ko-KR" dirty="0" smtClean="0"/>
              <a:t>Moved by:</a:t>
            </a:r>
          </a:p>
          <a:p>
            <a:r>
              <a:rPr lang="en-US" altLang="ko-KR" dirty="0" smtClean="0"/>
              <a:t>Second:</a:t>
            </a:r>
          </a:p>
          <a:p>
            <a:r>
              <a:rPr lang="en-US" altLang="ko-KR" dirty="0" smtClean="0"/>
              <a:t>Result: Yes/No/Abstain =</a:t>
            </a:r>
            <a:endParaRPr lang="ko-KR" altLang="en-US"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Tree>
    <p:extLst>
      <p:ext uri="{BB962C8B-B14F-4D97-AF65-F5344CB8AC3E}">
        <p14:creationId xmlns:p14="http://schemas.microsoft.com/office/powerpoint/2010/main" val="646738852"/>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15</TotalTime>
  <Words>133</Words>
  <Application>Microsoft Office PowerPoint</Application>
  <PresentationFormat>화면 슬라이드 쇼(4:3)</PresentationFormat>
  <Paragraphs>33</Paragraphs>
  <Slides>4</Slides>
  <Notes>0</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vt:i4>
      </vt:variant>
    </vt:vector>
  </HeadingPairs>
  <TitlesOfParts>
    <vt:vector size="6" baseType="lpstr">
      <vt:lpstr>template</vt:lpstr>
      <vt:lpstr>포장기 셸 개체</vt:lpstr>
      <vt:lpstr>PowerPoint 프레젠테이션</vt:lpstr>
      <vt:lpstr>Introduction</vt:lpstr>
      <vt:lpstr>New Definitions for PAC Draft</vt:lpstr>
      <vt:lpstr>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BJ</cp:lastModifiedBy>
  <cp:revision>11</cp:revision>
  <cp:lastPrinted>1998-02-10T13:28:06Z</cp:lastPrinted>
  <dcterms:created xsi:type="dcterms:W3CDTF">2014-03-12T01:39:25Z</dcterms:created>
  <dcterms:modified xsi:type="dcterms:W3CDTF">2015-05-09T10:06:18Z</dcterms:modified>
</cp:coreProperties>
</file>