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4" r:id="rId3"/>
    <p:sldId id="263" r:id="rId4"/>
    <p:sldId id="26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802.15-14-0342-01-0008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New Acronyms for PAC Draft Standard</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May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smtClean="0">
                <a:solidFill>
                  <a:schemeClr val="tx2"/>
                </a:solidFill>
                <a:ea typeface="굴림" charset="-127"/>
              </a:rPr>
              <a:t>(305-700)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+82-42-860-6618,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D0.10.0</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New acronyms to be added to the draft of PAC standard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p>
          <a:p>
            <a:r>
              <a:rPr lang="en-US" altLang="ko-KR" sz="1600" b="1" dirty="0" smtClean="0">
                <a:solidFill>
                  <a:schemeClr val="tx2"/>
                </a:solidFill>
                <a:ea typeface="굴림" charset="-127"/>
              </a:rPr>
              <a:t>Notice</a:t>
            </a:r>
            <a:r>
              <a:rPr lang="en-US" altLang="ko-KR" sz="1600" b="1" dirty="0">
                <a:solidFill>
                  <a:schemeClr val="tx2"/>
                </a:solidFill>
                <a:ea typeface="굴림" charset="-127"/>
              </a:rPr>
              <a:t>:</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The embedded document in the following page contains new acronyms for PAC, which were discussed during the 2</a:t>
            </a:r>
            <a:r>
              <a:rPr lang="en-US" altLang="ko-KR" baseline="30000" dirty="0" smtClean="0"/>
              <a:t>nd</a:t>
            </a:r>
            <a:r>
              <a:rPr lang="en-US" altLang="ko-KR" dirty="0" smtClean="0"/>
              <a:t> teleconference call held on 2015-04-22.</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50126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Acronyms for PAC Draft</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198051400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30"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71142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new acronyms for PAC in the embedded document to be included in the Draft Standard of PAC D0.11.0.”</a:t>
            </a:r>
          </a:p>
          <a:p>
            <a:r>
              <a:rPr lang="en-US" altLang="ko-KR" dirty="0" smtClean="0"/>
              <a:t>Moved by:</a:t>
            </a:r>
          </a:p>
          <a:p>
            <a:r>
              <a:rPr lang="en-US" altLang="ko-KR" dirty="0" smtClean="0"/>
              <a:t>Second:</a:t>
            </a:r>
          </a:p>
          <a:p>
            <a:r>
              <a:rPr lang="en-US" altLang="ko-KR" dirty="0" smtClean="0"/>
              <a:t>Result: Yes/No/Abstain =  </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3329724984"/>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20</TotalTime>
  <Words>123</Words>
  <Application>Microsoft Office PowerPoint</Application>
  <PresentationFormat>화면 슬라이드 쇼(4:3)</PresentationFormat>
  <Paragraphs>32</Paragraphs>
  <Slides>4</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template</vt:lpstr>
      <vt:lpstr>패키지</vt:lpstr>
      <vt:lpstr>PowerPoint 프레젠테이션</vt:lpstr>
      <vt:lpstr>Introduction</vt:lpstr>
      <vt:lpstr>New Acronyms for PAC Draft</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BJK</cp:lastModifiedBy>
  <cp:revision>20</cp:revision>
  <cp:lastPrinted>1998-02-10T13:28:06Z</cp:lastPrinted>
  <dcterms:created xsi:type="dcterms:W3CDTF">2014-03-12T01:39:25Z</dcterms:created>
  <dcterms:modified xsi:type="dcterms:W3CDTF">2015-05-11T22:50:21Z</dcterms:modified>
</cp:coreProperties>
</file>