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59" r:id="rId2"/>
    <p:sldId id="264" r:id="rId3"/>
    <p:sldId id="263" r:id="rId4"/>
    <p:sldId id="265"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46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F3BE1878-F6F4-4E66-B0A9-0DC2C6D83F40}"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40633153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722584E4-5C99-48A1-B50B-09A179DEB0F0}"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10467961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May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389B5054-13E1-4CF6-BEEF-5524A2E66EC3}" type="slidenum">
              <a:rPr lang="en-US" altLang="ko-KR"/>
              <a:pPr/>
              <a:t>‹#›</a:t>
            </a:fld>
            <a:endParaRPr lang="en-US" altLang="ko-KR"/>
          </a:p>
        </p:txBody>
      </p:sp>
    </p:spTree>
    <p:extLst>
      <p:ext uri="{BB962C8B-B14F-4D97-AF65-F5344CB8AC3E}">
        <p14:creationId xmlns:p14="http://schemas.microsoft.com/office/powerpoint/2010/main" val="61475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May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CDE46E7E-3960-4637-AA10-33D76C39FA32}" type="slidenum">
              <a:rPr lang="en-US" altLang="ko-KR"/>
              <a:pPr/>
              <a:t>‹#›</a:t>
            </a:fld>
            <a:endParaRPr lang="en-US" altLang="ko-KR"/>
          </a:p>
        </p:txBody>
      </p:sp>
    </p:spTree>
    <p:extLst>
      <p:ext uri="{BB962C8B-B14F-4D97-AF65-F5344CB8AC3E}">
        <p14:creationId xmlns:p14="http://schemas.microsoft.com/office/powerpoint/2010/main" val="920578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a:xfrm>
            <a:off x="685800" y="378281"/>
            <a:ext cx="1600200" cy="215444"/>
          </a:xfrm>
        </p:spPr>
        <p:txBody>
          <a:bodyPr/>
          <a:lstStyle>
            <a:lvl1pPr>
              <a:defRPr/>
            </a:lvl1pPr>
          </a:lstStyle>
          <a:p>
            <a:r>
              <a:rPr lang="en-US" altLang="ko-KR" smtClean="0"/>
              <a:t>May 2015</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FA1A92EB-FD3A-4206-924D-AFD5A8C5D34D}" type="slidenum">
              <a:rPr lang="en-US" altLang="ko-KR"/>
              <a:pPr/>
              <a:t>‹#›</a:t>
            </a:fld>
            <a:endParaRPr lang="en-US" altLang="ko-KR"/>
          </a:p>
        </p:txBody>
      </p:sp>
    </p:spTree>
    <p:extLst>
      <p:ext uri="{BB962C8B-B14F-4D97-AF65-F5344CB8AC3E}">
        <p14:creationId xmlns:p14="http://schemas.microsoft.com/office/powerpoint/2010/main" val="1724466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a:xfrm>
            <a:off x="685800" y="378281"/>
            <a:ext cx="1600200" cy="215444"/>
          </a:xfrm>
        </p:spPr>
        <p:txBody>
          <a:bodyPr/>
          <a:lstStyle>
            <a:lvl1pPr>
              <a:defRPr/>
            </a:lvl1pPr>
          </a:lstStyle>
          <a:p>
            <a:r>
              <a:rPr lang="en-US" altLang="ko-KR" smtClean="0"/>
              <a:t>May 2015</a:t>
            </a:r>
            <a:endParaRPr lang="en-US" altLang="ko-KR" dirty="0" smtClean="0"/>
          </a:p>
        </p:txBody>
      </p:sp>
      <p:sp>
        <p:nvSpPr>
          <p:cNvPr id="4" name="바닥글 개체 틀 3"/>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C2B9271A-0F4D-48E9-AFF5-50FE656ACC44}" type="slidenum">
              <a:rPr lang="en-US" altLang="ko-KR"/>
              <a:pPr/>
              <a:t>‹#›</a:t>
            </a:fld>
            <a:endParaRPr lang="en-US" altLang="ko-KR"/>
          </a:p>
        </p:txBody>
      </p:sp>
    </p:spTree>
    <p:extLst>
      <p:ext uri="{BB962C8B-B14F-4D97-AF65-F5344CB8AC3E}">
        <p14:creationId xmlns:p14="http://schemas.microsoft.com/office/powerpoint/2010/main" val="4097453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685800" y="378281"/>
            <a:ext cx="1600200" cy="215444"/>
          </a:xfrm>
        </p:spPr>
        <p:txBody>
          <a:bodyPr/>
          <a:lstStyle>
            <a:lvl1pPr>
              <a:defRPr/>
            </a:lvl1pPr>
          </a:lstStyle>
          <a:p>
            <a:r>
              <a:rPr lang="en-US" altLang="ko-KR" smtClean="0"/>
              <a:t>May 2015</a:t>
            </a:r>
            <a:endParaRPr lang="en-US" altLang="ko-KR" dirty="0" smtClean="0"/>
          </a:p>
        </p:txBody>
      </p:sp>
      <p:sp>
        <p:nvSpPr>
          <p:cNvPr id="3" name="바닥글 개체 틀 2"/>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219D85FC-3B21-4478-B49B-8AD4596994CB}" type="slidenum">
              <a:rPr lang="en-US" altLang="ko-KR"/>
              <a:pPr/>
              <a:t>‹#›</a:t>
            </a:fld>
            <a:endParaRPr lang="en-US" altLang="ko-KR"/>
          </a:p>
        </p:txBody>
      </p:sp>
    </p:spTree>
    <p:extLst>
      <p:ext uri="{BB962C8B-B14F-4D97-AF65-F5344CB8AC3E}">
        <p14:creationId xmlns:p14="http://schemas.microsoft.com/office/powerpoint/2010/main" val="16213349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endParaRPr lang="en-US" altLang="ko-KR"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ltLang="ko-KR"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smtClean="0"/>
              <a:t>Byung-Jae Kwak, 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ACACE2C6-21A7-4478-A030-325071138761}" type="slidenum">
              <a:rPr lang="en-US" altLang="ko-KR"/>
              <a:pPr/>
              <a:t>‹#›</a:t>
            </a:fld>
            <a:endParaRPr lang="en-US" altLang="ko-KR"/>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a typeface="굴림" charset="-127"/>
              </a:rPr>
              <a:t>802.15-14-0342-00-0008</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1"/>
          <p:cNvSpPr>
            <a:spLocks noGrp="1"/>
          </p:cNvSpPr>
          <p:nvPr>
            <p:ph type="dt" sz="half" idx="10"/>
          </p:nvPr>
        </p:nvSpPr>
        <p:spPr/>
        <p:txBody>
          <a:bodyPr/>
          <a:lstStyle/>
          <a:p>
            <a:r>
              <a:rPr lang="en-US" altLang="ko-KR" smtClean="0"/>
              <a:t>May 2015</a:t>
            </a:r>
            <a:endParaRPr lang="en-US" altLang="ko-KR"/>
          </a:p>
        </p:txBody>
      </p:sp>
      <p:sp>
        <p:nvSpPr>
          <p:cNvPr id="5" name="바닥글 개체 틀 2"/>
          <p:cNvSpPr>
            <a:spLocks noGrp="1"/>
          </p:cNvSpPr>
          <p:nvPr>
            <p:ph type="ftr" sz="quarter" idx="11"/>
          </p:nvPr>
        </p:nvSpPr>
        <p:spPr/>
        <p:txBody>
          <a:bodyPr/>
          <a:lstStyle/>
          <a:p>
            <a:r>
              <a:rPr lang="en-US" altLang="ko-KR" smtClean="0"/>
              <a:t>Byung-Jae Kwak, ETRI</a:t>
            </a:r>
            <a:endParaRPr lang="en-US" altLang="ko-KR"/>
          </a:p>
        </p:txBody>
      </p:sp>
      <p:sp>
        <p:nvSpPr>
          <p:cNvPr id="6" name="슬라이드 번호 개체 틀 3"/>
          <p:cNvSpPr>
            <a:spLocks noGrp="1"/>
          </p:cNvSpPr>
          <p:nvPr>
            <p:ph type="sldNum" sz="quarter" idx="12"/>
          </p:nvPr>
        </p:nvSpPr>
        <p:spPr/>
        <p:txBody>
          <a:bodyPr/>
          <a:lstStyle/>
          <a:p>
            <a:r>
              <a:rPr lang="en-US" altLang="ko-KR"/>
              <a:t>Slide </a:t>
            </a:r>
            <a:fld id="{C5F4934B-61AE-46D7-A55C-10227069B1CA}" type="slidenum">
              <a:rPr lang="en-US" altLang="ko-KR"/>
              <a:pPr/>
              <a:t>1</a:t>
            </a:fld>
            <a:endParaRPr lang="en-US" altLang="ko-KR"/>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endParaRPr lang="en-US" altLang="ko-KR" sz="1600" dirty="0">
              <a:solidFill>
                <a:schemeClr val="tx2"/>
              </a:solidFill>
              <a:ea typeface="굴림" charset="-127"/>
            </a:endParaRPr>
          </a:p>
          <a:p>
            <a:r>
              <a:rPr lang="en-US" altLang="ko-KR" sz="1600" b="1" dirty="0">
                <a:solidFill>
                  <a:schemeClr val="tx2"/>
                </a:solidFill>
                <a:ea typeface="굴림" charset="-127"/>
              </a:rPr>
              <a:t>Submission Title:</a:t>
            </a:r>
            <a:r>
              <a:rPr lang="en-US" altLang="ko-KR" sz="1600" dirty="0">
                <a:solidFill>
                  <a:schemeClr val="tx2"/>
                </a:solidFill>
                <a:ea typeface="굴림" charset="-127"/>
              </a:rPr>
              <a:t> </a:t>
            </a:r>
            <a:r>
              <a:rPr lang="en-US" altLang="ko-KR" sz="1600" dirty="0" smtClean="0">
                <a:solidFill>
                  <a:schemeClr val="tx2"/>
                </a:solidFill>
                <a:ea typeface="굴림" charset="-127"/>
              </a:rPr>
              <a:t>New Acronyms for PAC Draft Standard</a:t>
            </a:r>
            <a:endParaRPr lang="en-US" altLang="ko-KR" sz="1600" dirty="0">
              <a:solidFill>
                <a:schemeClr val="tx2"/>
              </a:solidFill>
              <a:ea typeface="굴림" charset="-127"/>
            </a:endParaRPr>
          </a:p>
          <a:p>
            <a:r>
              <a:rPr lang="en-US" altLang="ko-KR" sz="1600" b="1" dirty="0">
                <a:solidFill>
                  <a:schemeClr val="tx2"/>
                </a:solidFill>
                <a:ea typeface="굴림" charset="-127"/>
              </a:rPr>
              <a:t>Date Submitted: </a:t>
            </a:r>
            <a:r>
              <a:rPr lang="en-US" altLang="ko-KR" sz="1600" dirty="0" smtClean="0">
                <a:solidFill>
                  <a:schemeClr val="tx2"/>
                </a:solidFill>
                <a:ea typeface="굴림" charset="-127"/>
              </a:rPr>
              <a:t>May 2015</a:t>
            </a:r>
            <a:r>
              <a:rPr lang="en-US" altLang="ko-KR" sz="1600" dirty="0">
                <a:solidFill>
                  <a:schemeClr val="tx2"/>
                </a:solidFill>
                <a:ea typeface="굴림" charset="-127"/>
              </a:rPr>
              <a:t>	</a:t>
            </a:r>
          </a:p>
          <a:p>
            <a:r>
              <a:rPr lang="en-US" altLang="ko-KR" sz="1600" b="1" dirty="0">
                <a:solidFill>
                  <a:schemeClr val="tx2"/>
                </a:solidFill>
                <a:ea typeface="굴림" charset="-127"/>
              </a:rPr>
              <a:t>Source:</a:t>
            </a:r>
            <a:r>
              <a:rPr lang="en-US" altLang="ko-KR" sz="1600" dirty="0">
                <a:solidFill>
                  <a:schemeClr val="tx2"/>
                </a:solidFill>
                <a:ea typeface="굴림" charset="-127"/>
              </a:rPr>
              <a:t> </a:t>
            </a:r>
            <a:r>
              <a:rPr lang="en-US" altLang="ko-KR" sz="1600" dirty="0" err="1" smtClean="0">
                <a:solidFill>
                  <a:schemeClr val="tx2"/>
                </a:solidFill>
                <a:ea typeface="굴림" charset="-127"/>
              </a:rPr>
              <a:t>Byung</a:t>
            </a:r>
            <a:r>
              <a:rPr lang="en-US" altLang="ko-KR" sz="1600" dirty="0" smtClean="0">
                <a:solidFill>
                  <a:schemeClr val="tx2"/>
                </a:solidFill>
                <a:ea typeface="굴림" charset="-127"/>
              </a:rPr>
              <a:t>-Jae </a:t>
            </a:r>
            <a:r>
              <a:rPr lang="en-US" altLang="ko-KR" sz="1600" dirty="0" err="1" smtClean="0">
                <a:solidFill>
                  <a:schemeClr val="tx2"/>
                </a:solidFill>
                <a:ea typeface="굴림" charset="-127"/>
              </a:rPr>
              <a:t>Kwak</a:t>
            </a:r>
            <a:r>
              <a:rPr lang="en-US" altLang="ko-KR" sz="1600" dirty="0" smtClean="0">
                <a:solidFill>
                  <a:schemeClr val="tx2"/>
                </a:solidFill>
                <a:ea typeface="굴림" charset="-127"/>
              </a:rPr>
              <a:t>, ETRI</a:t>
            </a:r>
            <a:endParaRPr lang="en-US" altLang="ko-KR" sz="1600" dirty="0">
              <a:solidFill>
                <a:schemeClr val="tx2"/>
              </a:solidFill>
              <a:ea typeface="굴림" charset="-127"/>
            </a:endParaRPr>
          </a:p>
          <a:p>
            <a:r>
              <a:rPr lang="en-US" altLang="ko-KR" sz="1600" dirty="0" smtClean="0">
                <a:solidFill>
                  <a:schemeClr val="tx2"/>
                </a:solidFill>
                <a:ea typeface="굴림" charset="-127"/>
              </a:rPr>
              <a:t>(305-700) 218 </a:t>
            </a:r>
            <a:r>
              <a:rPr lang="en-US" altLang="ko-KR" sz="1600" dirty="0" err="1" smtClean="0">
                <a:solidFill>
                  <a:schemeClr val="tx2"/>
                </a:solidFill>
                <a:ea typeface="굴림" charset="-127"/>
              </a:rPr>
              <a:t>Gajeong-ro</a:t>
            </a:r>
            <a:r>
              <a:rPr lang="en-US" altLang="ko-KR" sz="1600" dirty="0" smtClean="0">
                <a:solidFill>
                  <a:schemeClr val="tx2"/>
                </a:solidFill>
                <a:ea typeface="굴림" charset="-127"/>
              </a:rPr>
              <a:t>, </a:t>
            </a:r>
            <a:r>
              <a:rPr lang="en-US" altLang="ko-KR" sz="1600" dirty="0" err="1" smtClean="0">
                <a:solidFill>
                  <a:schemeClr val="tx2"/>
                </a:solidFill>
                <a:ea typeface="굴림" charset="-127"/>
              </a:rPr>
              <a:t>Yuseong-gu</a:t>
            </a:r>
            <a:r>
              <a:rPr lang="en-US" altLang="ko-KR" sz="1600" dirty="0" smtClean="0">
                <a:solidFill>
                  <a:schemeClr val="tx2"/>
                </a:solidFill>
                <a:ea typeface="굴림" charset="-127"/>
              </a:rPr>
              <a:t>, Daejeon, Korea</a:t>
            </a:r>
            <a:endParaRPr lang="en-US" altLang="ko-KR" sz="1600" dirty="0">
              <a:solidFill>
                <a:schemeClr val="tx2"/>
              </a:solidFill>
              <a:ea typeface="굴림" charset="-127"/>
            </a:endParaRPr>
          </a:p>
          <a:p>
            <a:r>
              <a:rPr lang="en-US" altLang="ko-KR" sz="1600" dirty="0">
                <a:solidFill>
                  <a:schemeClr val="tx2"/>
                </a:solidFill>
                <a:ea typeface="굴림" charset="-127"/>
              </a:rPr>
              <a:t>Voice</a:t>
            </a:r>
            <a:r>
              <a:rPr lang="en-US" altLang="ko-KR" sz="1600" dirty="0" smtClean="0">
                <a:solidFill>
                  <a:schemeClr val="tx2"/>
                </a:solidFill>
                <a:ea typeface="굴림" charset="-127"/>
              </a:rPr>
              <a:t>: +82-42-860-6618, </a:t>
            </a:r>
            <a:r>
              <a:rPr lang="en-US" altLang="ko-KR" sz="1600" dirty="0">
                <a:solidFill>
                  <a:schemeClr val="tx2"/>
                </a:solidFill>
                <a:ea typeface="굴림" charset="-127"/>
              </a:rPr>
              <a:t>E-Mail</a:t>
            </a:r>
            <a:r>
              <a:rPr lang="en-US" altLang="ko-KR" sz="1600" dirty="0" smtClean="0">
                <a:solidFill>
                  <a:schemeClr val="tx2"/>
                </a:solidFill>
                <a:ea typeface="굴림" charset="-127"/>
              </a:rPr>
              <a:t>: bjkwak@etri.re.kr</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Re:</a:t>
            </a:r>
            <a:r>
              <a:rPr lang="en-US" altLang="ko-KR" sz="1600" dirty="0">
                <a:solidFill>
                  <a:schemeClr val="tx2"/>
                </a:solidFill>
                <a:ea typeface="굴림" charset="-127"/>
              </a:rPr>
              <a:t> </a:t>
            </a:r>
            <a:r>
              <a:rPr lang="en-US" altLang="ko-KR" sz="1600" dirty="0" smtClean="0">
                <a:solidFill>
                  <a:schemeClr val="tx2"/>
                </a:solidFill>
                <a:ea typeface="굴림" charset="-127"/>
              </a:rPr>
              <a:t>P802.15.8 D0.10.0</a:t>
            </a:r>
            <a:endParaRPr lang="en-US" altLang="ko-KR" sz="1600" dirty="0">
              <a:solidFill>
                <a:schemeClr val="tx2"/>
              </a:solidFill>
              <a:ea typeface="굴림" charset="-127"/>
            </a:endParaRPr>
          </a:p>
          <a:p>
            <a:pPr>
              <a:spcBef>
                <a:spcPts val="600"/>
              </a:spcBef>
              <a:spcAft>
                <a:spcPts val="600"/>
              </a:spcAft>
            </a:pPr>
            <a:r>
              <a:rPr lang="en-US" altLang="ko-KR" sz="1600" b="1" dirty="0" smtClean="0">
                <a:solidFill>
                  <a:schemeClr val="tx2"/>
                </a:solidFill>
                <a:ea typeface="굴림" charset="-127"/>
              </a:rPr>
              <a:t>Abstract</a:t>
            </a:r>
            <a:r>
              <a:rPr lang="en-US" altLang="ko-KR" sz="1600" b="1" dirty="0">
                <a:solidFill>
                  <a:schemeClr val="tx2"/>
                </a:solidFill>
                <a:ea typeface="굴림" charset="-127"/>
              </a:rPr>
              <a:t>:</a:t>
            </a:r>
            <a:r>
              <a:rPr lang="en-US" altLang="ko-KR" sz="1600" dirty="0">
                <a:solidFill>
                  <a:schemeClr val="tx2"/>
                </a:solidFill>
                <a:ea typeface="굴림" charset="-127"/>
              </a:rPr>
              <a:t>	</a:t>
            </a:r>
            <a:r>
              <a:rPr lang="en-US" altLang="ko-KR" sz="1600" dirty="0" smtClean="0">
                <a:solidFill>
                  <a:schemeClr val="tx2"/>
                </a:solidFill>
                <a:ea typeface="굴림" charset="-127"/>
              </a:rPr>
              <a:t>New acronyms to be added to the draft of PAC standard</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Purpose:</a:t>
            </a:r>
            <a:r>
              <a:rPr lang="en-US" altLang="ko-KR" sz="1600" dirty="0">
                <a:solidFill>
                  <a:schemeClr val="tx2"/>
                </a:solidFill>
                <a:ea typeface="굴림" charset="-127"/>
              </a:rPr>
              <a:t>	</a:t>
            </a:r>
            <a:r>
              <a:rPr lang="en-US" altLang="ko-KR" sz="1600" dirty="0" smtClean="0">
                <a:solidFill>
                  <a:schemeClr val="tx2"/>
                </a:solidFill>
                <a:ea typeface="굴림" charset="-127"/>
              </a:rPr>
              <a:t>Approval</a:t>
            </a:r>
          </a:p>
          <a:p>
            <a:r>
              <a:rPr lang="en-US" altLang="ko-KR" sz="1600" b="1" dirty="0" smtClean="0">
                <a:solidFill>
                  <a:schemeClr val="tx2"/>
                </a:solidFill>
                <a:ea typeface="굴림" charset="-127"/>
              </a:rPr>
              <a:t>Notice</a:t>
            </a:r>
            <a:r>
              <a:rPr lang="en-US" altLang="ko-KR" sz="1600" b="1" dirty="0">
                <a:solidFill>
                  <a:schemeClr val="tx2"/>
                </a:solidFill>
                <a:ea typeface="굴림" charset="-127"/>
              </a:rPr>
              <a:t>:</a:t>
            </a:r>
            <a:r>
              <a:rPr lang="en-US"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dirty="0"/>
          </a:p>
        </p:txBody>
      </p:sp>
      <p:sp>
        <p:nvSpPr>
          <p:cNvPr id="3" name="내용 개체 틀 2"/>
          <p:cNvSpPr>
            <a:spLocks noGrp="1"/>
          </p:cNvSpPr>
          <p:nvPr>
            <p:ph idx="1"/>
          </p:nvPr>
        </p:nvSpPr>
        <p:spPr/>
        <p:txBody>
          <a:bodyPr/>
          <a:lstStyle/>
          <a:p>
            <a:r>
              <a:rPr lang="en-US" altLang="ko-KR" dirty="0" smtClean="0"/>
              <a:t>The embedded document in the following page contains new acronyms for PAC, which were discussed during the 2</a:t>
            </a:r>
            <a:r>
              <a:rPr lang="en-US" altLang="ko-KR" baseline="30000" dirty="0" smtClean="0"/>
              <a:t>nd</a:t>
            </a:r>
            <a:r>
              <a:rPr lang="en-US" altLang="ko-KR" dirty="0" smtClean="0"/>
              <a:t> teleconference call held on 2015-04-22.</a:t>
            </a:r>
            <a:endParaRPr lang="ko-KR" altLang="en-US" dirty="0"/>
          </a:p>
        </p:txBody>
      </p:sp>
      <p:sp>
        <p:nvSpPr>
          <p:cNvPr id="4" name="날짜 개체 틀 3"/>
          <p:cNvSpPr>
            <a:spLocks noGrp="1"/>
          </p:cNvSpPr>
          <p:nvPr>
            <p:ph type="dt" sz="half" idx="10"/>
          </p:nvPr>
        </p:nvSpPr>
        <p:spPr/>
        <p:txBody>
          <a:bodyPr/>
          <a:lstStyle/>
          <a:p>
            <a:r>
              <a:rPr lang="en-US" altLang="ko-KR" smtClean="0"/>
              <a:t>May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2</a:t>
            </a:fld>
            <a:endParaRPr lang="en-US" altLang="ko-KR"/>
          </a:p>
        </p:txBody>
      </p:sp>
    </p:spTree>
    <p:extLst>
      <p:ext uri="{BB962C8B-B14F-4D97-AF65-F5344CB8AC3E}">
        <p14:creationId xmlns:p14="http://schemas.microsoft.com/office/powerpoint/2010/main" val="2501266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New Acronyms for PAC Draft</a:t>
            </a:r>
            <a:endParaRPr lang="ko-KR" altLang="en-US" dirty="0"/>
          </a:p>
        </p:txBody>
      </p:sp>
      <p:sp>
        <p:nvSpPr>
          <p:cNvPr id="4" name="날짜 개체 틀 3"/>
          <p:cNvSpPr>
            <a:spLocks noGrp="1"/>
          </p:cNvSpPr>
          <p:nvPr>
            <p:ph type="dt" sz="half" idx="10"/>
          </p:nvPr>
        </p:nvSpPr>
        <p:spPr/>
        <p:txBody>
          <a:bodyPr/>
          <a:lstStyle/>
          <a:p>
            <a:r>
              <a:rPr lang="en-US" altLang="ko-KR" smtClean="0"/>
              <a:t>May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3</a:t>
            </a:fld>
            <a:endParaRPr lang="en-US" altLang="ko-KR"/>
          </a:p>
        </p:txBody>
      </p:sp>
      <p:graphicFrame>
        <p:nvGraphicFramePr>
          <p:cNvPr id="3" name="개체 2"/>
          <p:cNvGraphicFramePr>
            <a:graphicFrameLocks noChangeAspect="1"/>
          </p:cNvGraphicFramePr>
          <p:nvPr>
            <p:extLst>
              <p:ext uri="{D42A27DB-BD31-4B8C-83A1-F6EECF244321}">
                <p14:modId xmlns:p14="http://schemas.microsoft.com/office/powerpoint/2010/main" val="3453677616"/>
              </p:ext>
            </p:extLst>
          </p:nvPr>
        </p:nvGraphicFramePr>
        <p:xfrm>
          <a:off x="4114800" y="3043238"/>
          <a:ext cx="914400" cy="771525"/>
        </p:xfrm>
        <a:graphic>
          <a:graphicData uri="http://schemas.openxmlformats.org/presentationml/2006/ole">
            <mc:AlternateContent xmlns:mc="http://schemas.openxmlformats.org/markup-compatibility/2006">
              <mc:Choice xmlns:v="urn:schemas-microsoft-com:vml" Requires="v">
                <p:oleObj spid="_x0000_s1027" name="포장기 셸 개체" showAsIcon="1" r:id="rId3" imgW="914400" imgH="771480" progId="Package">
                  <p:embed/>
                </p:oleObj>
              </mc:Choice>
              <mc:Fallback>
                <p:oleObj name="포장기 셸 개체" showAsIcon="1" r:id="rId3" imgW="914400" imgH="771480" progId="Package">
                  <p:embed/>
                  <p:pic>
                    <p:nvPicPr>
                      <p:cNvPr id="0" name=""/>
                      <p:cNvPicPr/>
                      <p:nvPr/>
                    </p:nvPicPr>
                    <p:blipFill>
                      <a:blip r:embed="rId4"/>
                      <a:stretch>
                        <a:fillRect/>
                      </a:stretch>
                    </p:blipFill>
                    <p:spPr>
                      <a:xfrm>
                        <a:off x="4114800" y="3043238"/>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2711422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a:t>
            </a:r>
            <a:endParaRPr lang="ko-KR" altLang="en-US" dirty="0"/>
          </a:p>
        </p:txBody>
      </p:sp>
      <p:sp>
        <p:nvSpPr>
          <p:cNvPr id="3" name="내용 개체 틀 2"/>
          <p:cNvSpPr>
            <a:spLocks noGrp="1"/>
          </p:cNvSpPr>
          <p:nvPr>
            <p:ph idx="1"/>
          </p:nvPr>
        </p:nvSpPr>
        <p:spPr/>
        <p:txBody>
          <a:bodyPr/>
          <a:lstStyle/>
          <a:p>
            <a:r>
              <a:rPr lang="en-US" altLang="ko-KR" dirty="0" smtClean="0"/>
              <a:t>“Accept the new acronyms for PAC in the embedded document to be included in the Draft Standard of PAC D0.11.0.”</a:t>
            </a:r>
          </a:p>
          <a:p>
            <a:r>
              <a:rPr lang="en-US" altLang="ko-KR" dirty="0" smtClean="0"/>
              <a:t>Moved by:</a:t>
            </a:r>
          </a:p>
          <a:p>
            <a:r>
              <a:rPr lang="en-US" altLang="ko-KR" dirty="0" smtClean="0"/>
              <a:t>Second:</a:t>
            </a:r>
          </a:p>
          <a:p>
            <a:r>
              <a:rPr lang="en-US" altLang="ko-KR" dirty="0" smtClean="0"/>
              <a:t>Result: Yes/No/Abstain =  </a:t>
            </a:r>
            <a:endParaRPr lang="ko-KR" altLang="en-US" dirty="0"/>
          </a:p>
        </p:txBody>
      </p:sp>
      <p:sp>
        <p:nvSpPr>
          <p:cNvPr id="4" name="날짜 개체 틀 3"/>
          <p:cNvSpPr>
            <a:spLocks noGrp="1"/>
          </p:cNvSpPr>
          <p:nvPr>
            <p:ph type="dt" sz="half" idx="10"/>
          </p:nvPr>
        </p:nvSpPr>
        <p:spPr/>
        <p:txBody>
          <a:bodyPr/>
          <a:lstStyle/>
          <a:p>
            <a:r>
              <a:rPr lang="en-US" altLang="ko-KR" smtClean="0"/>
              <a:t>May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4</a:t>
            </a:fld>
            <a:endParaRPr lang="en-US" altLang="ko-KR"/>
          </a:p>
        </p:txBody>
      </p:sp>
    </p:spTree>
    <p:extLst>
      <p:ext uri="{BB962C8B-B14F-4D97-AF65-F5344CB8AC3E}">
        <p14:creationId xmlns:p14="http://schemas.microsoft.com/office/powerpoint/2010/main" val="3329724984"/>
      </p:ext>
    </p:extLst>
  </p:cSld>
  <p:clrMapOvr>
    <a:masterClrMapping/>
  </p:clrMapOvr>
</p:sld>
</file>

<file path=ppt/theme/theme1.xml><?xml version="1.0" encoding="utf-8"?>
<a:theme xmlns:a="http://schemas.openxmlformats.org/drawingml/2006/main" name="template">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19</TotalTime>
  <Words>123</Words>
  <Application>Microsoft Office PowerPoint</Application>
  <PresentationFormat>화면 슬라이드 쇼(4:3)</PresentationFormat>
  <Paragraphs>32</Paragraphs>
  <Slides>4</Slides>
  <Notes>0</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4</vt:i4>
      </vt:variant>
    </vt:vector>
  </HeadingPairs>
  <TitlesOfParts>
    <vt:vector size="6" baseType="lpstr">
      <vt:lpstr>template</vt:lpstr>
      <vt:lpstr>패키지</vt:lpstr>
      <vt:lpstr>PowerPoint 프레젠테이션</vt:lpstr>
      <vt:lpstr>Introduction</vt:lpstr>
      <vt:lpstr>New Acronyms for PAC Draft</vt:lpstr>
      <vt:lpstr>Motion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BJ Kwak</dc:creator>
  <dc:description>&lt;doc#&gt;</dc:description>
  <cp:lastModifiedBy>r3</cp:lastModifiedBy>
  <cp:revision>16</cp:revision>
  <cp:lastPrinted>1998-02-10T13:28:06Z</cp:lastPrinted>
  <dcterms:created xsi:type="dcterms:W3CDTF">2014-03-12T01:39:25Z</dcterms:created>
  <dcterms:modified xsi:type="dcterms:W3CDTF">2015-05-11T16:58:50Z</dcterms:modified>
</cp:coreProperties>
</file>