
<file path=[Content_Types].xml><?xml version="1.0" encoding="utf-8"?>
<Types xmlns="http://schemas.openxmlformats.org/package/2006/content-types">
  <Override PartName="/ppt/slideMasters/slideMaster2.xml" ContentType="application/vnd.openxmlformats-officedocument.presentationml.slideMaster+xml"/>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theme/theme4.xml" ContentType="application/vnd.openxmlformats-officedocument.theme+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22.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10.xml" ContentType="application/vnd.openxmlformats-officedocument.presentationml.slideLayout+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60" r:id="rId2"/>
  </p:sldMasterIdLst>
  <p:notesMasterIdLst>
    <p:notesMasterId r:id="rId9"/>
  </p:notesMasterIdLst>
  <p:handoutMasterIdLst>
    <p:handoutMasterId r:id="rId10"/>
  </p:handoutMasterIdLst>
  <p:sldIdLst>
    <p:sldId id="259" r:id="rId3"/>
    <p:sldId id="266" r:id="rId4"/>
    <p:sldId id="267" r:id="rId5"/>
    <p:sldId id="268" r:id="rId6"/>
    <p:sldId id="269" r:id="rId7"/>
    <p:sldId id="270" r:id="rId8"/>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FF0000"/>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p:cViewPr>
        <p:scale>
          <a:sx n="75" d="100"/>
          <a:sy n="75" d="100"/>
        </p:scale>
        <p:origin x="-1260" y="-72"/>
      </p:cViewPr>
      <p:guideLst>
        <p:guide orient="horz" pos="2160"/>
        <p:guide pos="2880"/>
      </p:guideLst>
    </p:cSldViewPr>
  </p:slideViewPr>
  <p:notesTextViewPr>
    <p:cViewPr>
      <p:scale>
        <a:sx n="1" d="1"/>
        <a:sy n="1" d="1"/>
      </p:scale>
      <p:origin x="0" y="0"/>
    </p:cViewPr>
  </p:notesTextViewPr>
  <p:notesViewPr>
    <p:cSldViewPr>
      <p:cViewPr varScale="1">
        <p:scale>
          <a:sx n="57" d="100"/>
          <a:sy n="57" d="100"/>
        </p:scale>
        <p:origin x="2796" y="42"/>
      </p:cViewPr>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presProps" Target="presProps.xml"/><Relationship Id="rId5" Type="http://schemas.openxmlformats.org/officeDocument/2006/relationships/slide" Target="slides/slide3.xml"/><Relationship Id="rId10" Type="http://schemas.openxmlformats.org/officeDocument/2006/relationships/handoutMaster" Target="handoutMasters/handoutMaster1.xml"/><Relationship Id="rId4" Type="http://schemas.openxmlformats.org/officeDocument/2006/relationships/slide" Target="slides/slide2.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97310A61-983B-4502-A285-03424D4CB2B1}" type="slidenum">
              <a:rPr lang="en-US" altLang="en-US"/>
              <a:pPr/>
              <a:t>‹#›</a:t>
            </a:fld>
            <a:endParaRPr lang="en-US" alt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 xmlns:p14="http://schemas.microsoft.com/office/powerpoint/2010/main" val="247255038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rgbClr val="808080"/>
                  </a:outerShdw>
                </a:effectLst>
              </a14:hiddenEffects>
            </a:ext>
            <a:ext uri="{53640926-AAD7-44D8-BBD7-CCE9431645EC}">
              <a14:shadowObscured xmlns=""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FEE786A2-147A-4A22-9D8E-A54774A8D73C}" type="slidenum">
              <a:rPr lang="en-US" altLang="en-US"/>
              <a:pPr/>
              <a:t>‹#›</a:t>
            </a:fld>
            <a:endParaRPr lang="en-US" alt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 xmlns:p14="http://schemas.microsoft.com/office/powerpoint/2010/main" val="12180868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altLang="en-US" smtClean="0"/>
              <a:t>doc.: IEEE 802.15-&lt;doc#&gt;</a:t>
            </a:r>
            <a:endParaRPr lang="en-US" altLang="en-US"/>
          </a:p>
        </p:txBody>
      </p:sp>
      <p:sp>
        <p:nvSpPr>
          <p:cNvPr id="5" name="Date Placeholder 4"/>
          <p:cNvSpPr>
            <a:spLocks noGrp="1"/>
          </p:cNvSpPr>
          <p:nvPr>
            <p:ph type="dt" idx="11"/>
          </p:nvPr>
        </p:nvSpPr>
        <p:spPr/>
        <p:txBody>
          <a:bodyPr/>
          <a:lstStyle/>
          <a:p>
            <a:r>
              <a:rPr lang="en-US" altLang="en-US" smtClean="0"/>
              <a:t>&lt;month year&gt;</a:t>
            </a:r>
            <a:endParaRPr lang="en-US" altLang="en-US"/>
          </a:p>
        </p:txBody>
      </p:sp>
      <p:sp>
        <p:nvSpPr>
          <p:cNvPr id="6" name="Footer Placeholder 5"/>
          <p:cNvSpPr>
            <a:spLocks noGrp="1"/>
          </p:cNvSpPr>
          <p:nvPr>
            <p:ph type="ftr" sz="quarter" idx="12"/>
          </p:nvPr>
        </p:nvSpPr>
        <p:spPr/>
        <p:txBody>
          <a:bodyPr/>
          <a:lstStyle/>
          <a:p>
            <a:pPr lvl="4"/>
            <a:r>
              <a:rPr lang="en-US" altLang="en-US" smtClean="0"/>
              <a:t>&lt;author&gt;, &lt;company&gt;</a:t>
            </a:r>
            <a:endParaRPr lang="en-US" altLang="en-US"/>
          </a:p>
        </p:txBody>
      </p:sp>
      <p:sp>
        <p:nvSpPr>
          <p:cNvPr id="7" name="Slide Number Placeholder 6"/>
          <p:cNvSpPr>
            <a:spLocks noGrp="1"/>
          </p:cNvSpPr>
          <p:nvPr>
            <p:ph type="sldNum" sz="quarter" idx="13"/>
          </p:nvPr>
        </p:nvSpPr>
        <p:spPr/>
        <p:txBody>
          <a:bodyPr/>
          <a:lstStyle/>
          <a:p>
            <a:r>
              <a:rPr lang="en-US" altLang="en-US" smtClean="0"/>
              <a:t>Page </a:t>
            </a:r>
            <a:fld id="{FEE786A2-147A-4A22-9D8E-A54774A8D73C}" type="slidenum">
              <a:rPr lang="en-US" altLang="en-US" smtClean="0"/>
              <a:pPr/>
              <a:t>1</a:t>
            </a:fld>
            <a:endParaRPr lang="en-US" altLang="en-US"/>
          </a:p>
        </p:txBody>
      </p:sp>
    </p:spTree>
    <p:extLst>
      <p:ext uri="{BB962C8B-B14F-4D97-AF65-F5344CB8AC3E}">
        <p14:creationId xmlns="" xmlns:p14="http://schemas.microsoft.com/office/powerpoint/2010/main" val="41314039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altLang="en-US" dirty="0" smtClean="0"/>
              <a:t>May 2015</a:t>
            </a:r>
            <a:endParaRPr lang="en-US" altLang="en-US" dirty="0"/>
          </a:p>
        </p:txBody>
      </p:sp>
      <p:sp>
        <p:nvSpPr>
          <p:cNvPr id="5" name="Footer Placeholder 4"/>
          <p:cNvSpPr>
            <a:spLocks noGrp="1"/>
          </p:cNvSpPr>
          <p:nvPr>
            <p:ph type="ftr" sz="quarter" idx="11"/>
          </p:nvPr>
        </p:nvSpPr>
        <p:spPr/>
        <p:txBody>
          <a:bodyPr/>
          <a:lstStyle>
            <a:lvl1pPr>
              <a:defRPr/>
            </a:lvl1pPr>
          </a:lstStyle>
          <a:p>
            <a:r>
              <a:rPr lang="en-US" altLang="en-US" smtClean="0"/>
              <a:t>Rick Roberts [Intel]</a:t>
            </a:r>
            <a:endParaRPr lang="en-US" altLang="en-US"/>
          </a:p>
        </p:txBody>
      </p:sp>
      <p:sp>
        <p:nvSpPr>
          <p:cNvPr id="6" name="Slide Number Placeholder 5"/>
          <p:cNvSpPr>
            <a:spLocks noGrp="1"/>
          </p:cNvSpPr>
          <p:nvPr>
            <p:ph type="sldNum" sz="quarter" idx="12"/>
          </p:nvPr>
        </p:nvSpPr>
        <p:spPr/>
        <p:txBody>
          <a:bodyPr/>
          <a:lstStyle>
            <a:lvl1pPr>
              <a:defRPr/>
            </a:lvl1pPr>
          </a:lstStyle>
          <a:p>
            <a:r>
              <a:rPr lang="en-US" altLang="en-US"/>
              <a:t>Slide </a:t>
            </a:r>
            <a:fld id="{3FACC1E0-D046-4250-A6CE-5FE33D4141D9}" type="slidenum">
              <a:rPr lang="en-US" altLang="en-US"/>
              <a:pPr/>
              <a:t>‹#›</a:t>
            </a:fld>
            <a:endParaRPr lang="en-US" altLang="en-US"/>
          </a:p>
        </p:txBody>
      </p:sp>
    </p:spTree>
    <p:extLst>
      <p:ext uri="{BB962C8B-B14F-4D97-AF65-F5344CB8AC3E}">
        <p14:creationId xmlns="" xmlns:p14="http://schemas.microsoft.com/office/powerpoint/2010/main" val="17498179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ltLang="en-US" dirty="0" smtClean="0"/>
              <a:t>May 2015</a:t>
            </a:r>
            <a:endParaRPr lang="en-US" altLang="en-US" dirty="0"/>
          </a:p>
        </p:txBody>
      </p:sp>
      <p:sp>
        <p:nvSpPr>
          <p:cNvPr id="5" name="Footer Placeholder 4"/>
          <p:cNvSpPr>
            <a:spLocks noGrp="1"/>
          </p:cNvSpPr>
          <p:nvPr>
            <p:ph type="ftr" sz="quarter" idx="11"/>
          </p:nvPr>
        </p:nvSpPr>
        <p:spPr/>
        <p:txBody>
          <a:bodyPr/>
          <a:lstStyle>
            <a:lvl1pPr>
              <a:defRPr/>
            </a:lvl1pPr>
          </a:lstStyle>
          <a:p>
            <a:r>
              <a:rPr lang="en-US" altLang="en-US" smtClean="0"/>
              <a:t>Rick Roberts [Intel]</a:t>
            </a:r>
            <a:endParaRPr lang="en-US" altLang="en-US"/>
          </a:p>
        </p:txBody>
      </p:sp>
      <p:sp>
        <p:nvSpPr>
          <p:cNvPr id="6" name="Slide Number Placeholder 5"/>
          <p:cNvSpPr>
            <a:spLocks noGrp="1"/>
          </p:cNvSpPr>
          <p:nvPr>
            <p:ph type="sldNum" sz="quarter" idx="12"/>
          </p:nvPr>
        </p:nvSpPr>
        <p:spPr/>
        <p:txBody>
          <a:bodyPr/>
          <a:lstStyle>
            <a:lvl1pPr>
              <a:defRPr/>
            </a:lvl1pPr>
          </a:lstStyle>
          <a:p>
            <a:r>
              <a:rPr lang="en-US" altLang="en-US"/>
              <a:t>Slide </a:t>
            </a:r>
            <a:fld id="{EC21D7AC-7849-4768-B6E2-5E6FDA5E5AFA}" type="slidenum">
              <a:rPr lang="en-US" altLang="en-US"/>
              <a:pPr/>
              <a:t>‹#›</a:t>
            </a:fld>
            <a:endParaRPr lang="en-US" altLang="en-US"/>
          </a:p>
        </p:txBody>
      </p:sp>
    </p:spTree>
    <p:extLst>
      <p:ext uri="{BB962C8B-B14F-4D97-AF65-F5344CB8AC3E}">
        <p14:creationId xmlns="" xmlns:p14="http://schemas.microsoft.com/office/powerpoint/2010/main" val="21287669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ltLang="en-US" dirty="0" smtClean="0"/>
              <a:t>May 2015</a:t>
            </a:r>
            <a:endParaRPr lang="en-US" altLang="en-US" dirty="0"/>
          </a:p>
        </p:txBody>
      </p:sp>
      <p:sp>
        <p:nvSpPr>
          <p:cNvPr id="5" name="Footer Placeholder 4"/>
          <p:cNvSpPr>
            <a:spLocks noGrp="1"/>
          </p:cNvSpPr>
          <p:nvPr>
            <p:ph type="ftr" sz="quarter" idx="11"/>
          </p:nvPr>
        </p:nvSpPr>
        <p:spPr/>
        <p:txBody>
          <a:bodyPr/>
          <a:lstStyle>
            <a:lvl1pPr>
              <a:defRPr/>
            </a:lvl1pPr>
          </a:lstStyle>
          <a:p>
            <a:r>
              <a:rPr lang="en-US" altLang="en-US" smtClean="0"/>
              <a:t>Rick Roberts [Intel]</a:t>
            </a:r>
            <a:endParaRPr lang="en-US" altLang="en-US"/>
          </a:p>
        </p:txBody>
      </p:sp>
      <p:sp>
        <p:nvSpPr>
          <p:cNvPr id="6" name="Slide Number Placeholder 5"/>
          <p:cNvSpPr>
            <a:spLocks noGrp="1"/>
          </p:cNvSpPr>
          <p:nvPr>
            <p:ph type="sldNum" sz="quarter" idx="12"/>
          </p:nvPr>
        </p:nvSpPr>
        <p:spPr/>
        <p:txBody>
          <a:bodyPr/>
          <a:lstStyle>
            <a:lvl1pPr>
              <a:defRPr/>
            </a:lvl1pPr>
          </a:lstStyle>
          <a:p>
            <a:r>
              <a:rPr lang="en-US" altLang="en-US"/>
              <a:t>Slide </a:t>
            </a:r>
            <a:fld id="{130E49F4-5569-4B9D-9995-871A562C2166}" type="slidenum">
              <a:rPr lang="en-US" altLang="en-US"/>
              <a:pPr/>
              <a:t>‹#›</a:t>
            </a:fld>
            <a:endParaRPr lang="en-US" altLang="en-US"/>
          </a:p>
        </p:txBody>
      </p:sp>
    </p:spTree>
    <p:extLst>
      <p:ext uri="{BB962C8B-B14F-4D97-AF65-F5344CB8AC3E}">
        <p14:creationId xmlns="" xmlns:p14="http://schemas.microsoft.com/office/powerpoint/2010/main" val="203518573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1143000" y="1122363"/>
            <a:ext cx="6858000" cy="2387600"/>
          </a:xfrm>
        </p:spPr>
        <p:txBody>
          <a:bodyPr anchor="b"/>
          <a:lstStyle>
            <a:lvl1pPr algn="ctr">
              <a:defRPr sz="6000"/>
            </a:lvl1pPr>
          </a:lstStyle>
          <a:p>
            <a:r>
              <a:rPr lang="ko-KR" altLang="en-US" smtClean="0"/>
              <a:t>마스터 제목 스타일 편집</a:t>
            </a:r>
            <a:endParaRPr lang="ko-KR" altLang="en-US"/>
          </a:p>
        </p:txBody>
      </p:sp>
      <p:sp>
        <p:nvSpPr>
          <p:cNvPr id="3" name="부제목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ko-KR" altLang="en-US" smtClean="0"/>
              <a:t>마스터 부제목 스타일 편집</a:t>
            </a:r>
            <a:endParaRPr lang="ko-KR" altLang="en-US"/>
          </a:p>
        </p:txBody>
      </p:sp>
      <p:sp>
        <p:nvSpPr>
          <p:cNvPr id="4" name="날짜 개체 틀 3"/>
          <p:cNvSpPr>
            <a:spLocks noGrp="1"/>
          </p:cNvSpPr>
          <p:nvPr>
            <p:ph type="dt" sz="half" idx="10"/>
          </p:nvPr>
        </p:nvSpPr>
        <p:spPr/>
        <p:txBody>
          <a:bodyPr/>
          <a:lstStyle/>
          <a:p>
            <a:fld id="{0771FF6D-F4FC-433A-999C-17A2D03F7B13}" type="datetimeFigureOut">
              <a:rPr lang="ko-KR" altLang="en-US" smtClean="0"/>
              <a:pPr/>
              <a:t>2015-07-17</a:t>
            </a:fld>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A37C9838-1319-467D-8ECF-E1D7322893AF}" type="slidenum">
              <a:rPr lang="ko-KR" altLang="en-US" smtClean="0"/>
              <a:pPr/>
              <a:t>‹#›</a:t>
            </a:fld>
            <a:endParaRPr lang="ko-KR" altLang="en-US"/>
          </a:p>
        </p:txBody>
      </p:sp>
    </p:spTree>
    <p:extLst>
      <p:ext uri="{BB962C8B-B14F-4D97-AF65-F5344CB8AC3E}">
        <p14:creationId xmlns="" xmlns:p14="http://schemas.microsoft.com/office/powerpoint/2010/main" val="233731449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10"/>
          </p:nvPr>
        </p:nvSpPr>
        <p:spPr/>
        <p:txBody>
          <a:bodyPr/>
          <a:lstStyle/>
          <a:p>
            <a:fld id="{0771FF6D-F4FC-433A-999C-17A2D03F7B13}" type="datetimeFigureOut">
              <a:rPr lang="ko-KR" altLang="en-US" smtClean="0"/>
              <a:pPr/>
              <a:t>2015-07-17</a:t>
            </a:fld>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A37C9838-1319-467D-8ECF-E1D7322893AF}" type="slidenum">
              <a:rPr lang="ko-KR" altLang="en-US" smtClean="0"/>
              <a:pPr/>
              <a:t>‹#›</a:t>
            </a:fld>
            <a:endParaRPr lang="ko-KR" altLang="en-US"/>
          </a:p>
        </p:txBody>
      </p:sp>
    </p:spTree>
    <p:extLst>
      <p:ext uri="{BB962C8B-B14F-4D97-AF65-F5344CB8AC3E}">
        <p14:creationId xmlns="" xmlns:p14="http://schemas.microsoft.com/office/powerpoint/2010/main" val="70180010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제목 1"/>
          <p:cNvSpPr>
            <a:spLocks noGrp="1"/>
          </p:cNvSpPr>
          <p:nvPr>
            <p:ph type="title"/>
          </p:nvPr>
        </p:nvSpPr>
        <p:spPr>
          <a:xfrm>
            <a:off x="623888" y="1709738"/>
            <a:ext cx="7886700" cy="2852737"/>
          </a:xfrm>
        </p:spPr>
        <p:txBody>
          <a:bodyPr anchor="b"/>
          <a:lstStyle>
            <a:lvl1pPr>
              <a:defRPr sz="6000"/>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ko-KR" altLang="en-US" smtClean="0"/>
              <a:t>마스터 텍스트 스타일을 편집합니다</a:t>
            </a:r>
          </a:p>
        </p:txBody>
      </p:sp>
      <p:sp>
        <p:nvSpPr>
          <p:cNvPr id="4" name="날짜 개체 틀 3"/>
          <p:cNvSpPr>
            <a:spLocks noGrp="1"/>
          </p:cNvSpPr>
          <p:nvPr>
            <p:ph type="dt" sz="half" idx="10"/>
          </p:nvPr>
        </p:nvSpPr>
        <p:spPr/>
        <p:txBody>
          <a:bodyPr/>
          <a:lstStyle/>
          <a:p>
            <a:fld id="{0771FF6D-F4FC-433A-999C-17A2D03F7B13}" type="datetimeFigureOut">
              <a:rPr lang="ko-KR" altLang="en-US" smtClean="0"/>
              <a:pPr/>
              <a:t>2015-07-17</a:t>
            </a:fld>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A37C9838-1319-467D-8ECF-E1D7322893AF}" type="slidenum">
              <a:rPr lang="ko-KR" altLang="en-US" smtClean="0"/>
              <a:pPr/>
              <a:t>‹#›</a:t>
            </a:fld>
            <a:endParaRPr lang="ko-KR" altLang="en-US"/>
          </a:p>
        </p:txBody>
      </p:sp>
    </p:spTree>
    <p:extLst>
      <p:ext uri="{BB962C8B-B14F-4D97-AF65-F5344CB8AC3E}">
        <p14:creationId xmlns="" xmlns:p14="http://schemas.microsoft.com/office/powerpoint/2010/main" val="173107281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sz="half" idx="1"/>
          </p:nvPr>
        </p:nvSpPr>
        <p:spPr>
          <a:xfrm>
            <a:off x="628650" y="1825625"/>
            <a:ext cx="3867150" cy="4351338"/>
          </a:xfrm>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내용 개체 틀 3"/>
          <p:cNvSpPr>
            <a:spLocks noGrp="1"/>
          </p:cNvSpPr>
          <p:nvPr>
            <p:ph sz="half" idx="2"/>
          </p:nvPr>
        </p:nvSpPr>
        <p:spPr>
          <a:xfrm>
            <a:off x="4648200" y="1825625"/>
            <a:ext cx="3867150" cy="4351338"/>
          </a:xfrm>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날짜 개체 틀 4"/>
          <p:cNvSpPr>
            <a:spLocks noGrp="1"/>
          </p:cNvSpPr>
          <p:nvPr>
            <p:ph type="dt" sz="half" idx="10"/>
          </p:nvPr>
        </p:nvSpPr>
        <p:spPr/>
        <p:txBody>
          <a:bodyPr/>
          <a:lstStyle/>
          <a:p>
            <a:fld id="{0771FF6D-F4FC-433A-999C-17A2D03F7B13}" type="datetimeFigureOut">
              <a:rPr lang="ko-KR" altLang="en-US" smtClean="0"/>
              <a:pPr/>
              <a:t>2015-07-17</a:t>
            </a:fld>
            <a:endParaRPr lang="ko-KR" altLang="en-US"/>
          </a:p>
        </p:txBody>
      </p:sp>
      <p:sp>
        <p:nvSpPr>
          <p:cNvPr id="6" name="바닥글 개체 틀 5"/>
          <p:cNvSpPr>
            <a:spLocks noGrp="1"/>
          </p:cNvSpPr>
          <p:nvPr>
            <p:ph type="ftr" sz="quarter" idx="11"/>
          </p:nvPr>
        </p:nvSpPr>
        <p:spPr/>
        <p:txBody>
          <a:bodyPr/>
          <a:lstStyle/>
          <a:p>
            <a:endParaRPr lang="ko-KR" altLang="en-US"/>
          </a:p>
        </p:txBody>
      </p:sp>
      <p:sp>
        <p:nvSpPr>
          <p:cNvPr id="7" name="슬라이드 번호 개체 틀 6"/>
          <p:cNvSpPr>
            <a:spLocks noGrp="1"/>
          </p:cNvSpPr>
          <p:nvPr>
            <p:ph type="sldNum" sz="quarter" idx="12"/>
          </p:nvPr>
        </p:nvSpPr>
        <p:spPr/>
        <p:txBody>
          <a:bodyPr/>
          <a:lstStyle/>
          <a:p>
            <a:fld id="{A37C9838-1319-467D-8ECF-E1D7322893AF}" type="slidenum">
              <a:rPr lang="ko-KR" altLang="en-US" smtClean="0"/>
              <a:pPr/>
              <a:t>‹#›</a:t>
            </a:fld>
            <a:endParaRPr lang="ko-KR" altLang="en-US"/>
          </a:p>
        </p:txBody>
      </p:sp>
    </p:spTree>
    <p:extLst>
      <p:ext uri="{BB962C8B-B14F-4D97-AF65-F5344CB8AC3E}">
        <p14:creationId xmlns="" xmlns:p14="http://schemas.microsoft.com/office/powerpoint/2010/main" val="329225025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제목 1"/>
          <p:cNvSpPr>
            <a:spLocks noGrp="1"/>
          </p:cNvSpPr>
          <p:nvPr>
            <p:ph type="title"/>
          </p:nvPr>
        </p:nvSpPr>
        <p:spPr>
          <a:xfrm>
            <a:off x="630238" y="365125"/>
            <a:ext cx="7886700" cy="1325563"/>
          </a:xfrm>
        </p:spPr>
        <p:txBody>
          <a:body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4" name="내용 개체 틀 3"/>
          <p:cNvSpPr>
            <a:spLocks noGrp="1"/>
          </p:cNvSpPr>
          <p:nvPr>
            <p:ph sz="half" idx="2"/>
          </p:nvPr>
        </p:nvSpPr>
        <p:spPr>
          <a:xfrm>
            <a:off x="630238" y="2505075"/>
            <a:ext cx="3868737" cy="3684588"/>
          </a:xfrm>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텍스트 개체 틀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6" name="내용 개체 틀 5"/>
          <p:cNvSpPr>
            <a:spLocks noGrp="1"/>
          </p:cNvSpPr>
          <p:nvPr>
            <p:ph sz="quarter" idx="4"/>
          </p:nvPr>
        </p:nvSpPr>
        <p:spPr>
          <a:xfrm>
            <a:off x="4629150" y="2505075"/>
            <a:ext cx="3887788" cy="3684588"/>
          </a:xfrm>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7" name="날짜 개체 틀 6"/>
          <p:cNvSpPr>
            <a:spLocks noGrp="1"/>
          </p:cNvSpPr>
          <p:nvPr>
            <p:ph type="dt" sz="half" idx="10"/>
          </p:nvPr>
        </p:nvSpPr>
        <p:spPr/>
        <p:txBody>
          <a:bodyPr/>
          <a:lstStyle/>
          <a:p>
            <a:fld id="{0771FF6D-F4FC-433A-999C-17A2D03F7B13}" type="datetimeFigureOut">
              <a:rPr lang="ko-KR" altLang="en-US" smtClean="0"/>
              <a:pPr/>
              <a:t>2015-07-17</a:t>
            </a:fld>
            <a:endParaRPr lang="ko-KR" altLang="en-US"/>
          </a:p>
        </p:txBody>
      </p:sp>
      <p:sp>
        <p:nvSpPr>
          <p:cNvPr id="8" name="바닥글 개체 틀 7"/>
          <p:cNvSpPr>
            <a:spLocks noGrp="1"/>
          </p:cNvSpPr>
          <p:nvPr>
            <p:ph type="ftr" sz="quarter" idx="11"/>
          </p:nvPr>
        </p:nvSpPr>
        <p:spPr/>
        <p:txBody>
          <a:bodyPr/>
          <a:lstStyle/>
          <a:p>
            <a:endParaRPr lang="ko-KR" altLang="en-US"/>
          </a:p>
        </p:txBody>
      </p:sp>
      <p:sp>
        <p:nvSpPr>
          <p:cNvPr id="9" name="슬라이드 번호 개체 틀 8"/>
          <p:cNvSpPr>
            <a:spLocks noGrp="1"/>
          </p:cNvSpPr>
          <p:nvPr>
            <p:ph type="sldNum" sz="quarter" idx="12"/>
          </p:nvPr>
        </p:nvSpPr>
        <p:spPr/>
        <p:txBody>
          <a:bodyPr/>
          <a:lstStyle/>
          <a:p>
            <a:fld id="{A37C9838-1319-467D-8ECF-E1D7322893AF}" type="slidenum">
              <a:rPr lang="ko-KR" altLang="en-US" smtClean="0"/>
              <a:pPr/>
              <a:t>‹#›</a:t>
            </a:fld>
            <a:endParaRPr lang="ko-KR" altLang="en-US"/>
          </a:p>
        </p:txBody>
      </p:sp>
    </p:spTree>
    <p:extLst>
      <p:ext uri="{BB962C8B-B14F-4D97-AF65-F5344CB8AC3E}">
        <p14:creationId xmlns="" xmlns:p14="http://schemas.microsoft.com/office/powerpoint/2010/main" val="231799490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날짜 개체 틀 2"/>
          <p:cNvSpPr>
            <a:spLocks noGrp="1"/>
          </p:cNvSpPr>
          <p:nvPr>
            <p:ph type="dt" sz="half" idx="10"/>
          </p:nvPr>
        </p:nvSpPr>
        <p:spPr/>
        <p:txBody>
          <a:bodyPr/>
          <a:lstStyle/>
          <a:p>
            <a:fld id="{0771FF6D-F4FC-433A-999C-17A2D03F7B13}" type="datetimeFigureOut">
              <a:rPr lang="ko-KR" altLang="en-US" smtClean="0"/>
              <a:pPr/>
              <a:t>2015-07-17</a:t>
            </a:fld>
            <a:endParaRPr lang="ko-KR" altLang="en-US"/>
          </a:p>
        </p:txBody>
      </p:sp>
      <p:sp>
        <p:nvSpPr>
          <p:cNvPr id="4" name="바닥글 개체 틀 3"/>
          <p:cNvSpPr>
            <a:spLocks noGrp="1"/>
          </p:cNvSpPr>
          <p:nvPr>
            <p:ph type="ftr" sz="quarter" idx="11"/>
          </p:nvPr>
        </p:nvSpPr>
        <p:spPr/>
        <p:txBody>
          <a:bodyPr/>
          <a:lstStyle/>
          <a:p>
            <a:endParaRPr lang="ko-KR" altLang="en-US"/>
          </a:p>
        </p:txBody>
      </p:sp>
      <p:sp>
        <p:nvSpPr>
          <p:cNvPr id="5" name="슬라이드 번호 개체 틀 4"/>
          <p:cNvSpPr>
            <a:spLocks noGrp="1"/>
          </p:cNvSpPr>
          <p:nvPr>
            <p:ph type="sldNum" sz="quarter" idx="12"/>
          </p:nvPr>
        </p:nvSpPr>
        <p:spPr/>
        <p:txBody>
          <a:bodyPr/>
          <a:lstStyle/>
          <a:p>
            <a:fld id="{A37C9838-1319-467D-8ECF-E1D7322893AF}" type="slidenum">
              <a:rPr lang="ko-KR" altLang="en-US" smtClean="0"/>
              <a:pPr/>
              <a:t>‹#›</a:t>
            </a:fld>
            <a:endParaRPr lang="ko-KR" altLang="en-US"/>
          </a:p>
        </p:txBody>
      </p:sp>
    </p:spTree>
    <p:extLst>
      <p:ext uri="{BB962C8B-B14F-4D97-AF65-F5344CB8AC3E}">
        <p14:creationId xmlns="" xmlns:p14="http://schemas.microsoft.com/office/powerpoint/2010/main" val="402375022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날짜 개체 틀 1"/>
          <p:cNvSpPr>
            <a:spLocks noGrp="1"/>
          </p:cNvSpPr>
          <p:nvPr>
            <p:ph type="dt" sz="half" idx="10"/>
          </p:nvPr>
        </p:nvSpPr>
        <p:spPr/>
        <p:txBody>
          <a:bodyPr/>
          <a:lstStyle/>
          <a:p>
            <a:fld id="{0771FF6D-F4FC-433A-999C-17A2D03F7B13}" type="datetimeFigureOut">
              <a:rPr lang="ko-KR" altLang="en-US" smtClean="0"/>
              <a:pPr/>
              <a:t>2015-07-17</a:t>
            </a:fld>
            <a:endParaRPr lang="ko-KR" altLang="en-US"/>
          </a:p>
        </p:txBody>
      </p:sp>
      <p:sp>
        <p:nvSpPr>
          <p:cNvPr id="3" name="바닥글 개체 틀 2"/>
          <p:cNvSpPr>
            <a:spLocks noGrp="1"/>
          </p:cNvSpPr>
          <p:nvPr>
            <p:ph type="ftr" sz="quarter" idx="11"/>
          </p:nvPr>
        </p:nvSpPr>
        <p:spPr/>
        <p:txBody>
          <a:bodyPr/>
          <a:lstStyle/>
          <a:p>
            <a:endParaRPr lang="ko-KR" altLang="en-US"/>
          </a:p>
        </p:txBody>
      </p:sp>
      <p:sp>
        <p:nvSpPr>
          <p:cNvPr id="4" name="슬라이드 번호 개체 틀 3"/>
          <p:cNvSpPr>
            <a:spLocks noGrp="1"/>
          </p:cNvSpPr>
          <p:nvPr>
            <p:ph type="sldNum" sz="quarter" idx="12"/>
          </p:nvPr>
        </p:nvSpPr>
        <p:spPr/>
        <p:txBody>
          <a:bodyPr/>
          <a:lstStyle/>
          <a:p>
            <a:fld id="{A37C9838-1319-467D-8ECF-E1D7322893AF}" type="slidenum">
              <a:rPr lang="ko-KR" altLang="en-US" smtClean="0"/>
              <a:pPr/>
              <a:t>‹#›</a:t>
            </a:fld>
            <a:endParaRPr lang="ko-KR" altLang="en-US"/>
          </a:p>
        </p:txBody>
      </p:sp>
    </p:spTree>
    <p:extLst>
      <p:ext uri="{BB962C8B-B14F-4D97-AF65-F5344CB8AC3E}">
        <p14:creationId xmlns="" xmlns:p14="http://schemas.microsoft.com/office/powerpoint/2010/main" val="156260718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제목 1"/>
          <p:cNvSpPr>
            <a:spLocks noGrp="1"/>
          </p:cNvSpPr>
          <p:nvPr>
            <p:ph type="title"/>
          </p:nvPr>
        </p:nvSpPr>
        <p:spPr>
          <a:xfrm>
            <a:off x="630238" y="457200"/>
            <a:ext cx="2949575" cy="1600200"/>
          </a:xfrm>
        </p:spPr>
        <p:txBody>
          <a:bodyPr anchor="b"/>
          <a:lstStyle>
            <a:lvl1pPr>
              <a:defRPr sz="3200"/>
            </a:lvl1pPr>
          </a:lstStyle>
          <a:p>
            <a:r>
              <a:rPr lang="ko-KR" altLang="en-US" smtClean="0"/>
              <a:t>마스터 제목 스타일 편집</a:t>
            </a:r>
            <a:endParaRPr lang="ko-KR" altLang="en-US"/>
          </a:p>
        </p:txBody>
      </p:sp>
      <p:sp>
        <p:nvSpPr>
          <p:cNvPr id="3" name="내용 개체 틀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텍스트 개체 틀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ko-KR" altLang="en-US" smtClean="0"/>
              <a:t>마스터 텍스트 스타일을 편집합니다</a:t>
            </a:r>
          </a:p>
        </p:txBody>
      </p:sp>
      <p:sp>
        <p:nvSpPr>
          <p:cNvPr id="5" name="날짜 개체 틀 4"/>
          <p:cNvSpPr>
            <a:spLocks noGrp="1"/>
          </p:cNvSpPr>
          <p:nvPr>
            <p:ph type="dt" sz="half" idx="10"/>
          </p:nvPr>
        </p:nvSpPr>
        <p:spPr/>
        <p:txBody>
          <a:bodyPr/>
          <a:lstStyle/>
          <a:p>
            <a:fld id="{0771FF6D-F4FC-433A-999C-17A2D03F7B13}" type="datetimeFigureOut">
              <a:rPr lang="ko-KR" altLang="en-US" smtClean="0"/>
              <a:pPr/>
              <a:t>2015-07-17</a:t>
            </a:fld>
            <a:endParaRPr lang="ko-KR" altLang="en-US"/>
          </a:p>
        </p:txBody>
      </p:sp>
      <p:sp>
        <p:nvSpPr>
          <p:cNvPr id="6" name="바닥글 개체 틀 5"/>
          <p:cNvSpPr>
            <a:spLocks noGrp="1"/>
          </p:cNvSpPr>
          <p:nvPr>
            <p:ph type="ftr" sz="quarter" idx="11"/>
          </p:nvPr>
        </p:nvSpPr>
        <p:spPr/>
        <p:txBody>
          <a:bodyPr/>
          <a:lstStyle/>
          <a:p>
            <a:endParaRPr lang="ko-KR" altLang="en-US"/>
          </a:p>
        </p:txBody>
      </p:sp>
      <p:sp>
        <p:nvSpPr>
          <p:cNvPr id="7" name="슬라이드 번호 개체 틀 6"/>
          <p:cNvSpPr>
            <a:spLocks noGrp="1"/>
          </p:cNvSpPr>
          <p:nvPr>
            <p:ph type="sldNum" sz="quarter" idx="12"/>
          </p:nvPr>
        </p:nvSpPr>
        <p:spPr/>
        <p:txBody>
          <a:bodyPr/>
          <a:lstStyle/>
          <a:p>
            <a:fld id="{A37C9838-1319-467D-8ECF-E1D7322893AF}" type="slidenum">
              <a:rPr lang="ko-KR" altLang="en-US" smtClean="0"/>
              <a:pPr/>
              <a:t>‹#›</a:t>
            </a:fld>
            <a:endParaRPr lang="ko-KR" altLang="en-US"/>
          </a:p>
        </p:txBody>
      </p:sp>
    </p:spTree>
    <p:extLst>
      <p:ext uri="{BB962C8B-B14F-4D97-AF65-F5344CB8AC3E}">
        <p14:creationId xmlns="" xmlns:p14="http://schemas.microsoft.com/office/powerpoint/2010/main" val="26560610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ltLang="en-US" dirty="0" smtClean="0"/>
              <a:t>May  2015</a:t>
            </a:r>
            <a:endParaRPr lang="en-US" altLang="en-US" dirty="0"/>
          </a:p>
        </p:txBody>
      </p:sp>
      <p:sp>
        <p:nvSpPr>
          <p:cNvPr id="5" name="Footer Placeholder 4"/>
          <p:cNvSpPr>
            <a:spLocks noGrp="1"/>
          </p:cNvSpPr>
          <p:nvPr>
            <p:ph type="ftr" sz="quarter" idx="11"/>
          </p:nvPr>
        </p:nvSpPr>
        <p:spPr/>
        <p:txBody>
          <a:bodyPr/>
          <a:lstStyle>
            <a:lvl1pPr>
              <a:defRPr/>
            </a:lvl1pPr>
          </a:lstStyle>
          <a:p>
            <a:r>
              <a:rPr lang="en-US" altLang="en-US" smtClean="0"/>
              <a:t>Rick Roberts [Intel]</a:t>
            </a:r>
            <a:endParaRPr lang="en-US" altLang="en-US"/>
          </a:p>
        </p:txBody>
      </p:sp>
      <p:sp>
        <p:nvSpPr>
          <p:cNvPr id="6" name="Slide Number Placeholder 5"/>
          <p:cNvSpPr>
            <a:spLocks noGrp="1"/>
          </p:cNvSpPr>
          <p:nvPr>
            <p:ph type="sldNum" sz="quarter" idx="12"/>
          </p:nvPr>
        </p:nvSpPr>
        <p:spPr/>
        <p:txBody>
          <a:bodyPr/>
          <a:lstStyle>
            <a:lvl1pPr>
              <a:defRPr/>
            </a:lvl1pPr>
          </a:lstStyle>
          <a:p>
            <a:r>
              <a:rPr lang="en-US" altLang="en-US"/>
              <a:t>Slide </a:t>
            </a:r>
            <a:fld id="{FE9452A1-664C-4B11-815F-D412087E161B}" type="slidenum">
              <a:rPr lang="en-US" altLang="en-US"/>
              <a:pPr/>
              <a:t>‹#›</a:t>
            </a:fld>
            <a:endParaRPr lang="en-US" altLang="en-US"/>
          </a:p>
        </p:txBody>
      </p:sp>
    </p:spTree>
    <p:extLst>
      <p:ext uri="{BB962C8B-B14F-4D97-AF65-F5344CB8AC3E}">
        <p14:creationId xmlns="" xmlns:p14="http://schemas.microsoft.com/office/powerpoint/2010/main" val="32376087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제목 1"/>
          <p:cNvSpPr>
            <a:spLocks noGrp="1"/>
          </p:cNvSpPr>
          <p:nvPr>
            <p:ph type="title"/>
          </p:nvPr>
        </p:nvSpPr>
        <p:spPr>
          <a:xfrm>
            <a:off x="630238" y="457200"/>
            <a:ext cx="2949575" cy="1600200"/>
          </a:xfrm>
        </p:spPr>
        <p:txBody>
          <a:bodyPr anchor="b"/>
          <a:lstStyle>
            <a:lvl1pPr>
              <a:defRPr sz="3200"/>
            </a:lvl1pPr>
          </a:lstStyle>
          <a:p>
            <a:r>
              <a:rPr lang="ko-KR" altLang="en-US" smtClean="0"/>
              <a:t>마스터 제목 스타일 편집</a:t>
            </a:r>
            <a:endParaRPr lang="ko-KR" altLang="en-US"/>
          </a:p>
        </p:txBody>
      </p:sp>
      <p:sp>
        <p:nvSpPr>
          <p:cNvPr id="3" name="그림 개체 틀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ko-KR" altLang="en-US"/>
          </a:p>
        </p:txBody>
      </p:sp>
      <p:sp>
        <p:nvSpPr>
          <p:cNvPr id="4" name="텍스트 개체 틀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ko-KR" altLang="en-US" smtClean="0"/>
              <a:t>마스터 텍스트 스타일을 편집합니다</a:t>
            </a:r>
          </a:p>
        </p:txBody>
      </p:sp>
      <p:sp>
        <p:nvSpPr>
          <p:cNvPr id="5" name="날짜 개체 틀 4"/>
          <p:cNvSpPr>
            <a:spLocks noGrp="1"/>
          </p:cNvSpPr>
          <p:nvPr>
            <p:ph type="dt" sz="half" idx="10"/>
          </p:nvPr>
        </p:nvSpPr>
        <p:spPr/>
        <p:txBody>
          <a:bodyPr/>
          <a:lstStyle/>
          <a:p>
            <a:fld id="{0771FF6D-F4FC-433A-999C-17A2D03F7B13}" type="datetimeFigureOut">
              <a:rPr lang="ko-KR" altLang="en-US" smtClean="0"/>
              <a:pPr/>
              <a:t>2015-07-17</a:t>
            </a:fld>
            <a:endParaRPr lang="ko-KR" altLang="en-US"/>
          </a:p>
        </p:txBody>
      </p:sp>
      <p:sp>
        <p:nvSpPr>
          <p:cNvPr id="6" name="바닥글 개체 틀 5"/>
          <p:cNvSpPr>
            <a:spLocks noGrp="1"/>
          </p:cNvSpPr>
          <p:nvPr>
            <p:ph type="ftr" sz="quarter" idx="11"/>
          </p:nvPr>
        </p:nvSpPr>
        <p:spPr/>
        <p:txBody>
          <a:bodyPr/>
          <a:lstStyle/>
          <a:p>
            <a:endParaRPr lang="ko-KR" altLang="en-US"/>
          </a:p>
        </p:txBody>
      </p:sp>
      <p:sp>
        <p:nvSpPr>
          <p:cNvPr id="7" name="슬라이드 번호 개체 틀 6"/>
          <p:cNvSpPr>
            <a:spLocks noGrp="1"/>
          </p:cNvSpPr>
          <p:nvPr>
            <p:ph type="sldNum" sz="quarter" idx="12"/>
          </p:nvPr>
        </p:nvSpPr>
        <p:spPr/>
        <p:txBody>
          <a:bodyPr/>
          <a:lstStyle/>
          <a:p>
            <a:fld id="{A37C9838-1319-467D-8ECF-E1D7322893AF}" type="slidenum">
              <a:rPr lang="ko-KR" altLang="en-US" smtClean="0"/>
              <a:pPr/>
              <a:t>‹#›</a:t>
            </a:fld>
            <a:endParaRPr lang="ko-KR" altLang="en-US"/>
          </a:p>
        </p:txBody>
      </p:sp>
    </p:spTree>
    <p:extLst>
      <p:ext uri="{BB962C8B-B14F-4D97-AF65-F5344CB8AC3E}">
        <p14:creationId xmlns="" xmlns:p14="http://schemas.microsoft.com/office/powerpoint/2010/main" val="392088394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10"/>
          </p:nvPr>
        </p:nvSpPr>
        <p:spPr/>
        <p:txBody>
          <a:bodyPr/>
          <a:lstStyle/>
          <a:p>
            <a:fld id="{0771FF6D-F4FC-433A-999C-17A2D03F7B13}" type="datetimeFigureOut">
              <a:rPr lang="ko-KR" altLang="en-US" smtClean="0"/>
              <a:pPr/>
              <a:t>2015-07-17</a:t>
            </a:fld>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A37C9838-1319-467D-8ECF-E1D7322893AF}" type="slidenum">
              <a:rPr lang="ko-KR" altLang="en-US" smtClean="0"/>
              <a:pPr/>
              <a:t>‹#›</a:t>
            </a:fld>
            <a:endParaRPr lang="ko-KR" altLang="en-US"/>
          </a:p>
        </p:txBody>
      </p:sp>
    </p:spTree>
    <p:extLst>
      <p:ext uri="{BB962C8B-B14F-4D97-AF65-F5344CB8AC3E}">
        <p14:creationId xmlns="" xmlns:p14="http://schemas.microsoft.com/office/powerpoint/2010/main" val="263784259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세로 제목 1"/>
          <p:cNvSpPr>
            <a:spLocks noGrp="1"/>
          </p:cNvSpPr>
          <p:nvPr>
            <p:ph type="title" orient="vert"/>
          </p:nvPr>
        </p:nvSpPr>
        <p:spPr>
          <a:xfrm>
            <a:off x="6543675" y="365125"/>
            <a:ext cx="1971675" cy="5811838"/>
          </a:xfrm>
        </p:spPr>
        <p:txBody>
          <a:bodyPr vert="eaVert"/>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a:xfrm>
            <a:off x="628650" y="365125"/>
            <a:ext cx="5762625" cy="5811838"/>
          </a:xfrm>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10"/>
          </p:nvPr>
        </p:nvSpPr>
        <p:spPr/>
        <p:txBody>
          <a:bodyPr/>
          <a:lstStyle/>
          <a:p>
            <a:fld id="{0771FF6D-F4FC-433A-999C-17A2D03F7B13}" type="datetimeFigureOut">
              <a:rPr lang="ko-KR" altLang="en-US" smtClean="0"/>
              <a:pPr/>
              <a:t>2015-07-17</a:t>
            </a:fld>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A37C9838-1319-467D-8ECF-E1D7322893AF}" type="slidenum">
              <a:rPr lang="ko-KR" altLang="en-US" smtClean="0"/>
              <a:pPr/>
              <a:t>‹#›</a:t>
            </a:fld>
            <a:endParaRPr lang="ko-KR" altLang="en-US"/>
          </a:p>
        </p:txBody>
      </p:sp>
    </p:spTree>
    <p:extLst>
      <p:ext uri="{BB962C8B-B14F-4D97-AF65-F5344CB8AC3E}">
        <p14:creationId xmlns="" xmlns:p14="http://schemas.microsoft.com/office/powerpoint/2010/main" val="15558428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altLang="en-US" dirty="0" smtClean="0"/>
              <a:t>May 2015</a:t>
            </a:r>
            <a:endParaRPr lang="en-US" altLang="en-US" dirty="0"/>
          </a:p>
        </p:txBody>
      </p:sp>
      <p:sp>
        <p:nvSpPr>
          <p:cNvPr id="5" name="Footer Placeholder 4"/>
          <p:cNvSpPr>
            <a:spLocks noGrp="1"/>
          </p:cNvSpPr>
          <p:nvPr>
            <p:ph type="ftr" sz="quarter" idx="11"/>
          </p:nvPr>
        </p:nvSpPr>
        <p:spPr/>
        <p:txBody>
          <a:bodyPr/>
          <a:lstStyle>
            <a:lvl1pPr>
              <a:defRPr/>
            </a:lvl1pPr>
          </a:lstStyle>
          <a:p>
            <a:r>
              <a:rPr lang="en-US" altLang="en-US" smtClean="0"/>
              <a:t>Rick Roberts [Intel]</a:t>
            </a:r>
            <a:endParaRPr lang="en-US" altLang="en-US"/>
          </a:p>
        </p:txBody>
      </p:sp>
      <p:sp>
        <p:nvSpPr>
          <p:cNvPr id="6" name="Slide Number Placeholder 5"/>
          <p:cNvSpPr>
            <a:spLocks noGrp="1"/>
          </p:cNvSpPr>
          <p:nvPr>
            <p:ph type="sldNum" sz="quarter" idx="12"/>
          </p:nvPr>
        </p:nvSpPr>
        <p:spPr/>
        <p:txBody>
          <a:bodyPr/>
          <a:lstStyle>
            <a:lvl1pPr>
              <a:defRPr/>
            </a:lvl1pPr>
          </a:lstStyle>
          <a:p>
            <a:r>
              <a:rPr lang="en-US" altLang="en-US"/>
              <a:t>Slide </a:t>
            </a:r>
            <a:fld id="{16ADF9E7-6020-4217-A2E7-7378B7879D7B}" type="slidenum">
              <a:rPr lang="en-US" altLang="en-US"/>
              <a:pPr/>
              <a:t>‹#›</a:t>
            </a:fld>
            <a:endParaRPr lang="en-US" altLang="en-US"/>
          </a:p>
        </p:txBody>
      </p:sp>
    </p:spTree>
    <p:extLst>
      <p:ext uri="{BB962C8B-B14F-4D97-AF65-F5344CB8AC3E}">
        <p14:creationId xmlns="" xmlns:p14="http://schemas.microsoft.com/office/powerpoint/2010/main" val="37152579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altLang="en-US" dirty="0" smtClean="0"/>
              <a:t>May 2015</a:t>
            </a:r>
            <a:endParaRPr lang="en-US" altLang="en-US" dirty="0"/>
          </a:p>
        </p:txBody>
      </p:sp>
      <p:sp>
        <p:nvSpPr>
          <p:cNvPr id="6" name="Footer Placeholder 5"/>
          <p:cNvSpPr>
            <a:spLocks noGrp="1"/>
          </p:cNvSpPr>
          <p:nvPr>
            <p:ph type="ftr" sz="quarter" idx="11"/>
          </p:nvPr>
        </p:nvSpPr>
        <p:spPr/>
        <p:txBody>
          <a:bodyPr/>
          <a:lstStyle>
            <a:lvl1pPr>
              <a:defRPr/>
            </a:lvl1pPr>
          </a:lstStyle>
          <a:p>
            <a:r>
              <a:rPr lang="en-US" altLang="en-US" smtClean="0"/>
              <a:t>Rick Roberts [Intel]</a:t>
            </a:r>
            <a:endParaRPr lang="en-US" altLang="en-US"/>
          </a:p>
        </p:txBody>
      </p:sp>
      <p:sp>
        <p:nvSpPr>
          <p:cNvPr id="7" name="Slide Number Placeholder 6"/>
          <p:cNvSpPr>
            <a:spLocks noGrp="1"/>
          </p:cNvSpPr>
          <p:nvPr>
            <p:ph type="sldNum" sz="quarter" idx="12"/>
          </p:nvPr>
        </p:nvSpPr>
        <p:spPr/>
        <p:txBody>
          <a:bodyPr/>
          <a:lstStyle>
            <a:lvl1pPr>
              <a:defRPr/>
            </a:lvl1pPr>
          </a:lstStyle>
          <a:p>
            <a:r>
              <a:rPr lang="en-US" altLang="en-US"/>
              <a:t>Slide </a:t>
            </a:r>
            <a:fld id="{53BABFDC-8BEE-4341-9A44-AEC52D884F8D}" type="slidenum">
              <a:rPr lang="en-US" altLang="en-US"/>
              <a:pPr/>
              <a:t>‹#›</a:t>
            </a:fld>
            <a:endParaRPr lang="en-US" altLang="en-US"/>
          </a:p>
        </p:txBody>
      </p:sp>
    </p:spTree>
    <p:extLst>
      <p:ext uri="{BB962C8B-B14F-4D97-AF65-F5344CB8AC3E}">
        <p14:creationId xmlns="" xmlns:p14="http://schemas.microsoft.com/office/powerpoint/2010/main" val="21798804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altLang="en-US" dirty="0" smtClean="0"/>
              <a:t>May 2015</a:t>
            </a:r>
            <a:endParaRPr lang="en-US" altLang="en-US" dirty="0"/>
          </a:p>
        </p:txBody>
      </p:sp>
      <p:sp>
        <p:nvSpPr>
          <p:cNvPr id="8" name="Footer Placeholder 7"/>
          <p:cNvSpPr>
            <a:spLocks noGrp="1"/>
          </p:cNvSpPr>
          <p:nvPr>
            <p:ph type="ftr" sz="quarter" idx="11"/>
          </p:nvPr>
        </p:nvSpPr>
        <p:spPr/>
        <p:txBody>
          <a:bodyPr/>
          <a:lstStyle>
            <a:lvl1pPr>
              <a:defRPr/>
            </a:lvl1pPr>
          </a:lstStyle>
          <a:p>
            <a:r>
              <a:rPr lang="en-US" altLang="en-US" smtClean="0"/>
              <a:t>Rick Roberts [Intel]</a:t>
            </a:r>
            <a:endParaRPr lang="en-US" altLang="en-US"/>
          </a:p>
        </p:txBody>
      </p:sp>
      <p:sp>
        <p:nvSpPr>
          <p:cNvPr id="9" name="Slide Number Placeholder 8"/>
          <p:cNvSpPr>
            <a:spLocks noGrp="1"/>
          </p:cNvSpPr>
          <p:nvPr>
            <p:ph type="sldNum" sz="quarter" idx="12"/>
          </p:nvPr>
        </p:nvSpPr>
        <p:spPr/>
        <p:txBody>
          <a:bodyPr/>
          <a:lstStyle>
            <a:lvl1pPr>
              <a:defRPr/>
            </a:lvl1pPr>
          </a:lstStyle>
          <a:p>
            <a:r>
              <a:rPr lang="en-US" altLang="en-US"/>
              <a:t>Slide </a:t>
            </a:r>
            <a:fld id="{1DCCB424-2A74-4E26-8FBA-6983C605F859}" type="slidenum">
              <a:rPr lang="en-US" altLang="en-US"/>
              <a:pPr/>
              <a:t>‹#›</a:t>
            </a:fld>
            <a:endParaRPr lang="en-US" altLang="en-US"/>
          </a:p>
        </p:txBody>
      </p:sp>
    </p:spTree>
    <p:extLst>
      <p:ext uri="{BB962C8B-B14F-4D97-AF65-F5344CB8AC3E}">
        <p14:creationId xmlns="" xmlns:p14="http://schemas.microsoft.com/office/powerpoint/2010/main" val="35723888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altLang="en-US" dirty="0" smtClean="0"/>
              <a:t>May 2015</a:t>
            </a:r>
            <a:endParaRPr lang="en-US" altLang="en-US" dirty="0"/>
          </a:p>
        </p:txBody>
      </p:sp>
      <p:sp>
        <p:nvSpPr>
          <p:cNvPr id="4" name="Footer Placeholder 3"/>
          <p:cNvSpPr>
            <a:spLocks noGrp="1"/>
          </p:cNvSpPr>
          <p:nvPr>
            <p:ph type="ftr" sz="quarter" idx="11"/>
          </p:nvPr>
        </p:nvSpPr>
        <p:spPr/>
        <p:txBody>
          <a:bodyPr/>
          <a:lstStyle>
            <a:lvl1pPr>
              <a:defRPr/>
            </a:lvl1pPr>
          </a:lstStyle>
          <a:p>
            <a:r>
              <a:rPr lang="en-US" altLang="en-US" smtClean="0"/>
              <a:t>Rick Roberts [Intel]</a:t>
            </a:r>
            <a:endParaRPr lang="en-US" altLang="en-US"/>
          </a:p>
        </p:txBody>
      </p:sp>
      <p:sp>
        <p:nvSpPr>
          <p:cNvPr id="5" name="Slide Number Placeholder 4"/>
          <p:cNvSpPr>
            <a:spLocks noGrp="1"/>
          </p:cNvSpPr>
          <p:nvPr>
            <p:ph type="sldNum" sz="quarter" idx="12"/>
          </p:nvPr>
        </p:nvSpPr>
        <p:spPr/>
        <p:txBody>
          <a:bodyPr/>
          <a:lstStyle>
            <a:lvl1pPr>
              <a:defRPr/>
            </a:lvl1pPr>
          </a:lstStyle>
          <a:p>
            <a:r>
              <a:rPr lang="en-US" altLang="en-US"/>
              <a:t>Slide </a:t>
            </a:r>
            <a:fld id="{18E7FE83-17A2-4576-B00D-94BC9CB307EE}" type="slidenum">
              <a:rPr lang="en-US" altLang="en-US"/>
              <a:pPr/>
              <a:t>‹#›</a:t>
            </a:fld>
            <a:endParaRPr lang="en-US" altLang="en-US"/>
          </a:p>
        </p:txBody>
      </p:sp>
    </p:spTree>
    <p:extLst>
      <p:ext uri="{BB962C8B-B14F-4D97-AF65-F5344CB8AC3E}">
        <p14:creationId xmlns="" xmlns:p14="http://schemas.microsoft.com/office/powerpoint/2010/main" val="35980168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altLang="en-US" dirty="0" smtClean="0"/>
              <a:t>May  2015</a:t>
            </a:r>
            <a:endParaRPr lang="en-US" altLang="en-US" dirty="0"/>
          </a:p>
        </p:txBody>
      </p:sp>
      <p:sp>
        <p:nvSpPr>
          <p:cNvPr id="3" name="Footer Placeholder 2"/>
          <p:cNvSpPr>
            <a:spLocks noGrp="1"/>
          </p:cNvSpPr>
          <p:nvPr>
            <p:ph type="ftr" sz="quarter" idx="11"/>
          </p:nvPr>
        </p:nvSpPr>
        <p:spPr/>
        <p:txBody>
          <a:bodyPr/>
          <a:lstStyle>
            <a:lvl1pPr>
              <a:defRPr/>
            </a:lvl1pPr>
          </a:lstStyle>
          <a:p>
            <a:r>
              <a:rPr lang="en-US" altLang="en-US" smtClean="0"/>
              <a:t>Rick Roberts [Intel]</a:t>
            </a:r>
            <a:endParaRPr lang="en-US" altLang="en-US"/>
          </a:p>
        </p:txBody>
      </p:sp>
      <p:sp>
        <p:nvSpPr>
          <p:cNvPr id="4" name="Slide Number Placeholder 3"/>
          <p:cNvSpPr>
            <a:spLocks noGrp="1"/>
          </p:cNvSpPr>
          <p:nvPr>
            <p:ph type="sldNum" sz="quarter" idx="12"/>
          </p:nvPr>
        </p:nvSpPr>
        <p:spPr/>
        <p:txBody>
          <a:bodyPr/>
          <a:lstStyle>
            <a:lvl1pPr>
              <a:defRPr/>
            </a:lvl1pPr>
          </a:lstStyle>
          <a:p>
            <a:r>
              <a:rPr lang="en-US" altLang="en-US"/>
              <a:t>Slide </a:t>
            </a:r>
            <a:fld id="{510B4A18-2979-4553-AC3A-464D2DF94E7E}" type="slidenum">
              <a:rPr lang="en-US" altLang="en-US"/>
              <a:pPr/>
              <a:t>‹#›</a:t>
            </a:fld>
            <a:endParaRPr lang="en-US" altLang="en-US"/>
          </a:p>
        </p:txBody>
      </p:sp>
    </p:spTree>
    <p:extLst>
      <p:ext uri="{BB962C8B-B14F-4D97-AF65-F5344CB8AC3E}">
        <p14:creationId xmlns="" xmlns:p14="http://schemas.microsoft.com/office/powerpoint/2010/main" val="37073287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altLang="en-US" dirty="0" smtClean="0"/>
              <a:t>May 2015</a:t>
            </a:r>
            <a:endParaRPr lang="en-US" altLang="en-US" dirty="0"/>
          </a:p>
        </p:txBody>
      </p:sp>
      <p:sp>
        <p:nvSpPr>
          <p:cNvPr id="6" name="Footer Placeholder 5"/>
          <p:cNvSpPr>
            <a:spLocks noGrp="1"/>
          </p:cNvSpPr>
          <p:nvPr>
            <p:ph type="ftr" sz="quarter" idx="11"/>
          </p:nvPr>
        </p:nvSpPr>
        <p:spPr/>
        <p:txBody>
          <a:bodyPr/>
          <a:lstStyle>
            <a:lvl1pPr>
              <a:defRPr/>
            </a:lvl1pPr>
          </a:lstStyle>
          <a:p>
            <a:r>
              <a:rPr lang="en-US" altLang="en-US" smtClean="0"/>
              <a:t>Rick Roberts [Intel]</a:t>
            </a:r>
            <a:endParaRPr lang="en-US" altLang="en-US"/>
          </a:p>
        </p:txBody>
      </p:sp>
      <p:sp>
        <p:nvSpPr>
          <p:cNvPr id="7" name="Slide Number Placeholder 6"/>
          <p:cNvSpPr>
            <a:spLocks noGrp="1"/>
          </p:cNvSpPr>
          <p:nvPr>
            <p:ph type="sldNum" sz="quarter" idx="12"/>
          </p:nvPr>
        </p:nvSpPr>
        <p:spPr/>
        <p:txBody>
          <a:bodyPr/>
          <a:lstStyle>
            <a:lvl1pPr>
              <a:defRPr/>
            </a:lvl1pPr>
          </a:lstStyle>
          <a:p>
            <a:r>
              <a:rPr lang="en-US" altLang="en-US"/>
              <a:t>Slide </a:t>
            </a:r>
            <a:fld id="{2930846A-50D8-49A8-9CF5-525B02F2D980}" type="slidenum">
              <a:rPr lang="en-US" altLang="en-US"/>
              <a:pPr/>
              <a:t>‹#›</a:t>
            </a:fld>
            <a:endParaRPr lang="en-US" altLang="en-US"/>
          </a:p>
        </p:txBody>
      </p:sp>
    </p:spTree>
    <p:extLst>
      <p:ext uri="{BB962C8B-B14F-4D97-AF65-F5344CB8AC3E}">
        <p14:creationId xmlns="" xmlns:p14="http://schemas.microsoft.com/office/powerpoint/2010/main" val="14542897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altLang="en-US" dirty="0" smtClean="0"/>
              <a:t>May 2015</a:t>
            </a:r>
            <a:endParaRPr lang="en-US" altLang="en-US" dirty="0"/>
          </a:p>
        </p:txBody>
      </p:sp>
      <p:sp>
        <p:nvSpPr>
          <p:cNvPr id="6" name="Footer Placeholder 5"/>
          <p:cNvSpPr>
            <a:spLocks noGrp="1"/>
          </p:cNvSpPr>
          <p:nvPr>
            <p:ph type="ftr" sz="quarter" idx="11"/>
          </p:nvPr>
        </p:nvSpPr>
        <p:spPr/>
        <p:txBody>
          <a:bodyPr/>
          <a:lstStyle>
            <a:lvl1pPr>
              <a:defRPr/>
            </a:lvl1pPr>
          </a:lstStyle>
          <a:p>
            <a:r>
              <a:rPr lang="en-US" altLang="en-US" smtClean="0"/>
              <a:t>Rick Roberts [Intel]</a:t>
            </a:r>
            <a:endParaRPr lang="en-US" altLang="en-US"/>
          </a:p>
        </p:txBody>
      </p:sp>
      <p:sp>
        <p:nvSpPr>
          <p:cNvPr id="7" name="Slide Number Placeholder 6"/>
          <p:cNvSpPr>
            <a:spLocks noGrp="1"/>
          </p:cNvSpPr>
          <p:nvPr>
            <p:ph type="sldNum" sz="quarter" idx="12"/>
          </p:nvPr>
        </p:nvSpPr>
        <p:spPr/>
        <p:txBody>
          <a:bodyPr/>
          <a:lstStyle>
            <a:lvl1pPr>
              <a:defRPr/>
            </a:lvl1pPr>
          </a:lstStyle>
          <a:p>
            <a:r>
              <a:rPr lang="en-US" altLang="en-US"/>
              <a:t>Slide </a:t>
            </a:r>
            <a:fld id="{F3D187A4-C1C1-4BAD-9E4B-AFE580DD5800}" type="slidenum">
              <a:rPr lang="en-US" altLang="en-US"/>
              <a:pPr/>
              <a:t>‹#›</a:t>
            </a:fld>
            <a:endParaRPr lang="en-US" altLang="en-US"/>
          </a:p>
        </p:txBody>
      </p:sp>
    </p:spTree>
    <p:extLst>
      <p:ext uri="{BB962C8B-B14F-4D97-AF65-F5344CB8AC3E}">
        <p14:creationId xmlns="" xmlns:p14="http://schemas.microsoft.com/office/powerpoint/2010/main" val="24672664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dirty="0" smtClean="0"/>
              <a:t>May 2015</a:t>
            </a:r>
            <a:endParaRPr lang="en-US" altLang="en-US"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smtClean="0"/>
              <a:t>Rick Roberts [Intel]</a:t>
            </a:r>
            <a:endParaRPr lang="en-US" alt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A2454337-12A2-4A57-99F0-291A8E08AF76}" type="slidenum">
              <a:rPr lang="en-US" altLang="en-US"/>
              <a:pPr/>
              <a:t>‹#›</a:t>
            </a:fld>
            <a:endParaRPr lang="en-US" altLang="en-US"/>
          </a:p>
        </p:txBody>
      </p:sp>
      <p:sp>
        <p:nvSpPr>
          <p:cNvPr id="1031" name="Rectangle 7"/>
          <p:cNvSpPr>
            <a:spLocks noChangeArrowheads="1"/>
          </p:cNvSpPr>
          <p:nvPr/>
        </p:nvSpPr>
        <p:spPr bwMode="auto">
          <a:xfrm>
            <a:off x="3352800" y="394156"/>
            <a:ext cx="5105400" cy="215444"/>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IEEE </a:t>
            </a:r>
            <a:r>
              <a:rPr lang="en-US" altLang="en-US" sz="1400" b="1" dirty="0" smtClean="0"/>
              <a:t>802.15-15-0274-01-007a</a:t>
            </a:r>
            <a:endParaRPr lang="en-US" altLang="en-US"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제목 개체 틀 1"/>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771FF6D-F4FC-433A-999C-17A2D03F7B13}" type="datetimeFigureOut">
              <a:rPr lang="ko-KR" altLang="en-US" smtClean="0"/>
              <a:pPr/>
              <a:t>2015-07-17</a:t>
            </a:fld>
            <a:endParaRPr lang="ko-KR" altLang="en-US"/>
          </a:p>
        </p:txBody>
      </p:sp>
      <p:sp>
        <p:nvSpPr>
          <p:cNvPr id="5" name="바닥글 개체 틀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ko-KR" altLang="en-US"/>
          </a:p>
        </p:txBody>
      </p:sp>
      <p:sp>
        <p:nvSpPr>
          <p:cNvPr id="6" name="슬라이드 번호 개체 틀 5"/>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37C9838-1319-467D-8ECF-E1D7322893AF}" type="slidenum">
              <a:rPr lang="ko-KR" altLang="en-US" smtClean="0"/>
              <a:pPr/>
              <a:t>‹#›</a:t>
            </a:fld>
            <a:endParaRPr lang="ko-KR" altLang="en-US"/>
          </a:p>
        </p:txBody>
      </p:sp>
    </p:spTree>
    <p:extLst>
      <p:ext uri="{BB962C8B-B14F-4D97-AF65-F5344CB8AC3E}">
        <p14:creationId xmlns="" xmlns:p14="http://schemas.microsoft.com/office/powerpoint/2010/main" val="149639632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1"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1"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1"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1"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a:xfrm>
          <a:off x="0" y="0"/>
          <a:ext cx="0" cy="0"/>
          <a:chOff x="0" y="0"/>
          <a:chExt cx="0" cy="0"/>
        </a:xfrm>
      </p:grpSpPr>
      <p:sp>
        <p:nvSpPr>
          <p:cNvPr id="4" name="Date Placeholder 1"/>
          <p:cNvSpPr>
            <a:spLocks noGrp="1"/>
          </p:cNvSpPr>
          <p:nvPr>
            <p:ph type="dt" sz="half" idx="10"/>
          </p:nvPr>
        </p:nvSpPr>
        <p:spPr/>
        <p:txBody>
          <a:bodyPr/>
          <a:lstStyle/>
          <a:p>
            <a:r>
              <a:rPr lang="en-US" altLang="en-US" dirty="0" smtClean="0"/>
              <a:t>July 2015</a:t>
            </a:r>
            <a:endParaRPr lang="en-US" altLang="en-US" dirty="0"/>
          </a:p>
        </p:txBody>
      </p:sp>
      <p:sp>
        <p:nvSpPr>
          <p:cNvPr id="5" name="Footer Placeholder 2"/>
          <p:cNvSpPr>
            <a:spLocks noGrp="1"/>
          </p:cNvSpPr>
          <p:nvPr>
            <p:ph type="ftr" sz="quarter" idx="11"/>
          </p:nvPr>
        </p:nvSpPr>
        <p:spPr>
          <a:xfrm>
            <a:off x="5486400" y="6475413"/>
            <a:ext cx="3124200" cy="184666"/>
          </a:xfrm>
        </p:spPr>
        <p:txBody>
          <a:bodyPr/>
          <a:lstStyle/>
          <a:p>
            <a:r>
              <a:rPr lang="en-US" altLang="en-US" dirty="0" err="1" smtClean="0"/>
              <a:t>Yeong</a:t>
            </a:r>
            <a:r>
              <a:rPr lang="en-US" altLang="en-US" dirty="0" smtClean="0"/>
              <a:t> Min Jang</a:t>
            </a:r>
            <a:endParaRPr lang="en-US" altLang="en-US" dirty="0"/>
          </a:p>
        </p:txBody>
      </p:sp>
      <p:sp>
        <p:nvSpPr>
          <p:cNvPr id="6" name="Slide Number Placeholder 3"/>
          <p:cNvSpPr>
            <a:spLocks noGrp="1"/>
          </p:cNvSpPr>
          <p:nvPr>
            <p:ph type="sldNum" sz="quarter" idx="12"/>
          </p:nvPr>
        </p:nvSpPr>
        <p:spPr/>
        <p:txBody>
          <a:bodyPr/>
          <a:lstStyle/>
          <a:p>
            <a:r>
              <a:rPr lang="en-US" altLang="en-US"/>
              <a:t>Slide </a:t>
            </a:r>
            <a:fld id="{3CA57235-9295-4494-BA5D-3D862F91E8D2}" type="slidenum">
              <a:rPr lang="en-US" altLang="en-US"/>
              <a:pPr/>
              <a:t>1</a:t>
            </a:fld>
            <a:endParaRPr lang="en-US" altLang="en-US"/>
          </a:p>
        </p:txBody>
      </p:sp>
      <p:sp>
        <p:nvSpPr>
          <p:cNvPr id="27651" name="Rectangle 3"/>
          <p:cNvSpPr>
            <a:spLocks noChangeArrowheads="1"/>
          </p:cNvSpPr>
          <p:nvPr/>
        </p:nvSpPr>
        <p:spPr bwMode="auto">
          <a:xfrm>
            <a:off x="152400" y="1219200"/>
            <a:ext cx="8991600" cy="4770537"/>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12700">
                <a:solidFill>
                  <a:schemeClr val="tx1"/>
                </a:solidFill>
                <a:miter lim="800000"/>
                <a:headEnd type="none" w="sm" len="sm"/>
                <a:tailEnd type="none" w="sm" len="sm"/>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endParaRPr lang="en-US" altLang="en-US" sz="1600" dirty="0">
              <a:solidFill>
                <a:schemeClr val="tx2"/>
              </a:solidFill>
            </a:endParaRPr>
          </a:p>
          <a:p>
            <a:r>
              <a:rPr lang="en-US" altLang="en-US" sz="1600" b="1" dirty="0">
                <a:solidFill>
                  <a:schemeClr val="tx2"/>
                </a:solidFill>
              </a:rPr>
              <a:t>Submission Title:</a:t>
            </a:r>
            <a:r>
              <a:rPr lang="en-US" altLang="en-US" sz="1600" dirty="0">
                <a:solidFill>
                  <a:schemeClr val="tx2"/>
                </a:solidFill>
              </a:rPr>
              <a:t> </a:t>
            </a:r>
            <a:r>
              <a:rPr lang="en-US" altLang="en-US" sz="1600" dirty="0" smtClean="0">
                <a:solidFill>
                  <a:schemeClr val="tx2"/>
                </a:solidFill>
              </a:rPr>
              <a:t>Suggested 15.7r1 Milestones and Schedule</a:t>
            </a:r>
            <a:r>
              <a:rPr lang="en-US" altLang="en-US" sz="1600" dirty="0">
                <a:solidFill>
                  <a:schemeClr val="tx2"/>
                </a:solidFill>
              </a:rPr>
              <a:t>	</a:t>
            </a:r>
          </a:p>
          <a:p>
            <a:r>
              <a:rPr lang="en-US" altLang="en-US" sz="1600" b="1" dirty="0">
                <a:solidFill>
                  <a:schemeClr val="tx2"/>
                </a:solidFill>
              </a:rPr>
              <a:t>Date Submitted: </a:t>
            </a:r>
            <a:r>
              <a:rPr lang="en-US" altLang="en-US" sz="1600" dirty="0" smtClean="0">
                <a:solidFill>
                  <a:schemeClr val="tx2"/>
                </a:solidFill>
              </a:rPr>
              <a:t>July 2015</a:t>
            </a:r>
            <a:r>
              <a:rPr lang="en-US" altLang="en-US" sz="1600" dirty="0">
                <a:solidFill>
                  <a:schemeClr val="tx2"/>
                </a:solidFill>
              </a:rPr>
              <a:t>	</a:t>
            </a:r>
          </a:p>
          <a:p>
            <a:r>
              <a:rPr lang="en-US" altLang="en-US" sz="1600" b="1" dirty="0">
                <a:solidFill>
                  <a:schemeClr val="tx2"/>
                </a:solidFill>
              </a:rPr>
              <a:t>Source:</a:t>
            </a:r>
            <a:r>
              <a:rPr lang="en-US" altLang="en-US" sz="1600" dirty="0">
                <a:solidFill>
                  <a:schemeClr val="tx2"/>
                </a:solidFill>
              </a:rPr>
              <a:t> </a:t>
            </a:r>
            <a:r>
              <a:rPr lang="en-US" altLang="en-US" sz="1600" dirty="0" err="1" smtClean="0">
                <a:solidFill>
                  <a:schemeClr val="tx2"/>
                </a:solidFill>
              </a:rPr>
              <a:t>Yeong</a:t>
            </a:r>
            <a:r>
              <a:rPr lang="en-US" altLang="en-US" sz="1600" dirty="0" smtClean="0">
                <a:solidFill>
                  <a:schemeClr val="tx2"/>
                </a:solidFill>
              </a:rPr>
              <a:t> </a:t>
            </a:r>
            <a:r>
              <a:rPr lang="en-US" altLang="en-US" sz="1600" dirty="0" smtClean="0">
                <a:solidFill>
                  <a:schemeClr val="tx2"/>
                </a:solidFill>
              </a:rPr>
              <a:t>Min Jang [</a:t>
            </a:r>
            <a:r>
              <a:rPr lang="en-US" altLang="en-US" sz="1600" dirty="0" err="1" smtClean="0">
                <a:solidFill>
                  <a:schemeClr val="tx2"/>
                </a:solidFill>
              </a:rPr>
              <a:t>Kookmin</a:t>
            </a:r>
            <a:r>
              <a:rPr lang="en-US" altLang="en-US" sz="1600" dirty="0" smtClean="0">
                <a:solidFill>
                  <a:schemeClr val="tx2"/>
                </a:solidFill>
              </a:rPr>
              <a:t> University</a:t>
            </a:r>
            <a:r>
              <a:rPr lang="en-US" altLang="en-US" sz="1600" dirty="0" smtClean="0">
                <a:solidFill>
                  <a:schemeClr val="tx2"/>
                </a:solidFill>
              </a:rPr>
              <a:t>], Rick </a:t>
            </a:r>
            <a:r>
              <a:rPr lang="en-US" altLang="en-US" sz="1600" dirty="0" smtClean="0">
                <a:solidFill>
                  <a:schemeClr val="tx2"/>
                </a:solidFill>
              </a:rPr>
              <a:t>Roberts [Intel Corporation</a:t>
            </a:r>
            <a:r>
              <a:rPr lang="en-US" altLang="en-US" sz="1600" dirty="0" smtClean="0">
                <a:solidFill>
                  <a:schemeClr val="tx2"/>
                </a:solidFill>
              </a:rPr>
              <a:t>]</a:t>
            </a:r>
            <a:endParaRPr lang="en-US" altLang="en-US" sz="1600" dirty="0">
              <a:solidFill>
                <a:schemeClr val="tx2"/>
              </a:solidFill>
            </a:endParaRPr>
          </a:p>
          <a:p>
            <a:r>
              <a:rPr lang="en-US" altLang="en-US" sz="1600" dirty="0" smtClean="0">
                <a:solidFill>
                  <a:schemeClr val="tx2"/>
                </a:solidFill>
              </a:rPr>
              <a:t>Voice: </a:t>
            </a:r>
            <a:r>
              <a:rPr lang="en-US" altLang="en-US" sz="1600" dirty="0" smtClean="0">
                <a:solidFill>
                  <a:schemeClr val="tx2"/>
                </a:solidFill>
              </a:rPr>
              <a:t>+</a:t>
            </a:r>
            <a:r>
              <a:rPr lang="en-US" altLang="en-US" sz="1600" dirty="0" smtClean="0">
                <a:solidFill>
                  <a:schemeClr val="tx2"/>
                </a:solidFill>
              </a:rPr>
              <a:t>82-2-910-5068, 503-712-5012 </a:t>
            </a:r>
            <a:r>
              <a:rPr lang="en-US" altLang="en-US" sz="1600" dirty="0" smtClean="0">
                <a:solidFill>
                  <a:schemeClr val="tx2"/>
                </a:solidFill>
              </a:rPr>
              <a:t>	E-Mail: </a:t>
            </a:r>
            <a:r>
              <a:rPr lang="en-US" altLang="en-US" sz="1600" dirty="0" smtClean="0">
                <a:solidFill>
                  <a:schemeClr val="tx2"/>
                </a:solidFill>
              </a:rPr>
              <a:t>yjang@kookmin.ac.kr, </a:t>
            </a:r>
            <a:r>
              <a:rPr lang="en-US" altLang="en-US" sz="1600" dirty="0" smtClean="0">
                <a:solidFill>
                  <a:schemeClr val="tx2"/>
                </a:solidFill>
              </a:rPr>
              <a:t>richard.d.roberts@intel.com</a:t>
            </a:r>
            <a:r>
              <a:rPr lang="en-US" altLang="en-US" sz="1600" dirty="0" smtClean="0">
                <a:solidFill>
                  <a:schemeClr val="tx2"/>
                </a:solidFill>
              </a:rPr>
              <a:t>, </a:t>
            </a:r>
            <a:r>
              <a:rPr lang="en-US" altLang="en-US" sz="1600" dirty="0">
                <a:solidFill>
                  <a:schemeClr val="tx2"/>
                </a:solidFill>
              </a:rPr>
              <a:t>	</a:t>
            </a:r>
          </a:p>
          <a:p>
            <a:pPr>
              <a:spcBef>
                <a:spcPts val="600"/>
              </a:spcBef>
              <a:spcAft>
                <a:spcPts val="600"/>
              </a:spcAft>
            </a:pPr>
            <a:r>
              <a:rPr lang="en-US" altLang="en-US" sz="1600" b="1" dirty="0">
                <a:solidFill>
                  <a:schemeClr val="tx2"/>
                </a:solidFill>
              </a:rPr>
              <a:t>Re</a:t>
            </a:r>
            <a:r>
              <a:rPr lang="en-US" altLang="en-US" sz="1600" b="1" dirty="0" smtClean="0">
                <a:solidFill>
                  <a:schemeClr val="tx2"/>
                </a:solidFill>
              </a:rPr>
              <a:t>:</a:t>
            </a:r>
            <a:endParaRPr lang="en-US" altLang="en-US" sz="1600" dirty="0">
              <a:solidFill>
                <a:schemeClr val="tx2"/>
              </a:solidFill>
            </a:endParaRPr>
          </a:p>
          <a:p>
            <a:pPr>
              <a:spcBef>
                <a:spcPts val="600"/>
              </a:spcBef>
              <a:spcAft>
                <a:spcPts val="600"/>
              </a:spcAft>
            </a:pPr>
            <a:r>
              <a:rPr lang="en-US" altLang="en-US" sz="1600" b="1" dirty="0" smtClean="0">
                <a:solidFill>
                  <a:schemeClr val="tx2"/>
                </a:solidFill>
              </a:rPr>
              <a:t>Abstract</a:t>
            </a:r>
            <a:r>
              <a:rPr lang="en-US" altLang="en-US" sz="1600" b="1" dirty="0">
                <a:solidFill>
                  <a:schemeClr val="tx2"/>
                </a:solidFill>
              </a:rPr>
              <a:t>:</a:t>
            </a:r>
            <a:r>
              <a:rPr lang="en-US" altLang="en-US" sz="1600" dirty="0">
                <a:solidFill>
                  <a:schemeClr val="tx2"/>
                </a:solidFill>
              </a:rPr>
              <a:t>	</a:t>
            </a:r>
            <a:r>
              <a:rPr lang="en-US" altLang="en-US" sz="1600" dirty="0" smtClean="0">
                <a:solidFill>
                  <a:schemeClr val="tx2"/>
                </a:solidFill>
              </a:rPr>
              <a:t>This contribution presents a proposed timeline with milestones.  It is offered to the committee which can adopt, modify or ignore the suggested timeline.</a:t>
            </a:r>
          </a:p>
          <a:p>
            <a:pPr>
              <a:spcBef>
                <a:spcPts val="600"/>
              </a:spcBef>
              <a:spcAft>
                <a:spcPts val="600"/>
              </a:spcAft>
            </a:pPr>
            <a:r>
              <a:rPr lang="en-US" altLang="en-US" sz="1600" b="1" dirty="0" smtClean="0">
                <a:solidFill>
                  <a:schemeClr val="tx2"/>
                </a:solidFill>
              </a:rPr>
              <a:t>Purpose</a:t>
            </a:r>
            <a:r>
              <a:rPr lang="en-US" altLang="en-US" sz="1600" b="1" dirty="0">
                <a:solidFill>
                  <a:schemeClr val="tx2"/>
                </a:solidFill>
              </a:rPr>
              <a:t>:</a:t>
            </a:r>
            <a:r>
              <a:rPr lang="en-US" altLang="en-US" sz="1600" dirty="0">
                <a:solidFill>
                  <a:schemeClr val="tx2"/>
                </a:solidFill>
              </a:rPr>
              <a:t>	</a:t>
            </a:r>
          </a:p>
          <a:p>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
        <p:nvSpPr>
          <p:cNvPr id="8" name="Date Placeholder 1"/>
          <p:cNvSpPr txBox="1">
            <a:spLocks/>
          </p:cNvSpPr>
          <p:nvPr/>
        </p:nvSpPr>
        <p:spPr bwMode="auto">
          <a:xfrm>
            <a:off x="5791200" y="368300"/>
            <a:ext cx="3124200" cy="215444"/>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lang="en-US" altLang="en-US" sz="1400" b="1" dirty="0" smtClean="0"/>
              <a:t>d</a:t>
            </a:r>
            <a:r>
              <a:rPr kumimoji="0" lang="en-US" altLang="en-US" sz="1400" b="1"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oc.: IEEE 802.15-15-0274-02-007a </a:t>
            </a:r>
            <a:endParaRPr kumimoji="0" lang="en-US" altLang="en-US" sz="1400" b="1"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endParaRPr>
          </a:p>
        </p:txBody>
      </p:sp>
      <p:cxnSp>
        <p:nvCxnSpPr>
          <p:cNvPr id="10" name="Straight Connector 9"/>
          <p:cNvCxnSpPr/>
          <p:nvPr/>
        </p:nvCxnSpPr>
        <p:spPr bwMode="auto">
          <a:xfrm>
            <a:off x="215900" y="6096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cxnSp>
      <p:cxnSp>
        <p:nvCxnSpPr>
          <p:cNvPr id="12" name="Straight Connector 11"/>
          <p:cNvCxnSpPr/>
          <p:nvPr/>
        </p:nvCxnSpPr>
        <p:spPr bwMode="auto">
          <a:xfrm>
            <a:off x="254000" y="64389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cxnSp>
      <p:sp>
        <p:nvSpPr>
          <p:cNvPr id="13" name="Date Placeholder 1"/>
          <p:cNvSpPr txBox="1">
            <a:spLocks/>
          </p:cNvSpPr>
          <p:nvPr/>
        </p:nvSpPr>
        <p:spPr bwMode="auto">
          <a:xfrm>
            <a:off x="457200" y="6477000"/>
            <a:ext cx="1600200" cy="215444"/>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Submission</a:t>
            </a:r>
            <a:endPar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0" name="Rectangle 29"/>
          <p:cNvSpPr/>
          <p:nvPr/>
        </p:nvSpPr>
        <p:spPr>
          <a:xfrm>
            <a:off x="6061054" y="2859525"/>
            <a:ext cx="2892831" cy="3125683"/>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9" name="Rectangle 28"/>
          <p:cNvSpPr/>
          <p:nvPr/>
        </p:nvSpPr>
        <p:spPr>
          <a:xfrm>
            <a:off x="3111033" y="2859528"/>
            <a:ext cx="2892831" cy="3125683"/>
          </a:xfrm>
          <a:prstGeom prst="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4" name="Rectangle 23"/>
          <p:cNvSpPr/>
          <p:nvPr/>
        </p:nvSpPr>
        <p:spPr>
          <a:xfrm>
            <a:off x="161006" y="2848643"/>
            <a:ext cx="2892831" cy="3125683"/>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cxnSp>
        <p:nvCxnSpPr>
          <p:cNvPr id="3" name="Straight Connector 2"/>
          <p:cNvCxnSpPr/>
          <p:nvPr/>
        </p:nvCxnSpPr>
        <p:spPr>
          <a:xfrm>
            <a:off x="163773" y="2848643"/>
            <a:ext cx="8802806"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 name="Straight Connector 4"/>
          <p:cNvCxnSpPr/>
          <p:nvPr/>
        </p:nvCxnSpPr>
        <p:spPr>
          <a:xfrm flipV="1">
            <a:off x="150120" y="2712166"/>
            <a:ext cx="0" cy="30707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flipV="1">
            <a:off x="3078375" y="2712166"/>
            <a:ext cx="0" cy="30707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flipV="1">
            <a:off x="6028398" y="2723052"/>
            <a:ext cx="0" cy="30707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flipV="1">
            <a:off x="8978423" y="2712164"/>
            <a:ext cx="0" cy="30707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9" name="TextBox 8"/>
          <p:cNvSpPr txBox="1"/>
          <p:nvPr/>
        </p:nvSpPr>
        <p:spPr>
          <a:xfrm rot="5400000">
            <a:off x="-97968" y="2166258"/>
            <a:ext cx="652743" cy="369332"/>
          </a:xfrm>
          <a:prstGeom prst="rect">
            <a:avLst/>
          </a:prstGeom>
          <a:noFill/>
        </p:spPr>
        <p:txBody>
          <a:bodyPr wrap="none" rtlCol="0">
            <a:spAutoFit/>
          </a:bodyPr>
          <a:lstStyle/>
          <a:p>
            <a:r>
              <a:rPr lang="en-US" sz="1800" dirty="0" smtClean="0"/>
              <a:t>2015</a:t>
            </a:r>
            <a:endParaRPr lang="en-US" sz="1800" dirty="0"/>
          </a:p>
        </p:txBody>
      </p:sp>
      <p:sp>
        <p:nvSpPr>
          <p:cNvPr id="10" name="TextBox 9"/>
          <p:cNvSpPr txBox="1"/>
          <p:nvPr/>
        </p:nvSpPr>
        <p:spPr>
          <a:xfrm rot="5400000">
            <a:off x="2819403" y="2166255"/>
            <a:ext cx="652743" cy="369332"/>
          </a:xfrm>
          <a:prstGeom prst="rect">
            <a:avLst/>
          </a:prstGeom>
          <a:noFill/>
        </p:spPr>
        <p:txBody>
          <a:bodyPr wrap="none" rtlCol="0">
            <a:spAutoFit/>
          </a:bodyPr>
          <a:lstStyle/>
          <a:p>
            <a:r>
              <a:rPr lang="en-US" sz="1800" dirty="0" smtClean="0"/>
              <a:t>2016</a:t>
            </a:r>
            <a:endParaRPr lang="en-US" sz="1800" dirty="0"/>
          </a:p>
        </p:txBody>
      </p:sp>
      <p:sp>
        <p:nvSpPr>
          <p:cNvPr id="11" name="TextBox 10"/>
          <p:cNvSpPr txBox="1"/>
          <p:nvPr/>
        </p:nvSpPr>
        <p:spPr>
          <a:xfrm rot="5400000">
            <a:off x="5856513" y="2166256"/>
            <a:ext cx="652743" cy="369332"/>
          </a:xfrm>
          <a:prstGeom prst="rect">
            <a:avLst/>
          </a:prstGeom>
          <a:noFill/>
        </p:spPr>
        <p:txBody>
          <a:bodyPr wrap="none" rtlCol="0">
            <a:spAutoFit/>
          </a:bodyPr>
          <a:lstStyle/>
          <a:p>
            <a:r>
              <a:rPr lang="en-US" sz="1800" dirty="0" smtClean="0"/>
              <a:t>2017</a:t>
            </a:r>
            <a:endParaRPr lang="en-US" sz="1800" dirty="0"/>
          </a:p>
        </p:txBody>
      </p:sp>
      <p:sp>
        <p:nvSpPr>
          <p:cNvPr id="12" name="TextBox 11"/>
          <p:cNvSpPr txBox="1"/>
          <p:nvPr/>
        </p:nvSpPr>
        <p:spPr>
          <a:xfrm rot="5400000">
            <a:off x="8588824" y="2166255"/>
            <a:ext cx="652743" cy="369332"/>
          </a:xfrm>
          <a:prstGeom prst="rect">
            <a:avLst/>
          </a:prstGeom>
          <a:noFill/>
        </p:spPr>
        <p:txBody>
          <a:bodyPr wrap="none" rtlCol="0">
            <a:spAutoFit/>
          </a:bodyPr>
          <a:lstStyle/>
          <a:p>
            <a:r>
              <a:rPr lang="en-US" sz="1800" dirty="0" smtClean="0"/>
              <a:t>2018</a:t>
            </a:r>
            <a:endParaRPr lang="en-US" sz="1800" dirty="0"/>
          </a:p>
        </p:txBody>
      </p:sp>
      <p:sp>
        <p:nvSpPr>
          <p:cNvPr id="13" name="TextBox 12"/>
          <p:cNvSpPr txBox="1"/>
          <p:nvPr/>
        </p:nvSpPr>
        <p:spPr>
          <a:xfrm rot="5400000">
            <a:off x="91710" y="3294283"/>
            <a:ext cx="1251240" cy="369332"/>
          </a:xfrm>
          <a:prstGeom prst="rect">
            <a:avLst/>
          </a:prstGeom>
          <a:noFill/>
        </p:spPr>
        <p:txBody>
          <a:bodyPr wrap="none" rtlCol="0">
            <a:spAutoFit/>
          </a:bodyPr>
          <a:lstStyle/>
          <a:p>
            <a:r>
              <a:rPr lang="en-US" sz="1800" dirty="0" smtClean="0"/>
              <a:t>CFA Issued</a:t>
            </a:r>
            <a:endParaRPr lang="en-US" sz="1800" dirty="0"/>
          </a:p>
        </p:txBody>
      </p:sp>
      <p:sp>
        <p:nvSpPr>
          <p:cNvPr id="14" name="TextBox 13"/>
          <p:cNvSpPr txBox="1"/>
          <p:nvPr/>
        </p:nvSpPr>
        <p:spPr>
          <a:xfrm rot="5400000">
            <a:off x="813748" y="3490233"/>
            <a:ext cx="1635961" cy="369332"/>
          </a:xfrm>
          <a:prstGeom prst="rect">
            <a:avLst/>
          </a:prstGeom>
          <a:noFill/>
        </p:spPr>
        <p:txBody>
          <a:bodyPr wrap="none" rtlCol="0">
            <a:spAutoFit/>
          </a:bodyPr>
          <a:lstStyle/>
          <a:p>
            <a:r>
              <a:rPr lang="en-US" sz="1800" dirty="0" smtClean="0"/>
              <a:t>CFA Responses</a:t>
            </a:r>
            <a:endParaRPr lang="en-US" sz="1800" dirty="0"/>
          </a:p>
        </p:txBody>
      </p:sp>
      <p:sp>
        <p:nvSpPr>
          <p:cNvPr id="15" name="TextBox 14"/>
          <p:cNvSpPr txBox="1"/>
          <p:nvPr/>
        </p:nvSpPr>
        <p:spPr>
          <a:xfrm rot="5400000">
            <a:off x="1017655" y="4261181"/>
            <a:ext cx="3078728" cy="369332"/>
          </a:xfrm>
          <a:prstGeom prst="rect">
            <a:avLst/>
          </a:prstGeom>
          <a:noFill/>
        </p:spPr>
        <p:txBody>
          <a:bodyPr wrap="none" rtlCol="0">
            <a:spAutoFit/>
          </a:bodyPr>
          <a:lstStyle/>
          <a:p>
            <a:r>
              <a:rPr lang="en-US" sz="1800" dirty="0" smtClean="0"/>
              <a:t>Finalize TCD and Release CFP</a:t>
            </a:r>
            <a:endParaRPr lang="en-US" sz="1800" dirty="0"/>
          </a:p>
        </p:txBody>
      </p:sp>
      <p:sp>
        <p:nvSpPr>
          <p:cNvPr id="16" name="TextBox 15"/>
          <p:cNvSpPr txBox="1"/>
          <p:nvPr/>
        </p:nvSpPr>
        <p:spPr>
          <a:xfrm rot="5400000">
            <a:off x="2828233" y="3707945"/>
            <a:ext cx="2048381" cy="369332"/>
          </a:xfrm>
          <a:prstGeom prst="rect">
            <a:avLst/>
          </a:prstGeom>
          <a:noFill/>
        </p:spPr>
        <p:txBody>
          <a:bodyPr wrap="none" rtlCol="0">
            <a:spAutoFit/>
          </a:bodyPr>
          <a:lstStyle/>
          <a:p>
            <a:r>
              <a:rPr lang="en-US" sz="1800" dirty="0" smtClean="0"/>
              <a:t>Hear CFP Proposals</a:t>
            </a:r>
            <a:endParaRPr lang="en-US" sz="1800" dirty="0"/>
          </a:p>
        </p:txBody>
      </p:sp>
      <p:sp>
        <p:nvSpPr>
          <p:cNvPr id="17" name="TextBox 16"/>
          <p:cNvSpPr txBox="1"/>
          <p:nvPr/>
        </p:nvSpPr>
        <p:spPr>
          <a:xfrm rot="5400000">
            <a:off x="3289045" y="4132488"/>
            <a:ext cx="2912016" cy="369332"/>
          </a:xfrm>
          <a:prstGeom prst="rect">
            <a:avLst/>
          </a:prstGeom>
          <a:noFill/>
        </p:spPr>
        <p:txBody>
          <a:bodyPr wrap="none" rtlCol="0">
            <a:spAutoFit/>
          </a:bodyPr>
          <a:lstStyle/>
          <a:p>
            <a:r>
              <a:rPr lang="en-US" sz="1800" dirty="0" smtClean="0"/>
              <a:t>Proposal mergers &amp; Draft D0</a:t>
            </a:r>
            <a:endParaRPr lang="en-US" sz="1800" dirty="0"/>
          </a:p>
        </p:txBody>
      </p:sp>
      <p:sp>
        <p:nvSpPr>
          <p:cNvPr id="18" name="TextBox 17"/>
          <p:cNvSpPr txBox="1"/>
          <p:nvPr/>
        </p:nvSpPr>
        <p:spPr>
          <a:xfrm rot="5400000">
            <a:off x="4649989" y="3580386"/>
            <a:ext cx="1717137" cy="369332"/>
          </a:xfrm>
          <a:prstGeom prst="rect">
            <a:avLst/>
          </a:prstGeom>
          <a:noFill/>
        </p:spPr>
        <p:txBody>
          <a:bodyPr wrap="none" rtlCol="0">
            <a:spAutoFit/>
          </a:bodyPr>
          <a:lstStyle/>
          <a:p>
            <a:r>
              <a:rPr lang="en-US" sz="1800" dirty="0" smtClean="0"/>
              <a:t>Draft D1 &amp; LB1</a:t>
            </a:r>
            <a:endParaRPr lang="en-US" sz="1800" dirty="0"/>
          </a:p>
        </p:txBody>
      </p:sp>
      <p:sp>
        <p:nvSpPr>
          <p:cNvPr id="19" name="TextBox 18"/>
          <p:cNvSpPr txBox="1"/>
          <p:nvPr/>
        </p:nvSpPr>
        <p:spPr>
          <a:xfrm rot="5400000">
            <a:off x="5760331" y="3580386"/>
            <a:ext cx="1717137" cy="369332"/>
          </a:xfrm>
          <a:prstGeom prst="rect">
            <a:avLst/>
          </a:prstGeom>
          <a:noFill/>
        </p:spPr>
        <p:txBody>
          <a:bodyPr wrap="none" rtlCol="0">
            <a:spAutoFit/>
          </a:bodyPr>
          <a:lstStyle/>
          <a:p>
            <a:r>
              <a:rPr lang="en-US" sz="1800" dirty="0" smtClean="0"/>
              <a:t>Draft D2 &amp; LB2</a:t>
            </a:r>
            <a:endParaRPr lang="en-US" sz="1800" dirty="0"/>
          </a:p>
        </p:txBody>
      </p:sp>
      <p:sp>
        <p:nvSpPr>
          <p:cNvPr id="20" name="TextBox 19"/>
          <p:cNvSpPr txBox="1"/>
          <p:nvPr/>
        </p:nvSpPr>
        <p:spPr>
          <a:xfrm rot="5400000">
            <a:off x="6506971" y="3573974"/>
            <a:ext cx="1704313" cy="369332"/>
          </a:xfrm>
          <a:prstGeom prst="rect">
            <a:avLst/>
          </a:prstGeom>
          <a:noFill/>
        </p:spPr>
        <p:txBody>
          <a:bodyPr wrap="none" rtlCol="0">
            <a:spAutoFit/>
          </a:bodyPr>
          <a:lstStyle/>
          <a:p>
            <a:r>
              <a:rPr lang="en-US" sz="1800" dirty="0" smtClean="0"/>
              <a:t>Draft D3 &amp; SB1</a:t>
            </a:r>
            <a:endParaRPr lang="en-US" sz="1800" dirty="0"/>
          </a:p>
        </p:txBody>
      </p:sp>
      <p:sp>
        <p:nvSpPr>
          <p:cNvPr id="21" name="TextBox 20"/>
          <p:cNvSpPr txBox="1"/>
          <p:nvPr/>
        </p:nvSpPr>
        <p:spPr>
          <a:xfrm rot="5400000">
            <a:off x="7247199" y="3573974"/>
            <a:ext cx="1704313" cy="369332"/>
          </a:xfrm>
          <a:prstGeom prst="rect">
            <a:avLst/>
          </a:prstGeom>
          <a:noFill/>
        </p:spPr>
        <p:txBody>
          <a:bodyPr wrap="none" rtlCol="0">
            <a:spAutoFit/>
          </a:bodyPr>
          <a:lstStyle/>
          <a:p>
            <a:r>
              <a:rPr lang="en-US" sz="1800" dirty="0" smtClean="0"/>
              <a:t>Draft D4 &amp; SB2</a:t>
            </a:r>
            <a:endParaRPr lang="en-US" sz="1800" dirty="0"/>
          </a:p>
        </p:txBody>
      </p:sp>
      <p:sp>
        <p:nvSpPr>
          <p:cNvPr id="22" name="TextBox 21"/>
          <p:cNvSpPr txBox="1"/>
          <p:nvPr/>
        </p:nvSpPr>
        <p:spPr>
          <a:xfrm rot="5400000">
            <a:off x="7339936" y="4112615"/>
            <a:ext cx="2781595" cy="369332"/>
          </a:xfrm>
          <a:prstGeom prst="rect">
            <a:avLst/>
          </a:prstGeom>
          <a:noFill/>
        </p:spPr>
        <p:txBody>
          <a:bodyPr wrap="none" rtlCol="0">
            <a:spAutoFit/>
          </a:bodyPr>
          <a:lstStyle/>
          <a:p>
            <a:r>
              <a:rPr lang="en-US" sz="1800" dirty="0" smtClean="0"/>
              <a:t>15.7r1 to SA for publication</a:t>
            </a:r>
            <a:endParaRPr lang="en-US" sz="1800" dirty="0"/>
          </a:p>
        </p:txBody>
      </p:sp>
      <p:sp>
        <p:nvSpPr>
          <p:cNvPr id="23" name="TextBox 22"/>
          <p:cNvSpPr txBox="1"/>
          <p:nvPr/>
        </p:nvSpPr>
        <p:spPr>
          <a:xfrm>
            <a:off x="3287483" y="1447800"/>
            <a:ext cx="2577693" cy="461665"/>
          </a:xfrm>
          <a:prstGeom prst="rect">
            <a:avLst/>
          </a:prstGeom>
          <a:noFill/>
        </p:spPr>
        <p:txBody>
          <a:bodyPr wrap="none" rtlCol="0">
            <a:spAutoFit/>
          </a:bodyPr>
          <a:lstStyle/>
          <a:p>
            <a:r>
              <a:rPr lang="en-US" sz="2400" b="1" u="sng" dirty="0" smtClean="0"/>
              <a:t>Timeline Summary</a:t>
            </a:r>
            <a:endParaRPr lang="en-US" sz="2400" b="1" u="sng" dirty="0"/>
          </a:p>
        </p:txBody>
      </p:sp>
      <p:sp>
        <p:nvSpPr>
          <p:cNvPr id="31" name="TextBox 30"/>
          <p:cNvSpPr txBox="1"/>
          <p:nvPr/>
        </p:nvSpPr>
        <p:spPr>
          <a:xfrm>
            <a:off x="2971800" y="6011573"/>
            <a:ext cx="3313728" cy="400110"/>
          </a:xfrm>
          <a:prstGeom prst="rect">
            <a:avLst/>
          </a:prstGeom>
          <a:noFill/>
        </p:spPr>
        <p:txBody>
          <a:bodyPr wrap="none" rtlCol="0">
            <a:spAutoFit/>
          </a:bodyPr>
          <a:lstStyle/>
          <a:p>
            <a:r>
              <a:rPr lang="en-US" sz="2000" i="1" dirty="0" smtClean="0"/>
              <a:t>Details on the next four pages.</a:t>
            </a:r>
            <a:endParaRPr lang="en-US" sz="2000" i="1" dirty="0"/>
          </a:p>
        </p:txBody>
      </p:sp>
      <p:sp>
        <p:nvSpPr>
          <p:cNvPr id="32" name="TextBox 31"/>
          <p:cNvSpPr txBox="1"/>
          <p:nvPr/>
        </p:nvSpPr>
        <p:spPr>
          <a:xfrm>
            <a:off x="907066" y="685800"/>
            <a:ext cx="7344305" cy="646331"/>
          </a:xfrm>
          <a:prstGeom prst="rect">
            <a:avLst/>
          </a:prstGeom>
          <a:solidFill>
            <a:srgbClr val="FFFFCC"/>
          </a:solidFill>
        </p:spPr>
        <p:txBody>
          <a:bodyPr wrap="square" rtlCol="0">
            <a:spAutoFit/>
          </a:bodyPr>
          <a:lstStyle/>
          <a:p>
            <a:pPr algn="just"/>
            <a:r>
              <a:rPr lang="en-US" sz="1800" dirty="0" smtClean="0">
                <a:solidFill>
                  <a:srgbClr val="FF0000"/>
                </a:solidFill>
              </a:rPr>
              <a:t>This contribution presents a proposed timeline with milestones.  It is offered to the committee which can adopt, modify or ignore the suggested timeline.</a:t>
            </a:r>
            <a:endParaRPr lang="en-US" sz="1800" dirty="0">
              <a:solidFill>
                <a:srgbClr val="FF0000"/>
              </a:solidFill>
            </a:endParaRPr>
          </a:p>
        </p:txBody>
      </p:sp>
      <p:sp>
        <p:nvSpPr>
          <p:cNvPr id="25" name="Slide Number Placeholder 24"/>
          <p:cNvSpPr>
            <a:spLocks noGrp="1"/>
          </p:cNvSpPr>
          <p:nvPr>
            <p:ph type="sldNum" sz="quarter" idx="12"/>
          </p:nvPr>
        </p:nvSpPr>
        <p:spPr/>
        <p:txBody>
          <a:bodyPr/>
          <a:lstStyle/>
          <a:p>
            <a:r>
              <a:rPr lang="en-US" altLang="en-US" smtClean="0"/>
              <a:t>Slide </a:t>
            </a:r>
            <a:fld id="{510B4A18-2979-4553-AC3A-464D2DF94E7E}" type="slidenum">
              <a:rPr lang="en-US" altLang="en-US" smtClean="0"/>
              <a:pPr/>
              <a:t>2</a:t>
            </a:fld>
            <a:endParaRPr lang="en-US" altLang="en-US"/>
          </a:p>
        </p:txBody>
      </p:sp>
      <p:sp>
        <p:nvSpPr>
          <p:cNvPr id="33" name="Footer Placeholder 2"/>
          <p:cNvSpPr>
            <a:spLocks noGrp="1"/>
          </p:cNvSpPr>
          <p:nvPr>
            <p:ph type="ftr" sz="quarter" idx="11"/>
          </p:nvPr>
        </p:nvSpPr>
        <p:spPr>
          <a:xfrm>
            <a:off x="5486400" y="6475413"/>
            <a:ext cx="3124200" cy="184666"/>
          </a:xfrm>
        </p:spPr>
        <p:txBody>
          <a:bodyPr/>
          <a:lstStyle/>
          <a:p>
            <a:r>
              <a:rPr lang="en-US" altLang="en-US" dirty="0" err="1" smtClean="0"/>
              <a:t>Yeong</a:t>
            </a:r>
            <a:r>
              <a:rPr lang="en-US" altLang="en-US" dirty="0" smtClean="0"/>
              <a:t> Min Jang</a:t>
            </a:r>
            <a:endParaRPr lang="en-US" altLang="en-US" dirty="0"/>
          </a:p>
        </p:txBody>
      </p:sp>
      <p:sp>
        <p:nvSpPr>
          <p:cNvPr id="34" name="Date Placeholder 1"/>
          <p:cNvSpPr txBox="1">
            <a:spLocks/>
          </p:cNvSpPr>
          <p:nvPr/>
        </p:nvSpPr>
        <p:spPr bwMode="auto">
          <a:xfrm>
            <a:off x="5791200" y="368300"/>
            <a:ext cx="3124200" cy="215444"/>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lang="en-US" altLang="en-US" sz="1400" b="1" dirty="0" smtClean="0"/>
              <a:t>d</a:t>
            </a:r>
            <a:r>
              <a:rPr kumimoji="0" lang="en-US" altLang="en-US" sz="1400" b="1"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oc.: IEEE 802.15-15-0274-02-007a </a:t>
            </a:r>
            <a:endParaRPr kumimoji="0" lang="en-US" altLang="en-US" sz="1400" b="1"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endParaRPr>
          </a:p>
        </p:txBody>
      </p:sp>
      <p:cxnSp>
        <p:nvCxnSpPr>
          <p:cNvPr id="35" name="Straight Connector 34"/>
          <p:cNvCxnSpPr/>
          <p:nvPr/>
        </p:nvCxnSpPr>
        <p:spPr bwMode="auto">
          <a:xfrm>
            <a:off x="215900" y="6096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cxnSp>
      <p:cxnSp>
        <p:nvCxnSpPr>
          <p:cNvPr id="36" name="Straight Connector 35"/>
          <p:cNvCxnSpPr/>
          <p:nvPr/>
        </p:nvCxnSpPr>
        <p:spPr bwMode="auto">
          <a:xfrm>
            <a:off x="254000" y="64389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cxnSp>
      <p:sp>
        <p:nvSpPr>
          <p:cNvPr id="37" name="Date Placeholder 1"/>
          <p:cNvSpPr txBox="1">
            <a:spLocks/>
          </p:cNvSpPr>
          <p:nvPr/>
        </p:nvSpPr>
        <p:spPr bwMode="auto">
          <a:xfrm>
            <a:off x="457200" y="6477000"/>
            <a:ext cx="1600200" cy="215444"/>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Submission</a:t>
            </a:r>
            <a:endPar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endParaRPr>
          </a:p>
        </p:txBody>
      </p:sp>
      <p:sp>
        <p:nvSpPr>
          <p:cNvPr id="39" name="Date Placeholder 1"/>
          <p:cNvSpPr>
            <a:spLocks noGrp="1"/>
          </p:cNvSpPr>
          <p:nvPr>
            <p:ph type="dt" sz="half" idx="10"/>
          </p:nvPr>
        </p:nvSpPr>
        <p:spPr>
          <a:xfrm>
            <a:off x="685800" y="378281"/>
            <a:ext cx="1600200" cy="215444"/>
          </a:xfrm>
        </p:spPr>
        <p:txBody>
          <a:bodyPr/>
          <a:lstStyle/>
          <a:p>
            <a:r>
              <a:rPr lang="en-US" altLang="en-US" dirty="0" smtClean="0"/>
              <a:t>July 2015</a:t>
            </a:r>
            <a:endParaRPr lang="en-US" altLang="en-US" dirty="0"/>
          </a:p>
        </p:txBody>
      </p:sp>
    </p:spTree>
    <p:extLst>
      <p:ext uri="{BB962C8B-B14F-4D97-AF65-F5344CB8AC3E}">
        <p14:creationId xmlns="" xmlns:p14="http://schemas.microsoft.com/office/powerpoint/2010/main" val="194983863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8" name="Table 7"/>
          <p:cNvGraphicFramePr>
            <a:graphicFrameLocks noGrp="1"/>
          </p:cNvGraphicFramePr>
          <p:nvPr>
            <p:extLst>
              <p:ext uri="{D42A27DB-BD31-4B8C-83A1-F6EECF244321}">
                <p14:modId xmlns="" xmlns:p14="http://schemas.microsoft.com/office/powerpoint/2010/main" val="3109570777"/>
              </p:ext>
            </p:extLst>
          </p:nvPr>
        </p:nvGraphicFramePr>
        <p:xfrm>
          <a:off x="76199" y="743649"/>
          <a:ext cx="9002484" cy="5504753"/>
        </p:xfrm>
        <a:graphic>
          <a:graphicData uri="http://schemas.openxmlformats.org/drawingml/2006/table">
            <a:tbl>
              <a:tblPr firstRow="1" bandRow="1">
                <a:tableStyleId>{5940675A-B579-460E-94D1-54222C63F5DA}</a:tableStyleId>
              </a:tblPr>
              <a:tblGrid>
                <a:gridCol w="772885"/>
                <a:gridCol w="2754086"/>
                <a:gridCol w="2732314"/>
                <a:gridCol w="2743199"/>
              </a:tblGrid>
              <a:tr h="323615">
                <a:tc gridSpan="4">
                  <a:txBody>
                    <a:bodyPr/>
                    <a:lstStyle/>
                    <a:p>
                      <a:pPr algn="ctr"/>
                      <a:r>
                        <a:rPr lang="en-US" sz="1400" b="1" dirty="0" smtClean="0"/>
                        <a:t>2015</a:t>
                      </a:r>
                      <a:endParaRPr lang="en-US" sz="1400" b="1"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r>
              <a:tr h="323615">
                <a:tc>
                  <a:txBody>
                    <a:bodyPr/>
                    <a:lstStyle/>
                    <a:p>
                      <a:pPr algn="ctr"/>
                      <a:r>
                        <a:rPr lang="en-US" sz="1400" b="1" dirty="0" smtClean="0"/>
                        <a:t>Q1</a:t>
                      </a:r>
                      <a:endParaRPr lang="en-US" sz="1400" b="1" dirty="0"/>
                    </a:p>
                  </a:txBody>
                  <a:tcPr>
                    <a:solidFill>
                      <a:schemeClr val="bg1">
                        <a:lumMod val="95000"/>
                      </a:schemeClr>
                    </a:solidFill>
                  </a:tcPr>
                </a:tc>
                <a:tc>
                  <a:txBody>
                    <a:bodyPr/>
                    <a:lstStyle/>
                    <a:p>
                      <a:pPr algn="ctr"/>
                      <a:r>
                        <a:rPr lang="en-US" sz="1400" b="1" dirty="0" smtClean="0"/>
                        <a:t>January (Atlanta)</a:t>
                      </a:r>
                      <a:endParaRPr lang="en-US" sz="1400" b="1" dirty="0"/>
                    </a:p>
                  </a:txBody>
                  <a:tcPr>
                    <a:solidFill>
                      <a:schemeClr val="bg1">
                        <a:lumMod val="95000"/>
                      </a:schemeClr>
                    </a:solidFill>
                  </a:tcPr>
                </a:tc>
                <a:tc>
                  <a:txBody>
                    <a:bodyPr/>
                    <a:lstStyle/>
                    <a:p>
                      <a:pPr algn="ctr"/>
                      <a:r>
                        <a:rPr lang="en-US" sz="1400" b="1" dirty="0" smtClean="0"/>
                        <a:t>February</a:t>
                      </a:r>
                      <a:endParaRPr lang="en-US" sz="1400" b="1" dirty="0"/>
                    </a:p>
                  </a:txBody>
                  <a:tcPr>
                    <a:solidFill>
                      <a:schemeClr val="bg1">
                        <a:lumMod val="95000"/>
                      </a:schemeClr>
                    </a:solidFill>
                  </a:tcPr>
                </a:tc>
                <a:tc>
                  <a:txBody>
                    <a:bodyPr/>
                    <a:lstStyle/>
                    <a:p>
                      <a:pPr algn="ctr"/>
                      <a:r>
                        <a:rPr lang="en-US" sz="1400" b="1" dirty="0" smtClean="0"/>
                        <a:t>March (Berlin)</a:t>
                      </a:r>
                      <a:endParaRPr lang="en-US" sz="1400" b="1" dirty="0"/>
                    </a:p>
                  </a:txBody>
                  <a:tcPr>
                    <a:solidFill>
                      <a:schemeClr val="bg1">
                        <a:lumMod val="95000"/>
                      </a:schemeClr>
                    </a:solidFill>
                  </a:tcPr>
                </a:tc>
              </a:tr>
              <a:tr h="1229735">
                <a:tc>
                  <a:txBody>
                    <a:bodyPr/>
                    <a:lstStyle/>
                    <a:p>
                      <a:endParaRPr lang="en-US" sz="1400" dirty="0"/>
                    </a:p>
                  </a:txBody>
                  <a:tcPr>
                    <a:solidFill>
                      <a:schemeClr val="bg1">
                        <a:lumMod val="95000"/>
                      </a:schemeClr>
                    </a:solidFill>
                  </a:tcPr>
                </a:tc>
                <a:tc>
                  <a:txBody>
                    <a:bodyPr/>
                    <a:lstStyle/>
                    <a:p>
                      <a:pPr marL="285750" indent="-285750">
                        <a:buFont typeface="Arial" panose="020B0604020202020204" pitchFamily="34" charset="0"/>
                        <a:buChar char="•"/>
                      </a:pPr>
                      <a:r>
                        <a:rPr lang="en-US" sz="1400" dirty="0" smtClean="0"/>
                        <a:t>Affirm officers</a:t>
                      </a:r>
                    </a:p>
                    <a:p>
                      <a:pPr marL="285750" indent="-285750">
                        <a:buFont typeface="Arial" panose="020B0604020202020204" pitchFamily="34" charset="0"/>
                        <a:buChar char="•"/>
                      </a:pPr>
                      <a:r>
                        <a:rPr lang="en-US" sz="1400" dirty="0" smtClean="0"/>
                        <a:t>Update web page</a:t>
                      </a:r>
                    </a:p>
                    <a:p>
                      <a:pPr marL="285750" indent="-285750">
                        <a:buFont typeface="Arial" panose="020B0604020202020204" pitchFamily="34" charset="0"/>
                        <a:buChar char="•"/>
                      </a:pPr>
                      <a:r>
                        <a:rPr lang="en-US" sz="1400" dirty="0" smtClean="0"/>
                        <a:t>Approve</a:t>
                      </a:r>
                      <a:r>
                        <a:rPr lang="en-US" sz="1400" baseline="0" dirty="0" smtClean="0"/>
                        <a:t> schedule &amp; milestone activities</a:t>
                      </a:r>
                    </a:p>
                    <a:p>
                      <a:pPr marL="285750" indent="-285750">
                        <a:buFont typeface="Arial" panose="020B0604020202020204" pitchFamily="34" charset="0"/>
                        <a:buChar char="•"/>
                      </a:pPr>
                      <a:r>
                        <a:rPr lang="en-US" altLang="ja-JP" sz="1400" dirty="0" smtClean="0"/>
                        <a:t>Release</a:t>
                      </a:r>
                      <a:r>
                        <a:rPr lang="en-US" altLang="ja-JP" sz="1400" baseline="0" dirty="0" smtClean="0"/>
                        <a:t> updated CFA</a:t>
                      </a:r>
                      <a:endParaRPr lang="en-US" altLang="ja-JP" sz="1400" dirty="0" smtClean="0"/>
                    </a:p>
                  </a:txBody>
                  <a:tcPr>
                    <a:solidFill>
                      <a:schemeClr val="bg1">
                        <a:lumMod val="95000"/>
                      </a:schemeClr>
                    </a:solidFill>
                  </a:tcPr>
                </a:tc>
                <a:tc>
                  <a:txBody>
                    <a:bodyPr/>
                    <a:lstStyle/>
                    <a:p>
                      <a:endParaRPr lang="en-US" sz="1400" dirty="0"/>
                    </a:p>
                  </a:txBody>
                  <a:tcPr>
                    <a:solidFill>
                      <a:schemeClr val="bg1">
                        <a:lumMod val="95000"/>
                      </a:schemeClr>
                    </a:solidFill>
                  </a:tcPr>
                </a:tc>
                <a:tc>
                  <a:txBody>
                    <a:bodyPr/>
                    <a:lstStyle/>
                    <a:p>
                      <a:pPr marL="285750" indent="-285750">
                        <a:buFont typeface="Arial" panose="020B0604020202020204" pitchFamily="34" charset="0"/>
                        <a:buChar char="•"/>
                      </a:pPr>
                      <a:r>
                        <a:rPr lang="en-US" altLang="ja-JP" sz="1400" dirty="0" smtClean="0"/>
                        <a:t>Hear CFA responses</a:t>
                      </a:r>
                    </a:p>
                    <a:p>
                      <a:pPr marL="285750" indent="-285750">
                        <a:buFont typeface="Arial" panose="020B0604020202020204" pitchFamily="34" charset="0"/>
                        <a:buChar char="•"/>
                      </a:pPr>
                      <a:r>
                        <a:rPr lang="en-US" sz="1400" dirty="0" smtClean="0"/>
                        <a:t>Start preparing</a:t>
                      </a:r>
                      <a:r>
                        <a:rPr lang="en-US" sz="1400" baseline="0" dirty="0" smtClean="0"/>
                        <a:t> (ad-hoc) TRD</a:t>
                      </a:r>
                      <a:endParaRPr lang="en-US" sz="1400" dirty="0"/>
                    </a:p>
                  </a:txBody>
                  <a:tcPr>
                    <a:solidFill>
                      <a:schemeClr val="bg1">
                        <a:lumMod val="95000"/>
                      </a:schemeClr>
                    </a:solidFill>
                  </a:tcPr>
                </a:tc>
              </a:tr>
              <a:tr h="323615">
                <a:tc>
                  <a:txBody>
                    <a:bodyPr/>
                    <a:lstStyle/>
                    <a:p>
                      <a:pPr algn="ctr"/>
                      <a:r>
                        <a:rPr lang="en-US" sz="1400" b="1" dirty="0" smtClean="0"/>
                        <a:t>Q2</a:t>
                      </a:r>
                      <a:endParaRPr lang="en-US" sz="1400" b="1" dirty="0"/>
                    </a:p>
                  </a:txBody>
                  <a:tcPr>
                    <a:solidFill>
                      <a:srgbClr val="FFFFCC"/>
                    </a:solidFill>
                  </a:tcPr>
                </a:tc>
                <a:tc>
                  <a:txBody>
                    <a:bodyPr/>
                    <a:lstStyle/>
                    <a:p>
                      <a:pPr algn="ctr"/>
                      <a:r>
                        <a:rPr lang="en-US" sz="1400" b="1" dirty="0" smtClean="0"/>
                        <a:t>April</a:t>
                      </a:r>
                      <a:endParaRPr lang="en-US" sz="1400" b="1" dirty="0"/>
                    </a:p>
                  </a:txBody>
                  <a:tcPr>
                    <a:solidFill>
                      <a:srgbClr val="FFFFCC"/>
                    </a:solidFill>
                  </a:tcPr>
                </a:tc>
                <a:tc>
                  <a:txBody>
                    <a:bodyPr/>
                    <a:lstStyle/>
                    <a:p>
                      <a:pPr algn="ctr"/>
                      <a:r>
                        <a:rPr lang="en-US" sz="1400" b="1" dirty="0" smtClean="0"/>
                        <a:t>May (Vancouver)</a:t>
                      </a:r>
                      <a:endParaRPr lang="en-US" sz="1400" b="1" dirty="0"/>
                    </a:p>
                  </a:txBody>
                  <a:tcPr>
                    <a:solidFill>
                      <a:srgbClr val="FFFFCC"/>
                    </a:solidFill>
                  </a:tcPr>
                </a:tc>
                <a:tc>
                  <a:txBody>
                    <a:bodyPr/>
                    <a:lstStyle/>
                    <a:p>
                      <a:pPr algn="ctr"/>
                      <a:r>
                        <a:rPr lang="en-US" sz="1400" b="1" dirty="0" smtClean="0"/>
                        <a:t>June</a:t>
                      </a:r>
                      <a:endParaRPr lang="en-US" sz="1400" b="1" dirty="0"/>
                    </a:p>
                  </a:txBody>
                  <a:tcPr>
                    <a:solidFill>
                      <a:srgbClr val="FFFFCC"/>
                    </a:solidFill>
                  </a:tcPr>
                </a:tc>
              </a:tr>
              <a:tr h="1214603">
                <a:tc>
                  <a:txBody>
                    <a:bodyPr/>
                    <a:lstStyle/>
                    <a:p>
                      <a:endParaRPr lang="en-US" sz="1400"/>
                    </a:p>
                  </a:txBody>
                  <a:tcPr>
                    <a:solidFill>
                      <a:srgbClr val="FFFFCC"/>
                    </a:solidFill>
                  </a:tcPr>
                </a:tc>
                <a:tc>
                  <a:txBody>
                    <a:bodyPr/>
                    <a:lstStyle/>
                    <a:p>
                      <a:endParaRPr lang="en-US" sz="1400" dirty="0"/>
                    </a:p>
                  </a:txBody>
                  <a:tcPr>
                    <a:solidFill>
                      <a:srgbClr val="FFFFCC"/>
                    </a:solidFill>
                  </a:tcPr>
                </a:tc>
                <a:tc>
                  <a:txBody>
                    <a:bodyPr/>
                    <a:lstStyle/>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altLang="ja-JP" sz="1400" dirty="0" smtClean="0"/>
                        <a:t>(Hear CFA responses)</a:t>
                      </a:r>
                    </a:p>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altLang="ja-JP" sz="1400" dirty="0" smtClean="0"/>
                        <a:t>TCD Editing</a:t>
                      </a:r>
                    </a:p>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altLang="ja-JP" sz="1400" dirty="0" smtClean="0"/>
                        <a:t>Channel model discussion</a:t>
                      </a:r>
                    </a:p>
                  </a:txBody>
                  <a:tcPr>
                    <a:solidFill>
                      <a:srgbClr val="FFFFCC"/>
                    </a:solidFill>
                  </a:tcPr>
                </a:tc>
                <a:tc>
                  <a:txBody>
                    <a:bodyPr/>
                    <a:lstStyle/>
                    <a:p>
                      <a:endParaRPr lang="en-US" sz="1400" dirty="0"/>
                    </a:p>
                  </a:txBody>
                  <a:tcPr>
                    <a:solidFill>
                      <a:srgbClr val="FFFFCC"/>
                    </a:solidFill>
                  </a:tcPr>
                </a:tc>
              </a:tr>
              <a:tr h="323615">
                <a:tc>
                  <a:txBody>
                    <a:bodyPr/>
                    <a:lstStyle/>
                    <a:p>
                      <a:pPr algn="ctr"/>
                      <a:r>
                        <a:rPr lang="en-US" sz="1400" b="1" dirty="0" smtClean="0"/>
                        <a:t>Q3</a:t>
                      </a:r>
                      <a:endParaRPr lang="en-US" sz="1400" b="1" dirty="0"/>
                    </a:p>
                  </a:txBody>
                  <a:tcPr>
                    <a:solidFill>
                      <a:schemeClr val="bg1">
                        <a:lumMod val="95000"/>
                      </a:schemeClr>
                    </a:solidFill>
                  </a:tcPr>
                </a:tc>
                <a:tc>
                  <a:txBody>
                    <a:bodyPr/>
                    <a:lstStyle/>
                    <a:p>
                      <a:pPr algn="ctr"/>
                      <a:r>
                        <a:rPr lang="en-US" sz="1400" b="1" dirty="0" smtClean="0"/>
                        <a:t>July (Hawaii)</a:t>
                      </a:r>
                      <a:endParaRPr lang="en-US" sz="1400" b="1" dirty="0"/>
                    </a:p>
                  </a:txBody>
                  <a:tcPr>
                    <a:solidFill>
                      <a:schemeClr val="bg1">
                        <a:lumMod val="95000"/>
                      </a:schemeClr>
                    </a:solidFill>
                  </a:tcPr>
                </a:tc>
                <a:tc>
                  <a:txBody>
                    <a:bodyPr/>
                    <a:lstStyle/>
                    <a:p>
                      <a:pPr algn="ctr"/>
                      <a:r>
                        <a:rPr lang="en-US" sz="1400" b="1" dirty="0" smtClean="0"/>
                        <a:t>August</a:t>
                      </a:r>
                      <a:endParaRPr lang="en-US" sz="1400" b="1" dirty="0"/>
                    </a:p>
                  </a:txBody>
                  <a:tcPr>
                    <a:solidFill>
                      <a:schemeClr val="bg1">
                        <a:lumMod val="95000"/>
                      </a:schemeClr>
                    </a:solidFill>
                  </a:tcPr>
                </a:tc>
                <a:tc>
                  <a:txBody>
                    <a:bodyPr/>
                    <a:lstStyle/>
                    <a:p>
                      <a:pPr algn="ctr"/>
                      <a:r>
                        <a:rPr lang="en-US" sz="1400" b="1" dirty="0" smtClean="0"/>
                        <a:t>September (Bangkok)</a:t>
                      </a:r>
                      <a:endParaRPr lang="en-US" sz="1400" b="1" dirty="0"/>
                    </a:p>
                  </a:txBody>
                  <a:tcPr>
                    <a:solidFill>
                      <a:schemeClr val="bg1">
                        <a:lumMod val="95000"/>
                      </a:schemeClr>
                    </a:solidFill>
                  </a:tcPr>
                </a:tc>
              </a:tr>
              <a:tr h="892195">
                <a:tc>
                  <a:txBody>
                    <a:bodyPr/>
                    <a:lstStyle/>
                    <a:p>
                      <a:endParaRPr lang="en-US" sz="1400"/>
                    </a:p>
                  </a:txBody>
                  <a:tcPr>
                    <a:solidFill>
                      <a:schemeClr val="bg1">
                        <a:lumMod val="95000"/>
                      </a:schemeClr>
                    </a:solidFill>
                  </a:tcPr>
                </a:tc>
                <a:tc>
                  <a:txBody>
                    <a:bodyPr/>
                    <a:lstStyle/>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altLang="ja-JP" sz="1400" dirty="0" smtClean="0"/>
                        <a:t>Channel model discussion</a:t>
                      </a:r>
                      <a:r>
                        <a:rPr lang="en-US" altLang="ja-JP" sz="1400" baseline="0" dirty="0" smtClean="0"/>
                        <a:t> </a:t>
                      </a:r>
                      <a:r>
                        <a:rPr lang="en-US" altLang="ja-JP" sz="1400" dirty="0" smtClean="0">
                          <a:solidFill>
                            <a:schemeClr val="tx1"/>
                          </a:solidFill>
                        </a:rPr>
                        <a:t>Finalize and approve TCD</a:t>
                      </a:r>
                    </a:p>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altLang="ja-JP" sz="1400" dirty="0" smtClean="0"/>
                        <a:t>Start preparation</a:t>
                      </a:r>
                      <a:r>
                        <a:rPr lang="en-US" altLang="ja-JP" sz="1400" baseline="0" dirty="0" smtClean="0"/>
                        <a:t> CFP</a:t>
                      </a:r>
                      <a:endParaRPr lang="en-US" altLang="ja-JP" sz="1400" dirty="0" smtClean="0"/>
                    </a:p>
                  </a:txBody>
                  <a:tcPr>
                    <a:solidFill>
                      <a:schemeClr val="bg1">
                        <a:lumMod val="95000"/>
                      </a:schemeClr>
                    </a:solidFill>
                  </a:tcPr>
                </a:tc>
                <a:tc>
                  <a:txBody>
                    <a:bodyPr/>
                    <a:lstStyle/>
                    <a:p>
                      <a:endParaRPr lang="en-US" sz="1400" dirty="0"/>
                    </a:p>
                  </a:txBody>
                  <a:tcPr>
                    <a:solidFill>
                      <a:schemeClr val="bg1">
                        <a:lumMod val="95000"/>
                      </a:schemeClr>
                    </a:solidFill>
                  </a:tcPr>
                </a:tc>
                <a:tc>
                  <a:txBody>
                    <a:bodyPr/>
                    <a:lstStyle/>
                    <a:p>
                      <a:pPr marL="285750" indent="-285750">
                        <a:buFont typeface="Arial" panose="020B0604020202020204" pitchFamily="34" charset="0"/>
                        <a:buChar char="•"/>
                      </a:pPr>
                      <a:r>
                        <a:rPr lang="en-US" altLang="ja-JP" sz="1400" dirty="0" smtClean="0"/>
                        <a:t>Channel model finalized</a:t>
                      </a:r>
                    </a:p>
                    <a:p>
                      <a:pPr marL="285750" indent="-285750">
                        <a:buFont typeface="Arial" panose="020B0604020202020204" pitchFamily="34" charset="0"/>
                        <a:buChar char="•"/>
                      </a:pPr>
                      <a:r>
                        <a:rPr lang="en-US" sz="1400" baseline="0" dirty="0" smtClean="0"/>
                        <a:t>Finalize and release CFP</a:t>
                      </a:r>
                    </a:p>
                  </a:txBody>
                  <a:tcPr>
                    <a:solidFill>
                      <a:schemeClr val="bg1">
                        <a:lumMod val="95000"/>
                      </a:schemeClr>
                    </a:solidFill>
                  </a:tcPr>
                </a:tc>
              </a:tr>
              <a:tr h="323615">
                <a:tc>
                  <a:txBody>
                    <a:bodyPr/>
                    <a:lstStyle/>
                    <a:p>
                      <a:pPr algn="ctr"/>
                      <a:r>
                        <a:rPr lang="en-US" sz="1400" b="1" dirty="0" smtClean="0"/>
                        <a:t>Q4</a:t>
                      </a:r>
                      <a:endParaRPr lang="en-US" sz="1400" b="1" dirty="0"/>
                    </a:p>
                  </a:txBody>
                  <a:tcPr>
                    <a:solidFill>
                      <a:srgbClr val="FFFFCC"/>
                    </a:solidFill>
                  </a:tcPr>
                </a:tc>
                <a:tc>
                  <a:txBody>
                    <a:bodyPr/>
                    <a:lstStyle/>
                    <a:p>
                      <a:pPr algn="ctr"/>
                      <a:r>
                        <a:rPr lang="en-US" sz="1400" b="1" dirty="0" smtClean="0"/>
                        <a:t>October</a:t>
                      </a:r>
                      <a:endParaRPr lang="en-US" sz="1400" b="1" dirty="0"/>
                    </a:p>
                  </a:txBody>
                  <a:tcPr>
                    <a:solidFill>
                      <a:srgbClr val="FFFFCC"/>
                    </a:solidFill>
                  </a:tcPr>
                </a:tc>
                <a:tc>
                  <a:txBody>
                    <a:bodyPr/>
                    <a:lstStyle/>
                    <a:p>
                      <a:pPr algn="ctr"/>
                      <a:r>
                        <a:rPr lang="en-US" sz="1400" b="1" dirty="0" smtClean="0"/>
                        <a:t>November (Dallas)</a:t>
                      </a:r>
                      <a:endParaRPr lang="en-US" sz="1400" b="1" dirty="0"/>
                    </a:p>
                  </a:txBody>
                  <a:tcPr>
                    <a:solidFill>
                      <a:srgbClr val="FFFFCC"/>
                    </a:solidFill>
                  </a:tcPr>
                </a:tc>
                <a:tc>
                  <a:txBody>
                    <a:bodyPr/>
                    <a:lstStyle/>
                    <a:p>
                      <a:pPr algn="ctr"/>
                      <a:r>
                        <a:rPr lang="en-US" sz="1400" b="1" dirty="0" smtClean="0"/>
                        <a:t>December</a:t>
                      </a:r>
                      <a:endParaRPr lang="en-US" sz="1400" b="1" dirty="0"/>
                    </a:p>
                  </a:txBody>
                  <a:tcPr>
                    <a:solidFill>
                      <a:srgbClr val="FFFFCC"/>
                    </a:solidFill>
                  </a:tcPr>
                </a:tc>
              </a:tr>
              <a:tr h="550145">
                <a:tc>
                  <a:txBody>
                    <a:bodyPr/>
                    <a:lstStyle/>
                    <a:p>
                      <a:endParaRPr lang="en-US" sz="1400"/>
                    </a:p>
                  </a:txBody>
                  <a:tcPr>
                    <a:solidFill>
                      <a:srgbClr val="FFFFCC"/>
                    </a:solidFill>
                  </a:tcPr>
                </a:tc>
                <a:tc>
                  <a:txBody>
                    <a:bodyPr/>
                    <a:lstStyle/>
                    <a:p>
                      <a:endParaRPr lang="en-US" sz="1400" dirty="0"/>
                    </a:p>
                  </a:txBody>
                  <a:tcPr>
                    <a:solidFill>
                      <a:srgbClr val="FFFFCC"/>
                    </a:solidFill>
                  </a:tcPr>
                </a:tc>
                <a:tc>
                  <a:txBody>
                    <a:bodyPr/>
                    <a:lstStyle/>
                    <a:p>
                      <a:pPr marL="285750" indent="-285750">
                        <a:buFont typeface="Arial" panose="020B0604020202020204" pitchFamily="34" charset="0"/>
                        <a:buChar char="•"/>
                      </a:pPr>
                      <a:r>
                        <a:rPr lang="en-US" sz="1400" dirty="0" smtClean="0">
                          <a:solidFill>
                            <a:srgbClr val="FF0000"/>
                          </a:solidFill>
                        </a:rPr>
                        <a:t>Hear Call for Intent</a:t>
                      </a:r>
                      <a:endParaRPr lang="en-US" sz="1400" baseline="0" dirty="0" smtClean="0">
                        <a:solidFill>
                          <a:srgbClr val="FF0000"/>
                        </a:solidFill>
                      </a:endParaRPr>
                    </a:p>
                    <a:p>
                      <a:pPr marL="285750" indent="-285750">
                        <a:buFont typeface="Arial" panose="020B0604020202020204" pitchFamily="34" charset="0"/>
                        <a:buChar char="•"/>
                      </a:pPr>
                      <a:r>
                        <a:rPr lang="en-US" sz="1400" baseline="0" dirty="0" smtClean="0">
                          <a:solidFill>
                            <a:srgbClr val="FF0000"/>
                          </a:solidFill>
                        </a:rPr>
                        <a:t>Start Proposal Merge</a:t>
                      </a:r>
                      <a:endParaRPr lang="en-US" sz="1400" dirty="0">
                        <a:solidFill>
                          <a:srgbClr val="FF0000"/>
                        </a:solidFill>
                      </a:endParaRPr>
                    </a:p>
                  </a:txBody>
                  <a:tcPr>
                    <a:solidFill>
                      <a:srgbClr val="FFFFCC"/>
                    </a:solidFill>
                  </a:tcPr>
                </a:tc>
                <a:tc>
                  <a:txBody>
                    <a:bodyPr/>
                    <a:lstStyle/>
                    <a:p>
                      <a:endParaRPr lang="en-US" sz="1400" dirty="0"/>
                    </a:p>
                  </a:txBody>
                  <a:tcPr>
                    <a:solidFill>
                      <a:srgbClr val="FFFFCC"/>
                    </a:solidFill>
                  </a:tcPr>
                </a:tc>
              </a:tr>
            </a:tbl>
          </a:graphicData>
        </a:graphic>
      </p:graphicFrame>
      <p:sp>
        <p:nvSpPr>
          <p:cNvPr id="4" name="Slide Number Placeholder 3"/>
          <p:cNvSpPr>
            <a:spLocks noGrp="1"/>
          </p:cNvSpPr>
          <p:nvPr>
            <p:ph type="sldNum" sz="quarter" idx="12"/>
          </p:nvPr>
        </p:nvSpPr>
        <p:spPr/>
        <p:txBody>
          <a:bodyPr/>
          <a:lstStyle/>
          <a:p>
            <a:r>
              <a:rPr lang="en-US" altLang="en-US" smtClean="0"/>
              <a:t>Slide </a:t>
            </a:r>
            <a:fld id="{3FACC1E0-D046-4250-A6CE-5FE33D4141D9}" type="slidenum">
              <a:rPr lang="en-US" altLang="en-US" smtClean="0"/>
              <a:pPr/>
              <a:t>3</a:t>
            </a:fld>
            <a:endParaRPr lang="en-US" altLang="en-US"/>
          </a:p>
        </p:txBody>
      </p:sp>
      <p:sp>
        <p:nvSpPr>
          <p:cNvPr id="6" name="Date Placeholder 1"/>
          <p:cNvSpPr>
            <a:spLocks noGrp="1"/>
          </p:cNvSpPr>
          <p:nvPr>
            <p:ph type="dt" sz="half" idx="10"/>
          </p:nvPr>
        </p:nvSpPr>
        <p:spPr>
          <a:xfrm>
            <a:off x="685800" y="378281"/>
            <a:ext cx="1600200" cy="215444"/>
          </a:xfrm>
        </p:spPr>
        <p:txBody>
          <a:bodyPr/>
          <a:lstStyle/>
          <a:p>
            <a:r>
              <a:rPr lang="en-US" altLang="en-US" dirty="0" smtClean="0"/>
              <a:t>July 2015</a:t>
            </a:r>
            <a:endParaRPr lang="en-US" altLang="en-US" dirty="0"/>
          </a:p>
        </p:txBody>
      </p:sp>
      <p:sp>
        <p:nvSpPr>
          <p:cNvPr id="7" name="Footer Placeholder 2"/>
          <p:cNvSpPr>
            <a:spLocks noGrp="1"/>
          </p:cNvSpPr>
          <p:nvPr>
            <p:ph type="ftr" sz="quarter" idx="11"/>
          </p:nvPr>
        </p:nvSpPr>
        <p:spPr>
          <a:xfrm>
            <a:off x="5486400" y="6475413"/>
            <a:ext cx="3124200" cy="184666"/>
          </a:xfrm>
        </p:spPr>
        <p:txBody>
          <a:bodyPr/>
          <a:lstStyle/>
          <a:p>
            <a:r>
              <a:rPr lang="en-US" altLang="en-US" dirty="0" err="1" smtClean="0"/>
              <a:t>Yeong</a:t>
            </a:r>
            <a:r>
              <a:rPr lang="en-US" altLang="en-US" dirty="0" smtClean="0"/>
              <a:t> Min Jang</a:t>
            </a:r>
            <a:endParaRPr lang="en-US" altLang="en-US" dirty="0"/>
          </a:p>
        </p:txBody>
      </p:sp>
      <p:sp>
        <p:nvSpPr>
          <p:cNvPr id="9" name="Date Placeholder 1"/>
          <p:cNvSpPr txBox="1">
            <a:spLocks/>
          </p:cNvSpPr>
          <p:nvPr/>
        </p:nvSpPr>
        <p:spPr bwMode="auto">
          <a:xfrm>
            <a:off x="5791200" y="368300"/>
            <a:ext cx="3124200" cy="215444"/>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lang="en-US" altLang="en-US" sz="1400" b="1" dirty="0" smtClean="0"/>
              <a:t>d</a:t>
            </a:r>
            <a:r>
              <a:rPr kumimoji="0" lang="en-US" altLang="en-US" sz="1400" b="1"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oc.: IEEE 802.15-15-0274-02-007a </a:t>
            </a:r>
            <a:endParaRPr kumimoji="0" lang="en-US" altLang="en-US" sz="1400" b="1"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endParaRPr>
          </a:p>
        </p:txBody>
      </p:sp>
      <p:cxnSp>
        <p:nvCxnSpPr>
          <p:cNvPr id="10" name="Straight Connector 9"/>
          <p:cNvCxnSpPr/>
          <p:nvPr/>
        </p:nvCxnSpPr>
        <p:spPr bwMode="auto">
          <a:xfrm>
            <a:off x="215900" y="6096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cxnSp>
      <p:cxnSp>
        <p:nvCxnSpPr>
          <p:cNvPr id="11" name="Straight Connector 10"/>
          <p:cNvCxnSpPr/>
          <p:nvPr/>
        </p:nvCxnSpPr>
        <p:spPr bwMode="auto">
          <a:xfrm>
            <a:off x="254000" y="64389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cxnSp>
      <p:sp>
        <p:nvSpPr>
          <p:cNvPr id="12" name="Date Placeholder 1"/>
          <p:cNvSpPr txBox="1">
            <a:spLocks/>
          </p:cNvSpPr>
          <p:nvPr/>
        </p:nvSpPr>
        <p:spPr bwMode="auto">
          <a:xfrm>
            <a:off x="457200" y="6477000"/>
            <a:ext cx="1600200" cy="215444"/>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Submission</a:t>
            </a:r>
            <a:endPar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endParaRPr>
          </a:p>
        </p:txBody>
      </p:sp>
    </p:spTree>
    <p:extLst>
      <p:ext uri="{BB962C8B-B14F-4D97-AF65-F5344CB8AC3E}">
        <p14:creationId xmlns="" xmlns:p14="http://schemas.microsoft.com/office/powerpoint/2010/main" val="337142731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8" name="Table 7"/>
          <p:cNvGraphicFramePr>
            <a:graphicFrameLocks noGrp="1"/>
          </p:cNvGraphicFramePr>
          <p:nvPr>
            <p:extLst>
              <p:ext uri="{D42A27DB-BD31-4B8C-83A1-F6EECF244321}">
                <p14:modId xmlns="" xmlns:p14="http://schemas.microsoft.com/office/powerpoint/2010/main" val="2893658699"/>
              </p:ext>
            </p:extLst>
          </p:nvPr>
        </p:nvGraphicFramePr>
        <p:xfrm>
          <a:off x="76199" y="599440"/>
          <a:ext cx="9002484" cy="5633720"/>
        </p:xfrm>
        <a:graphic>
          <a:graphicData uri="http://schemas.openxmlformats.org/drawingml/2006/table">
            <a:tbl>
              <a:tblPr firstRow="1" bandRow="1">
                <a:tableStyleId>{5940675A-B579-460E-94D1-54222C63F5DA}</a:tableStyleId>
              </a:tblPr>
              <a:tblGrid>
                <a:gridCol w="772885"/>
                <a:gridCol w="2754086"/>
                <a:gridCol w="2492830"/>
                <a:gridCol w="2982683"/>
              </a:tblGrid>
              <a:tr h="370840">
                <a:tc gridSpan="4">
                  <a:txBody>
                    <a:bodyPr/>
                    <a:lstStyle/>
                    <a:p>
                      <a:pPr algn="ctr"/>
                      <a:r>
                        <a:rPr lang="en-US" sz="1600" b="1" dirty="0" smtClean="0"/>
                        <a:t>2016</a:t>
                      </a:r>
                      <a:endParaRPr lang="en-US" sz="1600" b="1" dirty="0"/>
                    </a:p>
                  </a:txBody>
                  <a:tcPr>
                    <a:solidFill>
                      <a:schemeClr val="bg1"/>
                    </a:solidFill>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r>
              <a:tr h="370840">
                <a:tc>
                  <a:txBody>
                    <a:bodyPr/>
                    <a:lstStyle/>
                    <a:p>
                      <a:pPr algn="ctr"/>
                      <a:r>
                        <a:rPr lang="en-US" sz="1600" b="1" dirty="0" smtClean="0"/>
                        <a:t>Q1</a:t>
                      </a:r>
                      <a:endParaRPr lang="en-US" sz="1600" b="1" dirty="0"/>
                    </a:p>
                  </a:txBody>
                  <a:tcPr>
                    <a:solidFill>
                      <a:schemeClr val="bg1">
                        <a:lumMod val="95000"/>
                      </a:schemeClr>
                    </a:solidFill>
                  </a:tcPr>
                </a:tc>
                <a:tc>
                  <a:txBody>
                    <a:bodyPr/>
                    <a:lstStyle/>
                    <a:p>
                      <a:pPr algn="ctr"/>
                      <a:r>
                        <a:rPr lang="en-US" sz="1600" b="1" dirty="0" smtClean="0"/>
                        <a:t>January</a:t>
                      </a:r>
                      <a:endParaRPr lang="en-US" sz="1600" b="1" dirty="0"/>
                    </a:p>
                  </a:txBody>
                  <a:tcPr>
                    <a:solidFill>
                      <a:schemeClr val="bg1">
                        <a:lumMod val="95000"/>
                      </a:schemeClr>
                    </a:solidFill>
                  </a:tcPr>
                </a:tc>
                <a:tc>
                  <a:txBody>
                    <a:bodyPr/>
                    <a:lstStyle/>
                    <a:p>
                      <a:pPr algn="ctr"/>
                      <a:r>
                        <a:rPr lang="en-US" sz="1600" b="1" dirty="0" smtClean="0"/>
                        <a:t>February</a:t>
                      </a:r>
                      <a:endParaRPr lang="en-US" sz="1600" b="1" dirty="0"/>
                    </a:p>
                  </a:txBody>
                  <a:tcPr>
                    <a:solidFill>
                      <a:schemeClr val="bg1">
                        <a:lumMod val="95000"/>
                      </a:schemeClr>
                    </a:solidFill>
                  </a:tcPr>
                </a:tc>
                <a:tc>
                  <a:txBody>
                    <a:bodyPr/>
                    <a:lstStyle/>
                    <a:p>
                      <a:pPr algn="ctr"/>
                      <a:r>
                        <a:rPr lang="en-US" sz="1600" b="1" dirty="0" smtClean="0"/>
                        <a:t>March</a:t>
                      </a:r>
                      <a:endParaRPr lang="en-US" sz="1600" b="1" dirty="0"/>
                    </a:p>
                  </a:txBody>
                  <a:tcPr>
                    <a:solidFill>
                      <a:schemeClr val="bg1">
                        <a:lumMod val="95000"/>
                      </a:schemeClr>
                    </a:solidFill>
                  </a:tcPr>
                </a:tc>
              </a:tr>
              <a:tr h="370840">
                <a:tc>
                  <a:txBody>
                    <a:bodyPr/>
                    <a:lstStyle/>
                    <a:p>
                      <a:endParaRPr lang="en-US" sz="1600" dirty="0"/>
                    </a:p>
                  </a:txBody>
                  <a:tcPr>
                    <a:solidFill>
                      <a:schemeClr val="bg1">
                        <a:lumMod val="95000"/>
                      </a:schemeClr>
                    </a:solidFill>
                  </a:tcPr>
                </a:tc>
                <a:tc>
                  <a:txBody>
                    <a:bodyPr/>
                    <a:lstStyle/>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600" dirty="0" smtClean="0">
                          <a:solidFill>
                            <a:srgbClr val="FF0000"/>
                          </a:solidFill>
                        </a:rPr>
                        <a:t>Hear CFP</a:t>
                      </a:r>
                      <a:r>
                        <a:rPr lang="en-US" sz="1600" baseline="0" dirty="0" smtClean="0">
                          <a:solidFill>
                            <a:srgbClr val="FF0000"/>
                          </a:solidFill>
                        </a:rPr>
                        <a:t> responses</a:t>
                      </a:r>
                      <a:endParaRPr lang="en-US" sz="1600" baseline="0" dirty="0" smtClean="0"/>
                    </a:p>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600" baseline="0" dirty="0" smtClean="0">
                          <a:solidFill>
                            <a:srgbClr val="FF0000"/>
                          </a:solidFill>
                        </a:rPr>
                        <a:t>Continue proposal mergers</a:t>
                      </a:r>
                    </a:p>
                  </a:txBody>
                  <a:tcPr>
                    <a:solidFill>
                      <a:schemeClr val="bg1">
                        <a:lumMod val="95000"/>
                      </a:schemeClr>
                    </a:solidFill>
                  </a:tcPr>
                </a:tc>
                <a:tc>
                  <a:txBody>
                    <a:bodyPr/>
                    <a:lstStyle/>
                    <a:p>
                      <a:endParaRPr lang="en-US" sz="1600" dirty="0"/>
                    </a:p>
                  </a:txBody>
                  <a:tcPr>
                    <a:solidFill>
                      <a:schemeClr val="bg1">
                        <a:lumMod val="95000"/>
                      </a:schemeClr>
                    </a:solidFill>
                  </a:tcPr>
                </a:tc>
                <a:tc>
                  <a:txBody>
                    <a:bodyPr/>
                    <a:lstStyle/>
                    <a:p>
                      <a:pPr marL="285750" indent="-285750">
                        <a:buFont typeface="Arial" panose="020B0604020202020204" pitchFamily="34" charset="0"/>
                        <a:buChar char="•"/>
                      </a:pPr>
                      <a:r>
                        <a:rPr lang="en-US" sz="1600" dirty="0" smtClean="0">
                          <a:solidFill>
                            <a:srgbClr val="FF0000"/>
                          </a:solidFill>
                        </a:rPr>
                        <a:t>Present revised</a:t>
                      </a:r>
                      <a:r>
                        <a:rPr lang="en-US" sz="1600" baseline="0" dirty="0" smtClean="0">
                          <a:solidFill>
                            <a:srgbClr val="FF0000"/>
                          </a:solidFill>
                        </a:rPr>
                        <a:t> proposals</a:t>
                      </a:r>
                      <a:endParaRPr lang="en-US" sz="1600" dirty="0" smtClean="0">
                        <a:solidFill>
                          <a:srgbClr val="FF0000"/>
                        </a:solidFill>
                      </a:endParaRPr>
                    </a:p>
                    <a:p>
                      <a:pPr marL="285750" indent="-285750">
                        <a:buFont typeface="Arial" panose="020B0604020202020204" pitchFamily="34" charset="0"/>
                        <a:buChar char="•"/>
                      </a:pPr>
                      <a:r>
                        <a:rPr lang="en-US" sz="1600" dirty="0" smtClean="0"/>
                        <a:t>Continue proposal mergers</a:t>
                      </a:r>
                    </a:p>
                    <a:p>
                      <a:pPr marL="285750" indent="-285750">
                        <a:buFont typeface="Arial" panose="020B0604020202020204" pitchFamily="34" charset="0"/>
                        <a:buChar char="•"/>
                      </a:pPr>
                      <a:r>
                        <a:rPr lang="en-US" sz="1600" dirty="0" smtClean="0"/>
                        <a:t>Start preparation of revision baseline</a:t>
                      </a:r>
                      <a:r>
                        <a:rPr lang="en-US" sz="1600" baseline="0" dirty="0" smtClean="0"/>
                        <a:t> D0</a:t>
                      </a:r>
                      <a:endParaRPr lang="en-US" sz="1600" dirty="0"/>
                    </a:p>
                  </a:txBody>
                  <a:tcPr>
                    <a:solidFill>
                      <a:schemeClr val="bg1">
                        <a:lumMod val="95000"/>
                      </a:schemeClr>
                    </a:solidFill>
                  </a:tcPr>
                </a:tc>
              </a:tr>
              <a:tr h="370840">
                <a:tc>
                  <a:txBody>
                    <a:bodyPr/>
                    <a:lstStyle/>
                    <a:p>
                      <a:pPr algn="ctr"/>
                      <a:r>
                        <a:rPr lang="en-US" sz="1600" b="1" dirty="0" smtClean="0"/>
                        <a:t>Q2</a:t>
                      </a:r>
                      <a:endParaRPr lang="en-US" sz="1600" b="1" dirty="0"/>
                    </a:p>
                  </a:txBody>
                  <a:tcPr>
                    <a:solidFill>
                      <a:srgbClr val="FFFFCC"/>
                    </a:solidFill>
                  </a:tcPr>
                </a:tc>
                <a:tc>
                  <a:txBody>
                    <a:bodyPr/>
                    <a:lstStyle/>
                    <a:p>
                      <a:pPr algn="ctr"/>
                      <a:r>
                        <a:rPr lang="en-US" sz="1600" b="1" dirty="0" smtClean="0"/>
                        <a:t>April</a:t>
                      </a:r>
                      <a:endParaRPr lang="en-US" sz="1600" b="1" dirty="0"/>
                    </a:p>
                  </a:txBody>
                  <a:tcPr>
                    <a:solidFill>
                      <a:srgbClr val="FFFFCC"/>
                    </a:solidFill>
                  </a:tcPr>
                </a:tc>
                <a:tc>
                  <a:txBody>
                    <a:bodyPr/>
                    <a:lstStyle/>
                    <a:p>
                      <a:pPr algn="ctr"/>
                      <a:r>
                        <a:rPr lang="en-US" sz="1600" b="1" dirty="0" smtClean="0"/>
                        <a:t>May</a:t>
                      </a:r>
                      <a:endParaRPr lang="en-US" sz="1600" b="1" dirty="0"/>
                    </a:p>
                  </a:txBody>
                  <a:tcPr>
                    <a:solidFill>
                      <a:srgbClr val="FFFFCC"/>
                    </a:solidFill>
                  </a:tcPr>
                </a:tc>
                <a:tc>
                  <a:txBody>
                    <a:bodyPr/>
                    <a:lstStyle/>
                    <a:p>
                      <a:pPr algn="ctr"/>
                      <a:r>
                        <a:rPr lang="en-US" sz="1600" b="1" dirty="0" smtClean="0"/>
                        <a:t>June</a:t>
                      </a:r>
                      <a:endParaRPr lang="en-US" sz="1600" b="1" dirty="0"/>
                    </a:p>
                  </a:txBody>
                  <a:tcPr>
                    <a:solidFill>
                      <a:srgbClr val="FFFFCC"/>
                    </a:solidFill>
                  </a:tcPr>
                </a:tc>
              </a:tr>
              <a:tr h="370840">
                <a:tc>
                  <a:txBody>
                    <a:bodyPr/>
                    <a:lstStyle/>
                    <a:p>
                      <a:endParaRPr lang="en-US" sz="1600"/>
                    </a:p>
                  </a:txBody>
                  <a:tcPr>
                    <a:solidFill>
                      <a:srgbClr val="FFFFCC"/>
                    </a:solidFill>
                  </a:tcPr>
                </a:tc>
                <a:tc>
                  <a:txBody>
                    <a:bodyPr/>
                    <a:lstStyle/>
                    <a:p>
                      <a:endParaRPr lang="en-US" sz="1600" dirty="0"/>
                    </a:p>
                  </a:txBody>
                  <a:tcPr>
                    <a:solidFill>
                      <a:srgbClr val="FFFFCC"/>
                    </a:solidFill>
                  </a:tcPr>
                </a:tc>
                <a:tc>
                  <a:txBody>
                    <a:bodyPr/>
                    <a:lstStyle/>
                    <a:p>
                      <a:pPr marL="285750" indent="-285750">
                        <a:buFont typeface="Arial" panose="020B0604020202020204" pitchFamily="34" charset="0"/>
                        <a:buChar char="•"/>
                      </a:pPr>
                      <a:r>
                        <a:rPr lang="en-US" sz="1600" dirty="0" smtClean="0"/>
                        <a:t>Finalize revision baseline draft D0</a:t>
                      </a:r>
                      <a:endParaRPr lang="en-US" sz="1600" dirty="0"/>
                    </a:p>
                    <a:p>
                      <a:pPr marL="285750" indent="-285750">
                        <a:buFont typeface="Arial" panose="020B0604020202020204" pitchFamily="34" charset="0"/>
                        <a:buChar char="•"/>
                      </a:pPr>
                      <a:r>
                        <a:rPr lang="en-US" sz="1600" baseline="0" dirty="0" smtClean="0"/>
                        <a:t>Commence task group review and comment resolution</a:t>
                      </a:r>
                      <a:endParaRPr lang="en-US" sz="1600" dirty="0" smtClean="0"/>
                    </a:p>
                  </a:txBody>
                  <a:tcPr>
                    <a:solidFill>
                      <a:srgbClr val="FFFFCC"/>
                    </a:solidFill>
                  </a:tcPr>
                </a:tc>
                <a:tc>
                  <a:txBody>
                    <a:bodyPr/>
                    <a:lstStyle/>
                    <a:p>
                      <a:endParaRPr lang="en-US" sz="1600" dirty="0"/>
                    </a:p>
                  </a:txBody>
                  <a:tcPr>
                    <a:solidFill>
                      <a:srgbClr val="FFFFCC"/>
                    </a:solidFill>
                  </a:tcPr>
                </a:tc>
              </a:tr>
              <a:tr h="370840">
                <a:tc>
                  <a:txBody>
                    <a:bodyPr/>
                    <a:lstStyle/>
                    <a:p>
                      <a:pPr algn="ctr"/>
                      <a:r>
                        <a:rPr lang="en-US" sz="1600" b="1" dirty="0" smtClean="0"/>
                        <a:t>Q3</a:t>
                      </a:r>
                      <a:endParaRPr lang="en-US" sz="1600" b="1" dirty="0"/>
                    </a:p>
                  </a:txBody>
                  <a:tcPr>
                    <a:solidFill>
                      <a:schemeClr val="bg1">
                        <a:lumMod val="95000"/>
                      </a:schemeClr>
                    </a:solidFill>
                  </a:tcPr>
                </a:tc>
                <a:tc>
                  <a:txBody>
                    <a:bodyPr/>
                    <a:lstStyle/>
                    <a:p>
                      <a:pPr algn="ctr"/>
                      <a:r>
                        <a:rPr lang="en-US" sz="1600" b="1" dirty="0" smtClean="0"/>
                        <a:t>July</a:t>
                      </a:r>
                      <a:endParaRPr lang="en-US" sz="1600" b="1" dirty="0"/>
                    </a:p>
                  </a:txBody>
                  <a:tcPr>
                    <a:solidFill>
                      <a:schemeClr val="bg1">
                        <a:lumMod val="95000"/>
                      </a:schemeClr>
                    </a:solidFill>
                  </a:tcPr>
                </a:tc>
                <a:tc>
                  <a:txBody>
                    <a:bodyPr/>
                    <a:lstStyle/>
                    <a:p>
                      <a:pPr algn="ctr"/>
                      <a:r>
                        <a:rPr lang="en-US" sz="1600" b="1" dirty="0" smtClean="0"/>
                        <a:t>August</a:t>
                      </a:r>
                      <a:endParaRPr lang="en-US" sz="1600" b="1" dirty="0"/>
                    </a:p>
                  </a:txBody>
                  <a:tcPr>
                    <a:solidFill>
                      <a:schemeClr val="bg1">
                        <a:lumMod val="95000"/>
                      </a:schemeClr>
                    </a:solidFill>
                  </a:tcPr>
                </a:tc>
                <a:tc>
                  <a:txBody>
                    <a:bodyPr/>
                    <a:lstStyle/>
                    <a:p>
                      <a:pPr algn="ctr"/>
                      <a:r>
                        <a:rPr lang="en-US" sz="1600" b="1" dirty="0" smtClean="0"/>
                        <a:t>September</a:t>
                      </a:r>
                      <a:endParaRPr lang="en-US" sz="1600" b="1" dirty="0"/>
                    </a:p>
                  </a:txBody>
                  <a:tcPr>
                    <a:solidFill>
                      <a:schemeClr val="bg1">
                        <a:lumMod val="95000"/>
                      </a:schemeClr>
                    </a:solidFill>
                  </a:tcPr>
                </a:tc>
              </a:tr>
              <a:tr h="370840">
                <a:tc>
                  <a:txBody>
                    <a:bodyPr/>
                    <a:lstStyle/>
                    <a:p>
                      <a:endParaRPr lang="en-US" sz="1600"/>
                    </a:p>
                  </a:txBody>
                  <a:tcPr>
                    <a:solidFill>
                      <a:schemeClr val="bg1">
                        <a:lumMod val="95000"/>
                      </a:schemeClr>
                    </a:solidFill>
                  </a:tcPr>
                </a:tc>
                <a:tc>
                  <a:txBody>
                    <a:bodyPr/>
                    <a:lstStyle/>
                    <a:p>
                      <a:pPr marL="285750" indent="-285750">
                        <a:buFont typeface="Arial" panose="020B0604020202020204" pitchFamily="34" charset="0"/>
                        <a:buChar char="•"/>
                      </a:pPr>
                      <a:r>
                        <a:rPr lang="en-US" sz="1600" dirty="0" smtClean="0"/>
                        <a:t>Continue task group review and comment resolution</a:t>
                      </a:r>
                      <a:endParaRPr lang="en-US" sz="1600" dirty="0"/>
                    </a:p>
                  </a:txBody>
                  <a:tcPr>
                    <a:solidFill>
                      <a:schemeClr val="bg1">
                        <a:lumMod val="95000"/>
                      </a:schemeClr>
                    </a:solidFill>
                  </a:tcPr>
                </a:tc>
                <a:tc>
                  <a:txBody>
                    <a:bodyPr/>
                    <a:lstStyle/>
                    <a:p>
                      <a:endParaRPr lang="en-US" sz="1600" dirty="0"/>
                    </a:p>
                  </a:txBody>
                  <a:tcPr>
                    <a:solidFill>
                      <a:schemeClr val="bg1">
                        <a:lumMod val="95000"/>
                      </a:schemeClr>
                    </a:solidFill>
                  </a:tcPr>
                </a:tc>
                <a:tc>
                  <a:txBody>
                    <a:bodyPr/>
                    <a:lstStyle/>
                    <a:p>
                      <a:pPr marL="285750" indent="-285750">
                        <a:buFont typeface="Arial" panose="020B0604020202020204" pitchFamily="34" charset="0"/>
                        <a:buChar char="•"/>
                      </a:pPr>
                      <a:r>
                        <a:rPr lang="en-US" sz="1600" dirty="0" smtClean="0"/>
                        <a:t>Finalize first WG</a:t>
                      </a:r>
                      <a:r>
                        <a:rPr lang="en-US" sz="1600" baseline="0" dirty="0" smtClean="0"/>
                        <a:t> letter ballot (LB) draft D1 </a:t>
                      </a:r>
                    </a:p>
                    <a:p>
                      <a:pPr marL="285750" indent="-285750">
                        <a:buFont typeface="Arial" panose="020B0604020202020204" pitchFamily="34" charset="0"/>
                        <a:buChar char="•"/>
                      </a:pPr>
                      <a:r>
                        <a:rPr lang="en-US" sz="1600" baseline="0" dirty="0" smtClean="0"/>
                        <a:t>Submit D1 to WG for LB1</a:t>
                      </a:r>
                      <a:endParaRPr lang="en-US" sz="1600" dirty="0"/>
                    </a:p>
                  </a:txBody>
                  <a:tcPr>
                    <a:solidFill>
                      <a:schemeClr val="bg1">
                        <a:lumMod val="95000"/>
                      </a:schemeClr>
                    </a:solidFill>
                  </a:tcPr>
                </a:tc>
              </a:tr>
              <a:tr h="370840">
                <a:tc>
                  <a:txBody>
                    <a:bodyPr/>
                    <a:lstStyle/>
                    <a:p>
                      <a:pPr algn="ctr"/>
                      <a:r>
                        <a:rPr lang="en-US" sz="1600" b="1" dirty="0" smtClean="0"/>
                        <a:t>Q4</a:t>
                      </a:r>
                      <a:endParaRPr lang="en-US" sz="1600" b="1" dirty="0"/>
                    </a:p>
                  </a:txBody>
                  <a:tcPr>
                    <a:solidFill>
                      <a:srgbClr val="FFFFCC"/>
                    </a:solidFill>
                  </a:tcPr>
                </a:tc>
                <a:tc>
                  <a:txBody>
                    <a:bodyPr/>
                    <a:lstStyle/>
                    <a:p>
                      <a:pPr algn="ctr"/>
                      <a:r>
                        <a:rPr lang="en-US" sz="1600" b="1" dirty="0" smtClean="0"/>
                        <a:t>October</a:t>
                      </a:r>
                      <a:endParaRPr lang="en-US" sz="1600" b="1" dirty="0"/>
                    </a:p>
                  </a:txBody>
                  <a:tcPr>
                    <a:solidFill>
                      <a:srgbClr val="FFFFCC"/>
                    </a:solidFill>
                  </a:tcPr>
                </a:tc>
                <a:tc>
                  <a:txBody>
                    <a:bodyPr/>
                    <a:lstStyle/>
                    <a:p>
                      <a:pPr algn="ctr"/>
                      <a:r>
                        <a:rPr lang="en-US" sz="1600" b="1" dirty="0" smtClean="0"/>
                        <a:t>November</a:t>
                      </a:r>
                      <a:endParaRPr lang="en-US" sz="1600" b="1" dirty="0"/>
                    </a:p>
                  </a:txBody>
                  <a:tcPr>
                    <a:solidFill>
                      <a:srgbClr val="FFFFCC"/>
                    </a:solidFill>
                  </a:tcPr>
                </a:tc>
                <a:tc>
                  <a:txBody>
                    <a:bodyPr/>
                    <a:lstStyle/>
                    <a:p>
                      <a:pPr algn="ctr"/>
                      <a:r>
                        <a:rPr lang="en-US" sz="1600" b="1" dirty="0" smtClean="0"/>
                        <a:t>December</a:t>
                      </a:r>
                      <a:endParaRPr lang="en-US" sz="1600" b="1" dirty="0"/>
                    </a:p>
                  </a:txBody>
                  <a:tcPr>
                    <a:solidFill>
                      <a:srgbClr val="FFFFCC"/>
                    </a:solidFill>
                  </a:tcPr>
                </a:tc>
              </a:tr>
              <a:tr h="370840">
                <a:tc>
                  <a:txBody>
                    <a:bodyPr/>
                    <a:lstStyle/>
                    <a:p>
                      <a:endParaRPr lang="en-US" sz="1600"/>
                    </a:p>
                  </a:txBody>
                  <a:tcPr>
                    <a:solidFill>
                      <a:srgbClr val="FFFFCC"/>
                    </a:solidFill>
                  </a:tcPr>
                </a:tc>
                <a:tc>
                  <a:txBody>
                    <a:bodyPr/>
                    <a:lstStyle/>
                    <a:p>
                      <a:endParaRPr lang="en-US" sz="1600" dirty="0"/>
                    </a:p>
                  </a:txBody>
                  <a:tcPr>
                    <a:solidFill>
                      <a:srgbClr val="FFFFCC"/>
                    </a:solidFill>
                  </a:tcPr>
                </a:tc>
                <a:tc>
                  <a:txBody>
                    <a:bodyPr/>
                    <a:lstStyle/>
                    <a:p>
                      <a:pPr marL="285750" indent="-285750">
                        <a:buFont typeface="Arial" panose="020B0604020202020204" pitchFamily="34" charset="0"/>
                        <a:buChar char="•"/>
                      </a:pPr>
                      <a:r>
                        <a:rPr lang="en-US" sz="1600" dirty="0" smtClean="0"/>
                        <a:t>Start</a:t>
                      </a:r>
                      <a:r>
                        <a:rPr lang="en-US" sz="1600" baseline="0" dirty="0" smtClean="0"/>
                        <a:t> LB1</a:t>
                      </a:r>
                      <a:r>
                        <a:rPr lang="en-US" sz="1600" dirty="0" smtClean="0"/>
                        <a:t> comment resolution</a:t>
                      </a:r>
                      <a:endParaRPr lang="en-US" sz="1600" dirty="0"/>
                    </a:p>
                  </a:txBody>
                  <a:tcPr>
                    <a:solidFill>
                      <a:srgbClr val="FFFFCC"/>
                    </a:solidFill>
                  </a:tcPr>
                </a:tc>
                <a:tc>
                  <a:txBody>
                    <a:bodyPr/>
                    <a:lstStyle/>
                    <a:p>
                      <a:endParaRPr lang="en-US" sz="1600" dirty="0"/>
                    </a:p>
                  </a:txBody>
                  <a:tcPr>
                    <a:solidFill>
                      <a:srgbClr val="FFFFCC"/>
                    </a:solidFill>
                  </a:tcPr>
                </a:tc>
              </a:tr>
            </a:tbl>
          </a:graphicData>
        </a:graphic>
      </p:graphicFrame>
      <p:sp>
        <p:nvSpPr>
          <p:cNvPr id="4" name="Slide Number Placeholder 3"/>
          <p:cNvSpPr>
            <a:spLocks noGrp="1"/>
          </p:cNvSpPr>
          <p:nvPr>
            <p:ph type="sldNum" sz="quarter" idx="12"/>
          </p:nvPr>
        </p:nvSpPr>
        <p:spPr/>
        <p:txBody>
          <a:bodyPr/>
          <a:lstStyle/>
          <a:p>
            <a:r>
              <a:rPr lang="en-US" altLang="en-US" smtClean="0"/>
              <a:t>Slide </a:t>
            </a:r>
            <a:fld id="{3FACC1E0-D046-4250-A6CE-5FE33D4141D9}" type="slidenum">
              <a:rPr lang="en-US" altLang="en-US" smtClean="0"/>
              <a:pPr/>
              <a:t>4</a:t>
            </a:fld>
            <a:endParaRPr lang="en-US" altLang="en-US"/>
          </a:p>
        </p:txBody>
      </p:sp>
      <p:sp>
        <p:nvSpPr>
          <p:cNvPr id="6" name="Date Placeholder 1"/>
          <p:cNvSpPr>
            <a:spLocks noGrp="1"/>
          </p:cNvSpPr>
          <p:nvPr>
            <p:ph type="dt" sz="half" idx="10"/>
          </p:nvPr>
        </p:nvSpPr>
        <p:spPr>
          <a:xfrm>
            <a:off x="685800" y="378281"/>
            <a:ext cx="1600200" cy="215444"/>
          </a:xfrm>
        </p:spPr>
        <p:txBody>
          <a:bodyPr/>
          <a:lstStyle/>
          <a:p>
            <a:r>
              <a:rPr lang="en-US" altLang="en-US" dirty="0" smtClean="0"/>
              <a:t>July 2015</a:t>
            </a:r>
            <a:endParaRPr lang="en-US" altLang="en-US" dirty="0"/>
          </a:p>
        </p:txBody>
      </p:sp>
      <p:sp>
        <p:nvSpPr>
          <p:cNvPr id="7" name="Footer Placeholder 2"/>
          <p:cNvSpPr>
            <a:spLocks noGrp="1"/>
          </p:cNvSpPr>
          <p:nvPr>
            <p:ph type="ftr" sz="quarter" idx="11"/>
          </p:nvPr>
        </p:nvSpPr>
        <p:spPr>
          <a:xfrm>
            <a:off x="5486400" y="6475413"/>
            <a:ext cx="3124200" cy="184666"/>
          </a:xfrm>
        </p:spPr>
        <p:txBody>
          <a:bodyPr/>
          <a:lstStyle/>
          <a:p>
            <a:r>
              <a:rPr lang="en-US" altLang="en-US" dirty="0" err="1" smtClean="0"/>
              <a:t>Yeong</a:t>
            </a:r>
            <a:r>
              <a:rPr lang="en-US" altLang="en-US" dirty="0" smtClean="0"/>
              <a:t> Min Jang</a:t>
            </a:r>
            <a:endParaRPr lang="en-US" altLang="en-US" dirty="0"/>
          </a:p>
        </p:txBody>
      </p:sp>
      <p:sp>
        <p:nvSpPr>
          <p:cNvPr id="9" name="Date Placeholder 1"/>
          <p:cNvSpPr txBox="1">
            <a:spLocks/>
          </p:cNvSpPr>
          <p:nvPr/>
        </p:nvSpPr>
        <p:spPr bwMode="auto">
          <a:xfrm>
            <a:off x="5791200" y="368300"/>
            <a:ext cx="3124200" cy="215444"/>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lang="en-US" altLang="en-US" sz="1400" b="1" dirty="0" smtClean="0"/>
              <a:t>d</a:t>
            </a:r>
            <a:r>
              <a:rPr kumimoji="0" lang="en-US" altLang="en-US" sz="1400" b="1"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oc.: IEEE 802.15-15-0274-02-007a </a:t>
            </a:r>
            <a:endParaRPr kumimoji="0" lang="en-US" altLang="en-US" sz="1400" b="1"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endParaRPr>
          </a:p>
        </p:txBody>
      </p:sp>
      <p:cxnSp>
        <p:nvCxnSpPr>
          <p:cNvPr id="10" name="Straight Connector 9"/>
          <p:cNvCxnSpPr/>
          <p:nvPr/>
        </p:nvCxnSpPr>
        <p:spPr bwMode="auto">
          <a:xfrm>
            <a:off x="215900" y="6096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cxnSp>
      <p:cxnSp>
        <p:nvCxnSpPr>
          <p:cNvPr id="11" name="Straight Connector 10"/>
          <p:cNvCxnSpPr/>
          <p:nvPr/>
        </p:nvCxnSpPr>
        <p:spPr bwMode="auto">
          <a:xfrm>
            <a:off x="254000" y="64389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cxnSp>
      <p:sp>
        <p:nvSpPr>
          <p:cNvPr id="12" name="Date Placeholder 1"/>
          <p:cNvSpPr txBox="1">
            <a:spLocks/>
          </p:cNvSpPr>
          <p:nvPr/>
        </p:nvSpPr>
        <p:spPr bwMode="auto">
          <a:xfrm>
            <a:off x="457200" y="6477000"/>
            <a:ext cx="1600200" cy="215444"/>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Submission</a:t>
            </a:r>
            <a:endPar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endParaRPr>
          </a:p>
        </p:txBody>
      </p:sp>
    </p:spTree>
    <p:extLst>
      <p:ext uri="{BB962C8B-B14F-4D97-AF65-F5344CB8AC3E}">
        <p14:creationId xmlns="" xmlns:p14="http://schemas.microsoft.com/office/powerpoint/2010/main" val="55841164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8" name="Table 7"/>
          <p:cNvGraphicFramePr>
            <a:graphicFrameLocks noGrp="1"/>
          </p:cNvGraphicFramePr>
          <p:nvPr>
            <p:extLst>
              <p:ext uri="{D42A27DB-BD31-4B8C-83A1-F6EECF244321}">
                <p14:modId xmlns="" xmlns:p14="http://schemas.microsoft.com/office/powerpoint/2010/main" val="2560442293"/>
              </p:ext>
            </p:extLst>
          </p:nvPr>
        </p:nvGraphicFramePr>
        <p:xfrm>
          <a:off x="76199" y="609600"/>
          <a:ext cx="9002484" cy="5877560"/>
        </p:xfrm>
        <a:graphic>
          <a:graphicData uri="http://schemas.openxmlformats.org/drawingml/2006/table">
            <a:tbl>
              <a:tblPr firstRow="1" bandRow="1">
                <a:tableStyleId>{5940675A-B579-460E-94D1-54222C63F5DA}</a:tableStyleId>
              </a:tblPr>
              <a:tblGrid>
                <a:gridCol w="772885"/>
                <a:gridCol w="2754086"/>
                <a:gridCol w="2732314"/>
                <a:gridCol w="2743199"/>
              </a:tblGrid>
              <a:tr h="370840">
                <a:tc gridSpan="4">
                  <a:txBody>
                    <a:bodyPr/>
                    <a:lstStyle/>
                    <a:p>
                      <a:pPr algn="ctr"/>
                      <a:r>
                        <a:rPr lang="en-US" sz="1600" b="1" dirty="0" smtClean="0"/>
                        <a:t>2017</a:t>
                      </a:r>
                      <a:endParaRPr lang="en-US" sz="1600" b="1"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r>
              <a:tr h="370840">
                <a:tc>
                  <a:txBody>
                    <a:bodyPr/>
                    <a:lstStyle/>
                    <a:p>
                      <a:pPr algn="ctr"/>
                      <a:r>
                        <a:rPr lang="en-US" sz="1600" b="1" dirty="0" smtClean="0"/>
                        <a:t>Q1</a:t>
                      </a:r>
                      <a:endParaRPr lang="en-US" sz="1600" b="1" dirty="0"/>
                    </a:p>
                  </a:txBody>
                  <a:tcPr>
                    <a:solidFill>
                      <a:schemeClr val="bg1">
                        <a:lumMod val="95000"/>
                      </a:schemeClr>
                    </a:solidFill>
                  </a:tcPr>
                </a:tc>
                <a:tc>
                  <a:txBody>
                    <a:bodyPr/>
                    <a:lstStyle/>
                    <a:p>
                      <a:pPr algn="ctr"/>
                      <a:r>
                        <a:rPr lang="en-US" sz="1600" b="1" dirty="0" smtClean="0"/>
                        <a:t>January</a:t>
                      </a:r>
                      <a:endParaRPr lang="en-US" sz="1600" b="1" dirty="0"/>
                    </a:p>
                  </a:txBody>
                  <a:tcPr>
                    <a:solidFill>
                      <a:schemeClr val="bg1">
                        <a:lumMod val="95000"/>
                      </a:schemeClr>
                    </a:solidFill>
                  </a:tcPr>
                </a:tc>
                <a:tc>
                  <a:txBody>
                    <a:bodyPr/>
                    <a:lstStyle/>
                    <a:p>
                      <a:pPr algn="ctr"/>
                      <a:r>
                        <a:rPr lang="en-US" sz="1600" b="1" dirty="0" smtClean="0"/>
                        <a:t>February</a:t>
                      </a:r>
                      <a:endParaRPr lang="en-US" sz="1600" b="1" dirty="0"/>
                    </a:p>
                  </a:txBody>
                  <a:tcPr>
                    <a:solidFill>
                      <a:schemeClr val="bg1">
                        <a:lumMod val="95000"/>
                      </a:schemeClr>
                    </a:solidFill>
                  </a:tcPr>
                </a:tc>
                <a:tc>
                  <a:txBody>
                    <a:bodyPr/>
                    <a:lstStyle/>
                    <a:p>
                      <a:pPr algn="ctr"/>
                      <a:r>
                        <a:rPr lang="en-US" sz="1600" b="1" dirty="0" smtClean="0"/>
                        <a:t>March</a:t>
                      </a:r>
                      <a:endParaRPr lang="en-US" sz="1600" b="1" dirty="0"/>
                    </a:p>
                  </a:txBody>
                  <a:tcPr>
                    <a:solidFill>
                      <a:schemeClr val="bg1">
                        <a:lumMod val="95000"/>
                      </a:schemeClr>
                    </a:solidFill>
                  </a:tcPr>
                </a:tc>
              </a:tr>
              <a:tr h="370840">
                <a:tc>
                  <a:txBody>
                    <a:bodyPr/>
                    <a:lstStyle/>
                    <a:p>
                      <a:endParaRPr lang="en-US" sz="1600" dirty="0"/>
                    </a:p>
                  </a:txBody>
                  <a:tcPr>
                    <a:solidFill>
                      <a:schemeClr val="bg1">
                        <a:lumMod val="95000"/>
                      </a:schemeClr>
                    </a:solidFill>
                  </a:tcPr>
                </a:tc>
                <a:tc>
                  <a:txBody>
                    <a:bodyPr/>
                    <a:lstStyle/>
                    <a:p>
                      <a:pPr marL="285750" indent="-285750">
                        <a:buFont typeface="Arial" panose="020B0604020202020204" pitchFamily="34" charset="0"/>
                        <a:buChar char="•"/>
                      </a:pPr>
                      <a:r>
                        <a:rPr lang="en-US" sz="1600" dirty="0" smtClean="0"/>
                        <a:t>Finish LB1 comment resolution</a:t>
                      </a:r>
                    </a:p>
                    <a:p>
                      <a:pPr marL="285750" indent="-285750">
                        <a:buFont typeface="Arial" panose="020B0604020202020204" pitchFamily="34" charset="0"/>
                        <a:buChar char="•"/>
                      </a:pPr>
                      <a:r>
                        <a:rPr lang="en-US" sz="1600" dirty="0" smtClean="0"/>
                        <a:t>Prepare draft D2</a:t>
                      </a:r>
                    </a:p>
                    <a:p>
                      <a:pPr marL="285750" indent="-285750">
                        <a:buFont typeface="Arial" panose="020B0604020202020204" pitchFamily="34" charset="0"/>
                        <a:buChar char="•"/>
                      </a:pPr>
                      <a:r>
                        <a:rPr lang="en-US" sz="1600" dirty="0" smtClean="0"/>
                        <a:t>Submit</a:t>
                      </a:r>
                      <a:r>
                        <a:rPr lang="en-US" sz="1600" baseline="0" dirty="0" smtClean="0"/>
                        <a:t> D2 to WG for LB2</a:t>
                      </a:r>
                      <a:endParaRPr lang="en-US" sz="1600" dirty="0"/>
                    </a:p>
                  </a:txBody>
                  <a:tcPr>
                    <a:solidFill>
                      <a:schemeClr val="bg1">
                        <a:lumMod val="95000"/>
                      </a:schemeClr>
                    </a:solidFill>
                  </a:tcPr>
                </a:tc>
                <a:tc>
                  <a:txBody>
                    <a:bodyPr/>
                    <a:lstStyle/>
                    <a:p>
                      <a:endParaRPr lang="en-US" sz="1600" dirty="0"/>
                    </a:p>
                  </a:txBody>
                  <a:tcPr>
                    <a:solidFill>
                      <a:schemeClr val="bg1">
                        <a:lumMod val="95000"/>
                      </a:schemeClr>
                    </a:solidFill>
                  </a:tcPr>
                </a:tc>
                <a:tc>
                  <a:txBody>
                    <a:bodyPr/>
                    <a:lstStyle/>
                    <a:p>
                      <a:pPr marL="285750" indent="-285750">
                        <a:buFont typeface="Arial" panose="020B0604020202020204" pitchFamily="34" charset="0"/>
                        <a:buChar char="•"/>
                      </a:pPr>
                      <a:r>
                        <a:rPr lang="en-US" sz="1600" dirty="0" smtClean="0"/>
                        <a:t>LB2</a:t>
                      </a:r>
                      <a:r>
                        <a:rPr lang="en-US" sz="1600" baseline="0" dirty="0" smtClean="0"/>
                        <a:t> comment resolution</a:t>
                      </a:r>
                    </a:p>
                    <a:p>
                      <a:pPr marL="285750" indent="-285750">
                        <a:buFont typeface="Arial" panose="020B0604020202020204" pitchFamily="34" charset="0"/>
                        <a:buChar char="•"/>
                      </a:pPr>
                      <a:r>
                        <a:rPr lang="en-US" sz="1600" baseline="0" dirty="0" smtClean="0"/>
                        <a:t>Prepare D3 for SB1</a:t>
                      </a:r>
                      <a:endParaRPr lang="en-US" sz="1600" dirty="0"/>
                    </a:p>
                  </a:txBody>
                  <a:tcPr>
                    <a:solidFill>
                      <a:schemeClr val="bg1">
                        <a:lumMod val="95000"/>
                      </a:schemeClr>
                    </a:solidFill>
                  </a:tcPr>
                </a:tc>
              </a:tr>
              <a:tr h="370840">
                <a:tc>
                  <a:txBody>
                    <a:bodyPr/>
                    <a:lstStyle/>
                    <a:p>
                      <a:pPr algn="ctr"/>
                      <a:r>
                        <a:rPr lang="en-US" sz="1600" b="1" dirty="0" smtClean="0"/>
                        <a:t>Q2</a:t>
                      </a:r>
                      <a:endParaRPr lang="en-US" sz="1600" b="1" dirty="0"/>
                    </a:p>
                  </a:txBody>
                  <a:tcPr>
                    <a:solidFill>
                      <a:srgbClr val="FFFFCC"/>
                    </a:solidFill>
                  </a:tcPr>
                </a:tc>
                <a:tc>
                  <a:txBody>
                    <a:bodyPr/>
                    <a:lstStyle/>
                    <a:p>
                      <a:pPr algn="ctr"/>
                      <a:r>
                        <a:rPr lang="en-US" sz="1600" b="1" dirty="0" smtClean="0"/>
                        <a:t>April</a:t>
                      </a:r>
                      <a:endParaRPr lang="en-US" sz="1600" b="1" dirty="0"/>
                    </a:p>
                  </a:txBody>
                  <a:tcPr>
                    <a:solidFill>
                      <a:srgbClr val="FFFFCC"/>
                    </a:solidFill>
                  </a:tcPr>
                </a:tc>
                <a:tc>
                  <a:txBody>
                    <a:bodyPr/>
                    <a:lstStyle/>
                    <a:p>
                      <a:pPr algn="ctr"/>
                      <a:r>
                        <a:rPr lang="en-US" sz="1600" b="1" dirty="0" smtClean="0"/>
                        <a:t>May</a:t>
                      </a:r>
                      <a:endParaRPr lang="en-US" sz="1600" b="1" dirty="0"/>
                    </a:p>
                  </a:txBody>
                  <a:tcPr>
                    <a:solidFill>
                      <a:srgbClr val="FFFFCC"/>
                    </a:solidFill>
                  </a:tcPr>
                </a:tc>
                <a:tc>
                  <a:txBody>
                    <a:bodyPr/>
                    <a:lstStyle/>
                    <a:p>
                      <a:pPr algn="ctr"/>
                      <a:r>
                        <a:rPr lang="en-US" sz="1600" b="1" dirty="0" smtClean="0"/>
                        <a:t>June</a:t>
                      </a:r>
                      <a:endParaRPr lang="en-US" sz="1600" b="1" dirty="0"/>
                    </a:p>
                  </a:txBody>
                  <a:tcPr>
                    <a:solidFill>
                      <a:srgbClr val="FFFFCC"/>
                    </a:solidFill>
                  </a:tcPr>
                </a:tc>
              </a:tr>
              <a:tr h="370840">
                <a:tc>
                  <a:txBody>
                    <a:bodyPr/>
                    <a:lstStyle/>
                    <a:p>
                      <a:endParaRPr lang="en-US" sz="1600"/>
                    </a:p>
                  </a:txBody>
                  <a:tcPr>
                    <a:solidFill>
                      <a:srgbClr val="FFFFCC"/>
                    </a:solidFill>
                  </a:tcPr>
                </a:tc>
                <a:tc>
                  <a:txBody>
                    <a:bodyPr/>
                    <a:lstStyle/>
                    <a:p>
                      <a:endParaRPr lang="en-US" sz="1600" dirty="0"/>
                    </a:p>
                  </a:txBody>
                  <a:tcPr>
                    <a:solidFill>
                      <a:srgbClr val="FFFFCC"/>
                    </a:solidFill>
                  </a:tcPr>
                </a:tc>
                <a:tc>
                  <a:txBody>
                    <a:bodyPr/>
                    <a:lstStyle/>
                    <a:p>
                      <a:pPr marL="285750" indent="-285750">
                        <a:buFont typeface="Arial" panose="020B0604020202020204" pitchFamily="34" charset="0"/>
                        <a:buChar char="•"/>
                      </a:pPr>
                      <a:r>
                        <a:rPr lang="en-US" sz="1600" dirty="0" smtClean="0"/>
                        <a:t>Commence</a:t>
                      </a:r>
                      <a:r>
                        <a:rPr lang="en-US" sz="1600" baseline="0" dirty="0" smtClean="0"/>
                        <a:t> </a:t>
                      </a:r>
                      <a:r>
                        <a:rPr lang="en-US" sz="1600" dirty="0" smtClean="0"/>
                        <a:t>SA</a:t>
                      </a:r>
                      <a:r>
                        <a:rPr lang="en-US" sz="1600" baseline="0" dirty="0" smtClean="0"/>
                        <a:t> LB3 comment resolution</a:t>
                      </a:r>
                      <a:endParaRPr lang="en-US" sz="1600" dirty="0"/>
                    </a:p>
                  </a:txBody>
                  <a:tcPr>
                    <a:solidFill>
                      <a:srgbClr val="FFFFCC"/>
                    </a:solidFill>
                  </a:tcPr>
                </a:tc>
                <a:tc>
                  <a:txBody>
                    <a:bodyPr/>
                    <a:lstStyle/>
                    <a:p>
                      <a:endParaRPr lang="en-US" sz="1600" dirty="0"/>
                    </a:p>
                  </a:txBody>
                  <a:tcPr>
                    <a:solidFill>
                      <a:srgbClr val="FFFFCC"/>
                    </a:solidFill>
                  </a:tcPr>
                </a:tc>
              </a:tr>
              <a:tr h="370840">
                <a:tc>
                  <a:txBody>
                    <a:bodyPr/>
                    <a:lstStyle/>
                    <a:p>
                      <a:pPr algn="ctr"/>
                      <a:r>
                        <a:rPr lang="en-US" sz="1600" b="1" dirty="0" smtClean="0"/>
                        <a:t>Q3</a:t>
                      </a:r>
                      <a:endParaRPr lang="en-US" sz="1600" b="1" dirty="0"/>
                    </a:p>
                  </a:txBody>
                  <a:tcPr>
                    <a:solidFill>
                      <a:schemeClr val="bg1">
                        <a:lumMod val="95000"/>
                      </a:schemeClr>
                    </a:solidFill>
                  </a:tcPr>
                </a:tc>
                <a:tc>
                  <a:txBody>
                    <a:bodyPr/>
                    <a:lstStyle/>
                    <a:p>
                      <a:pPr algn="ctr"/>
                      <a:r>
                        <a:rPr lang="en-US" sz="1600" b="1" dirty="0" smtClean="0"/>
                        <a:t>July</a:t>
                      </a:r>
                      <a:endParaRPr lang="en-US" sz="1600" b="1" dirty="0"/>
                    </a:p>
                  </a:txBody>
                  <a:tcPr>
                    <a:solidFill>
                      <a:schemeClr val="bg1">
                        <a:lumMod val="95000"/>
                      </a:schemeClr>
                    </a:solidFill>
                  </a:tcPr>
                </a:tc>
                <a:tc>
                  <a:txBody>
                    <a:bodyPr/>
                    <a:lstStyle/>
                    <a:p>
                      <a:pPr algn="ctr"/>
                      <a:r>
                        <a:rPr lang="en-US" sz="1600" b="1" dirty="0" smtClean="0"/>
                        <a:t>August</a:t>
                      </a:r>
                      <a:endParaRPr lang="en-US" sz="1600" b="1" dirty="0"/>
                    </a:p>
                  </a:txBody>
                  <a:tcPr>
                    <a:solidFill>
                      <a:schemeClr val="bg1">
                        <a:lumMod val="95000"/>
                      </a:schemeClr>
                    </a:solidFill>
                  </a:tcPr>
                </a:tc>
                <a:tc>
                  <a:txBody>
                    <a:bodyPr/>
                    <a:lstStyle/>
                    <a:p>
                      <a:pPr algn="ctr"/>
                      <a:r>
                        <a:rPr lang="en-US" sz="1600" b="1" dirty="0" smtClean="0"/>
                        <a:t>September</a:t>
                      </a:r>
                      <a:endParaRPr lang="en-US" sz="1600" b="1" dirty="0"/>
                    </a:p>
                  </a:txBody>
                  <a:tcPr>
                    <a:solidFill>
                      <a:schemeClr val="bg1">
                        <a:lumMod val="95000"/>
                      </a:schemeClr>
                    </a:solidFill>
                  </a:tcPr>
                </a:tc>
              </a:tr>
              <a:tr h="370840">
                <a:tc>
                  <a:txBody>
                    <a:bodyPr/>
                    <a:lstStyle/>
                    <a:p>
                      <a:endParaRPr lang="en-US" sz="1600"/>
                    </a:p>
                  </a:txBody>
                  <a:tcPr>
                    <a:solidFill>
                      <a:schemeClr val="bg1">
                        <a:lumMod val="95000"/>
                      </a:schemeClr>
                    </a:solidFill>
                  </a:tcPr>
                </a:tc>
                <a:tc>
                  <a:txBody>
                    <a:bodyPr/>
                    <a:lstStyle/>
                    <a:p>
                      <a:pPr marL="285750" indent="-285750">
                        <a:buFont typeface="Arial" panose="020B0604020202020204" pitchFamily="34" charset="0"/>
                        <a:buChar char="•"/>
                      </a:pPr>
                      <a:r>
                        <a:rPr lang="en-US" sz="1600" dirty="0" smtClean="0"/>
                        <a:t>Finish</a:t>
                      </a:r>
                      <a:r>
                        <a:rPr lang="en-US" sz="1600" baseline="0" dirty="0" smtClean="0"/>
                        <a:t> SB1 comment resolution</a:t>
                      </a:r>
                    </a:p>
                    <a:p>
                      <a:pPr marL="285750" indent="-285750">
                        <a:buFont typeface="Arial" panose="020B0604020202020204" pitchFamily="34" charset="0"/>
                        <a:buChar char="•"/>
                      </a:pPr>
                      <a:r>
                        <a:rPr lang="en-US" sz="1600" baseline="0" dirty="0" smtClean="0"/>
                        <a:t>Prepare D4 for submittal for SA SB2</a:t>
                      </a:r>
                      <a:endParaRPr lang="en-US" sz="1600" dirty="0"/>
                    </a:p>
                  </a:txBody>
                  <a:tcPr>
                    <a:solidFill>
                      <a:schemeClr val="bg1">
                        <a:lumMod val="95000"/>
                      </a:schemeClr>
                    </a:solidFill>
                  </a:tcPr>
                </a:tc>
                <a:tc>
                  <a:txBody>
                    <a:bodyPr/>
                    <a:lstStyle/>
                    <a:p>
                      <a:endParaRPr lang="en-US" sz="1600" dirty="0"/>
                    </a:p>
                  </a:txBody>
                  <a:tcPr>
                    <a:solidFill>
                      <a:schemeClr val="bg1">
                        <a:lumMod val="95000"/>
                      </a:schemeClr>
                    </a:solidFill>
                  </a:tcPr>
                </a:tc>
                <a:tc>
                  <a:txBody>
                    <a:bodyPr/>
                    <a:lstStyle/>
                    <a:p>
                      <a:pPr marL="285750" indent="-285750">
                        <a:buFont typeface="Arial" panose="020B0604020202020204" pitchFamily="34" charset="0"/>
                        <a:buChar char="•"/>
                      </a:pPr>
                      <a:r>
                        <a:rPr lang="en-US" sz="1600" dirty="0" smtClean="0"/>
                        <a:t>Do LB4 comment resolution</a:t>
                      </a:r>
                    </a:p>
                    <a:p>
                      <a:pPr marL="285750" indent="-285750">
                        <a:buFont typeface="Arial" panose="020B0604020202020204" pitchFamily="34" charset="0"/>
                        <a:buChar char="•"/>
                      </a:pPr>
                      <a:r>
                        <a:rPr lang="en-US" sz="1600" dirty="0" smtClean="0"/>
                        <a:t>Prepare draft D4 for SA</a:t>
                      </a:r>
                      <a:r>
                        <a:rPr lang="en-US" sz="1600" baseline="0" dirty="0" smtClean="0"/>
                        <a:t> submittal final approval</a:t>
                      </a:r>
                      <a:endParaRPr lang="en-US" sz="1600" dirty="0"/>
                    </a:p>
                  </a:txBody>
                  <a:tcPr>
                    <a:solidFill>
                      <a:schemeClr val="bg1">
                        <a:lumMod val="95000"/>
                      </a:schemeClr>
                    </a:solidFill>
                  </a:tcPr>
                </a:tc>
              </a:tr>
              <a:tr h="370840">
                <a:tc>
                  <a:txBody>
                    <a:bodyPr/>
                    <a:lstStyle/>
                    <a:p>
                      <a:pPr algn="ctr"/>
                      <a:r>
                        <a:rPr lang="en-US" sz="1600" b="1" dirty="0" smtClean="0"/>
                        <a:t>Q4</a:t>
                      </a:r>
                      <a:endParaRPr lang="en-US" sz="1600" b="1" dirty="0"/>
                    </a:p>
                  </a:txBody>
                  <a:tcPr>
                    <a:solidFill>
                      <a:srgbClr val="FFFFCC"/>
                    </a:solidFill>
                  </a:tcPr>
                </a:tc>
                <a:tc>
                  <a:txBody>
                    <a:bodyPr/>
                    <a:lstStyle/>
                    <a:p>
                      <a:pPr algn="ctr"/>
                      <a:r>
                        <a:rPr lang="en-US" sz="1600" b="1" dirty="0" smtClean="0"/>
                        <a:t>October</a:t>
                      </a:r>
                      <a:endParaRPr lang="en-US" sz="1600" b="1" dirty="0"/>
                    </a:p>
                  </a:txBody>
                  <a:tcPr>
                    <a:solidFill>
                      <a:srgbClr val="FFFFCC"/>
                    </a:solidFill>
                  </a:tcPr>
                </a:tc>
                <a:tc>
                  <a:txBody>
                    <a:bodyPr/>
                    <a:lstStyle/>
                    <a:p>
                      <a:pPr algn="ctr"/>
                      <a:r>
                        <a:rPr lang="en-US" sz="1600" b="1" dirty="0" smtClean="0"/>
                        <a:t>November</a:t>
                      </a:r>
                      <a:endParaRPr lang="en-US" sz="1600" b="1" dirty="0"/>
                    </a:p>
                  </a:txBody>
                  <a:tcPr>
                    <a:solidFill>
                      <a:srgbClr val="FFFFCC"/>
                    </a:solidFill>
                  </a:tcPr>
                </a:tc>
                <a:tc>
                  <a:txBody>
                    <a:bodyPr/>
                    <a:lstStyle/>
                    <a:p>
                      <a:pPr algn="ctr"/>
                      <a:r>
                        <a:rPr lang="en-US" sz="1600" b="1" dirty="0" smtClean="0"/>
                        <a:t>December</a:t>
                      </a:r>
                      <a:endParaRPr lang="en-US" sz="1600" b="1" dirty="0"/>
                    </a:p>
                  </a:txBody>
                  <a:tcPr>
                    <a:solidFill>
                      <a:srgbClr val="FFFFCC"/>
                    </a:solidFill>
                  </a:tcPr>
                </a:tc>
              </a:tr>
              <a:tr h="370840">
                <a:tc>
                  <a:txBody>
                    <a:bodyPr/>
                    <a:lstStyle/>
                    <a:p>
                      <a:endParaRPr lang="en-US" sz="1600"/>
                    </a:p>
                  </a:txBody>
                  <a:tcPr>
                    <a:solidFill>
                      <a:srgbClr val="FFFFCC"/>
                    </a:solidFill>
                  </a:tcPr>
                </a:tc>
                <a:tc>
                  <a:txBody>
                    <a:bodyPr/>
                    <a:lstStyle/>
                    <a:p>
                      <a:endParaRPr lang="en-US" sz="1600" dirty="0"/>
                    </a:p>
                  </a:txBody>
                  <a:tcPr>
                    <a:solidFill>
                      <a:srgbClr val="FFFFCC"/>
                    </a:solidFill>
                  </a:tcPr>
                </a:tc>
                <a:tc>
                  <a:txBody>
                    <a:bodyPr/>
                    <a:lstStyle/>
                    <a:p>
                      <a:pPr marL="285750" indent="-285750">
                        <a:buFont typeface="Arial" panose="020B0604020202020204" pitchFamily="34" charset="0"/>
                        <a:buChar char="•"/>
                      </a:pPr>
                      <a:r>
                        <a:rPr lang="en-US" sz="1600" dirty="0" smtClean="0"/>
                        <a:t>Resolve</a:t>
                      </a:r>
                      <a:r>
                        <a:rPr lang="en-US" sz="1600" baseline="0" dirty="0" smtClean="0"/>
                        <a:t> final SA editorial comments and prepare final draft D5 for submittal for publication </a:t>
                      </a:r>
                      <a:endParaRPr lang="en-US" sz="1600" dirty="0"/>
                    </a:p>
                  </a:txBody>
                  <a:tcPr>
                    <a:solidFill>
                      <a:srgbClr val="FFFFCC"/>
                    </a:solidFill>
                  </a:tcPr>
                </a:tc>
                <a:tc>
                  <a:txBody>
                    <a:bodyPr/>
                    <a:lstStyle/>
                    <a:p>
                      <a:endParaRPr lang="en-US" sz="1600" dirty="0"/>
                    </a:p>
                  </a:txBody>
                  <a:tcPr>
                    <a:solidFill>
                      <a:srgbClr val="FFFFCC"/>
                    </a:solidFill>
                  </a:tcPr>
                </a:tc>
              </a:tr>
            </a:tbl>
          </a:graphicData>
        </a:graphic>
      </p:graphicFrame>
      <p:sp>
        <p:nvSpPr>
          <p:cNvPr id="4" name="Slide Number Placeholder 3"/>
          <p:cNvSpPr>
            <a:spLocks noGrp="1"/>
          </p:cNvSpPr>
          <p:nvPr>
            <p:ph type="sldNum" sz="quarter" idx="12"/>
          </p:nvPr>
        </p:nvSpPr>
        <p:spPr/>
        <p:txBody>
          <a:bodyPr/>
          <a:lstStyle/>
          <a:p>
            <a:r>
              <a:rPr lang="en-US" altLang="en-US" smtClean="0"/>
              <a:t>Slide </a:t>
            </a:r>
            <a:fld id="{3FACC1E0-D046-4250-A6CE-5FE33D4141D9}" type="slidenum">
              <a:rPr lang="en-US" altLang="en-US" smtClean="0"/>
              <a:pPr/>
              <a:t>5</a:t>
            </a:fld>
            <a:endParaRPr lang="en-US" altLang="en-US"/>
          </a:p>
        </p:txBody>
      </p:sp>
      <p:sp>
        <p:nvSpPr>
          <p:cNvPr id="6" name="Date Placeholder 1"/>
          <p:cNvSpPr>
            <a:spLocks noGrp="1"/>
          </p:cNvSpPr>
          <p:nvPr>
            <p:ph type="dt" sz="half" idx="10"/>
          </p:nvPr>
        </p:nvSpPr>
        <p:spPr>
          <a:xfrm>
            <a:off x="685800" y="378281"/>
            <a:ext cx="1600200" cy="215444"/>
          </a:xfrm>
        </p:spPr>
        <p:txBody>
          <a:bodyPr/>
          <a:lstStyle/>
          <a:p>
            <a:r>
              <a:rPr lang="en-US" altLang="en-US" dirty="0" smtClean="0"/>
              <a:t>July 2015</a:t>
            </a:r>
            <a:endParaRPr lang="en-US" altLang="en-US" dirty="0"/>
          </a:p>
        </p:txBody>
      </p:sp>
      <p:sp>
        <p:nvSpPr>
          <p:cNvPr id="7" name="Footer Placeholder 2"/>
          <p:cNvSpPr>
            <a:spLocks noGrp="1"/>
          </p:cNvSpPr>
          <p:nvPr>
            <p:ph type="ftr" sz="quarter" idx="11"/>
          </p:nvPr>
        </p:nvSpPr>
        <p:spPr>
          <a:xfrm>
            <a:off x="5486400" y="6475413"/>
            <a:ext cx="3124200" cy="184666"/>
          </a:xfrm>
        </p:spPr>
        <p:txBody>
          <a:bodyPr/>
          <a:lstStyle/>
          <a:p>
            <a:r>
              <a:rPr lang="en-US" altLang="en-US" dirty="0" err="1" smtClean="0"/>
              <a:t>Yeong</a:t>
            </a:r>
            <a:r>
              <a:rPr lang="en-US" altLang="en-US" dirty="0" smtClean="0"/>
              <a:t> Min Jang</a:t>
            </a:r>
            <a:endParaRPr lang="en-US" altLang="en-US" dirty="0"/>
          </a:p>
        </p:txBody>
      </p:sp>
      <p:sp>
        <p:nvSpPr>
          <p:cNvPr id="9" name="Date Placeholder 1"/>
          <p:cNvSpPr txBox="1">
            <a:spLocks/>
          </p:cNvSpPr>
          <p:nvPr/>
        </p:nvSpPr>
        <p:spPr bwMode="auto">
          <a:xfrm>
            <a:off x="5791200" y="368300"/>
            <a:ext cx="3124200" cy="215444"/>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lang="en-US" altLang="en-US" sz="1400" b="1" dirty="0" smtClean="0"/>
              <a:t>d</a:t>
            </a:r>
            <a:r>
              <a:rPr kumimoji="0" lang="en-US" altLang="en-US" sz="1400" b="1"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oc.: IEEE 802.15-15-0274-02-007a </a:t>
            </a:r>
            <a:endParaRPr kumimoji="0" lang="en-US" altLang="en-US" sz="1400" b="1"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endParaRPr>
          </a:p>
        </p:txBody>
      </p:sp>
      <p:cxnSp>
        <p:nvCxnSpPr>
          <p:cNvPr id="10" name="Straight Connector 9"/>
          <p:cNvCxnSpPr/>
          <p:nvPr/>
        </p:nvCxnSpPr>
        <p:spPr bwMode="auto">
          <a:xfrm>
            <a:off x="215900" y="6096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cxnSp>
      <p:cxnSp>
        <p:nvCxnSpPr>
          <p:cNvPr id="11" name="Straight Connector 10"/>
          <p:cNvCxnSpPr/>
          <p:nvPr/>
        </p:nvCxnSpPr>
        <p:spPr bwMode="auto">
          <a:xfrm>
            <a:off x="215900" y="64897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cxnSp>
      <p:sp>
        <p:nvSpPr>
          <p:cNvPr id="12" name="Date Placeholder 1"/>
          <p:cNvSpPr txBox="1">
            <a:spLocks/>
          </p:cNvSpPr>
          <p:nvPr/>
        </p:nvSpPr>
        <p:spPr bwMode="auto">
          <a:xfrm>
            <a:off x="457200" y="6477000"/>
            <a:ext cx="1600200" cy="215444"/>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Submission</a:t>
            </a:r>
            <a:endPar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endParaRPr>
          </a:p>
        </p:txBody>
      </p:sp>
    </p:spTree>
    <p:extLst>
      <p:ext uri="{BB962C8B-B14F-4D97-AF65-F5344CB8AC3E}">
        <p14:creationId xmlns="" xmlns:p14="http://schemas.microsoft.com/office/powerpoint/2010/main" val="282413727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8" name="Table 7"/>
          <p:cNvGraphicFramePr>
            <a:graphicFrameLocks noGrp="1"/>
          </p:cNvGraphicFramePr>
          <p:nvPr>
            <p:extLst>
              <p:ext uri="{D42A27DB-BD31-4B8C-83A1-F6EECF244321}">
                <p14:modId xmlns="" xmlns:p14="http://schemas.microsoft.com/office/powerpoint/2010/main" val="2752398244"/>
              </p:ext>
            </p:extLst>
          </p:nvPr>
        </p:nvGraphicFramePr>
        <p:xfrm>
          <a:off x="76199" y="1005840"/>
          <a:ext cx="9002484" cy="3337560"/>
        </p:xfrm>
        <a:graphic>
          <a:graphicData uri="http://schemas.openxmlformats.org/drawingml/2006/table">
            <a:tbl>
              <a:tblPr firstRow="1" bandRow="1">
                <a:tableStyleId>{5940675A-B579-460E-94D1-54222C63F5DA}</a:tableStyleId>
              </a:tblPr>
              <a:tblGrid>
                <a:gridCol w="772885"/>
                <a:gridCol w="2754086"/>
                <a:gridCol w="2732314"/>
                <a:gridCol w="2743199"/>
              </a:tblGrid>
              <a:tr h="370840">
                <a:tc gridSpan="4">
                  <a:txBody>
                    <a:bodyPr/>
                    <a:lstStyle/>
                    <a:p>
                      <a:pPr algn="ctr"/>
                      <a:r>
                        <a:rPr lang="en-US" sz="1600" b="1" dirty="0" smtClean="0"/>
                        <a:t>2018</a:t>
                      </a:r>
                      <a:endParaRPr lang="en-US" sz="1600" b="1"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r>
              <a:tr h="370840">
                <a:tc>
                  <a:txBody>
                    <a:bodyPr/>
                    <a:lstStyle/>
                    <a:p>
                      <a:pPr algn="ctr"/>
                      <a:r>
                        <a:rPr lang="en-US" sz="1600" b="1" dirty="0" smtClean="0"/>
                        <a:t>Q1</a:t>
                      </a:r>
                      <a:endParaRPr lang="en-US" sz="1600" b="1" dirty="0"/>
                    </a:p>
                  </a:txBody>
                  <a:tcPr>
                    <a:solidFill>
                      <a:schemeClr val="bg1">
                        <a:lumMod val="95000"/>
                      </a:schemeClr>
                    </a:solidFill>
                  </a:tcPr>
                </a:tc>
                <a:tc>
                  <a:txBody>
                    <a:bodyPr/>
                    <a:lstStyle/>
                    <a:p>
                      <a:pPr algn="ctr"/>
                      <a:r>
                        <a:rPr lang="en-US" sz="1600" b="1" dirty="0" smtClean="0"/>
                        <a:t>January</a:t>
                      </a:r>
                      <a:endParaRPr lang="en-US" sz="1600" b="1" dirty="0"/>
                    </a:p>
                  </a:txBody>
                  <a:tcPr>
                    <a:solidFill>
                      <a:schemeClr val="bg1">
                        <a:lumMod val="95000"/>
                      </a:schemeClr>
                    </a:solidFill>
                  </a:tcPr>
                </a:tc>
                <a:tc>
                  <a:txBody>
                    <a:bodyPr/>
                    <a:lstStyle/>
                    <a:p>
                      <a:pPr algn="ctr"/>
                      <a:r>
                        <a:rPr lang="en-US" sz="1600" b="1" dirty="0" smtClean="0"/>
                        <a:t>February</a:t>
                      </a:r>
                      <a:endParaRPr lang="en-US" sz="1600" b="1" dirty="0"/>
                    </a:p>
                  </a:txBody>
                  <a:tcPr>
                    <a:solidFill>
                      <a:schemeClr val="bg1">
                        <a:lumMod val="95000"/>
                      </a:schemeClr>
                    </a:solidFill>
                  </a:tcPr>
                </a:tc>
                <a:tc>
                  <a:txBody>
                    <a:bodyPr/>
                    <a:lstStyle/>
                    <a:p>
                      <a:pPr algn="ctr"/>
                      <a:r>
                        <a:rPr lang="en-US" sz="1600" b="1" dirty="0" smtClean="0"/>
                        <a:t>March</a:t>
                      </a:r>
                      <a:endParaRPr lang="en-US" sz="1600" b="1" dirty="0"/>
                    </a:p>
                  </a:txBody>
                  <a:tcPr>
                    <a:solidFill>
                      <a:schemeClr val="bg1">
                        <a:lumMod val="95000"/>
                      </a:schemeClr>
                    </a:solidFill>
                  </a:tcPr>
                </a:tc>
              </a:tr>
              <a:tr h="370840">
                <a:tc>
                  <a:txBody>
                    <a:bodyPr/>
                    <a:lstStyle/>
                    <a:p>
                      <a:endParaRPr lang="en-US" sz="1600" dirty="0"/>
                    </a:p>
                  </a:txBody>
                  <a:tcPr>
                    <a:solidFill>
                      <a:schemeClr val="bg1">
                        <a:lumMod val="95000"/>
                      </a:schemeClr>
                    </a:solidFill>
                  </a:tcPr>
                </a:tc>
                <a:tc>
                  <a:txBody>
                    <a:bodyPr/>
                    <a:lstStyle/>
                    <a:p>
                      <a:pPr marL="285750" indent="-285750">
                        <a:buFont typeface="Arial" panose="020B0604020202020204" pitchFamily="34" charset="0"/>
                        <a:buChar char="•"/>
                      </a:pPr>
                      <a:r>
                        <a:rPr lang="en-US" sz="1600" dirty="0" smtClean="0"/>
                        <a:t>Have publication</a:t>
                      </a:r>
                      <a:r>
                        <a:rPr lang="en-US" sz="1600" baseline="0" dirty="0" smtClean="0"/>
                        <a:t> party!</a:t>
                      </a:r>
                      <a:endParaRPr lang="en-US" sz="1600" dirty="0"/>
                    </a:p>
                  </a:txBody>
                  <a:tcPr>
                    <a:solidFill>
                      <a:schemeClr val="bg1">
                        <a:lumMod val="95000"/>
                      </a:schemeClr>
                    </a:solidFill>
                  </a:tcPr>
                </a:tc>
                <a:tc>
                  <a:txBody>
                    <a:bodyPr/>
                    <a:lstStyle/>
                    <a:p>
                      <a:endParaRPr lang="en-US" sz="1600" dirty="0"/>
                    </a:p>
                  </a:txBody>
                  <a:tcPr>
                    <a:solidFill>
                      <a:schemeClr val="bg1">
                        <a:lumMod val="95000"/>
                      </a:schemeClr>
                    </a:solidFill>
                  </a:tcPr>
                </a:tc>
                <a:tc>
                  <a:txBody>
                    <a:bodyPr/>
                    <a:lstStyle/>
                    <a:p>
                      <a:endParaRPr lang="en-US" sz="1600" dirty="0"/>
                    </a:p>
                  </a:txBody>
                  <a:tcPr>
                    <a:solidFill>
                      <a:schemeClr val="bg1">
                        <a:lumMod val="95000"/>
                      </a:schemeClr>
                    </a:solidFill>
                  </a:tcPr>
                </a:tc>
              </a:tr>
              <a:tr h="370840">
                <a:tc>
                  <a:txBody>
                    <a:bodyPr/>
                    <a:lstStyle/>
                    <a:p>
                      <a:pPr algn="ctr"/>
                      <a:r>
                        <a:rPr lang="en-US" sz="1600" b="1" dirty="0" smtClean="0"/>
                        <a:t>Q2</a:t>
                      </a:r>
                      <a:endParaRPr lang="en-US" sz="1600" b="1" dirty="0"/>
                    </a:p>
                  </a:txBody>
                  <a:tcPr>
                    <a:solidFill>
                      <a:srgbClr val="FFFFCC"/>
                    </a:solidFill>
                  </a:tcPr>
                </a:tc>
                <a:tc>
                  <a:txBody>
                    <a:bodyPr/>
                    <a:lstStyle/>
                    <a:p>
                      <a:pPr algn="ctr"/>
                      <a:r>
                        <a:rPr lang="en-US" sz="1600" b="1" dirty="0" smtClean="0"/>
                        <a:t>April</a:t>
                      </a:r>
                      <a:endParaRPr lang="en-US" sz="1600" b="1" dirty="0"/>
                    </a:p>
                  </a:txBody>
                  <a:tcPr>
                    <a:solidFill>
                      <a:srgbClr val="FFFFCC"/>
                    </a:solidFill>
                  </a:tcPr>
                </a:tc>
                <a:tc>
                  <a:txBody>
                    <a:bodyPr/>
                    <a:lstStyle/>
                    <a:p>
                      <a:pPr algn="ctr"/>
                      <a:r>
                        <a:rPr lang="en-US" sz="1600" b="1" dirty="0" smtClean="0"/>
                        <a:t>May</a:t>
                      </a:r>
                      <a:endParaRPr lang="en-US" sz="1600" b="1" dirty="0"/>
                    </a:p>
                  </a:txBody>
                  <a:tcPr>
                    <a:solidFill>
                      <a:srgbClr val="FFFFCC"/>
                    </a:solidFill>
                  </a:tcPr>
                </a:tc>
                <a:tc>
                  <a:txBody>
                    <a:bodyPr/>
                    <a:lstStyle/>
                    <a:p>
                      <a:pPr algn="ctr"/>
                      <a:r>
                        <a:rPr lang="en-US" sz="1600" b="1" dirty="0" smtClean="0"/>
                        <a:t>June</a:t>
                      </a:r>
                      <a:endParaRPr lang="en-US" sz="1600" b="1" dirty="0"/>
                    </a:p>
                  </a:txBody>
                  <a:tcPr>
                    <a:solidFill>
                      <a:srgbClr val="FFFFCC"/>
                    </a:solidFill>
                  </a:tcPr>
                </a:tc>
              </a:tr>
              <a:tr h="370840">
                <a:tc>
                  <a:txBody>
                    <a:bodyPr/>
                    <a:lstStyle/>
                    <a:p>
                      <a:endParaRPr lang="en-US" sz="1600"/>
                    </a:p>
                  </a:txBody>
                  <a:tcPr>
                    <a:solidFill>
                      <a:srgbClr val="FFFFCC"/>
                    </a:solidFill>
                  </a:tcPr>
                </a:tc>
                <a:tc>
                  <a:txBody>
                    <a:bodyPr/>
                    <a:lstStyle/>
                    <a:p>
                      <a:endParaRPr lang="en-US" sz="1600" dirty="0"/>
                    </a:p>
                  </a:txBody>
                  <a:tcPr>
                    <a:solidFill>
                      <a:srgbClr val="FFFFCC"/>
                    </a:solidFill>
                  </a:tcPr>
                </a:tc>
                <a:tc>
                  <a:txBody>
                    <a:bodyPr/>
                    <a:lstStyle/>
                    <a:p>
                      <a:endParaRPr lang="en-US" sz="1600" dirty="0"/>
                    </a:p>
                  </a:txBody>
                  <a:tcPr>
                    <a:solidFill>
                      <a:srgbClr val="FFFFCC"/>
                    </a:solidFill>
                  </a:tcPr>
                </a:tc>
                <a:tc>
                  <a:txBody>
                    <a:bodyPr/>
                    <a:lstStyle/>
                    <a:p>
                      <a:endParaRPr lang="en-US" sz="1600" dirty="0"/>
                    </a:p>
                  </a:txBody>
                  <a:tcPr>
                    <a:solidFill>
                      <a:srgbClr val="FFFFCC"/>
                    </a:solidFill>
                  </a:tcPr>
                </a:tc>
              </a:tr>
              <a:tr h="370840">
                <a:tc>
                  <a:txBody>
                    <a:bodyPr/>
                    <a:lstStyle/>
                    <a:p>
                      <a:pPr algn="ctr"/>
                      <a:r>
                        <a:rPr lang="en-US" sz="1600" b="1" dirty="0" smtClean="0"/>
                        <a:t>Q3</a:t>
                      </a:r>
                      <a:endParaRPr lang="en-US" sz="1600" b="1" dirty="0"/>
                    </a:p>
                  </a:txBody>
                  <a:tcPr>
                    <a:solidFill>
                      <a:schemeClr val="bg1">
                        <a:lumMod val="95000"/>
                      </a:schemeClr>
                    </a:solidFill>
                  </a:tcPr>
                </a:tc>
                <a:tc>
                  <a:txBody>
                    <a:bodyPr/>
                    <a:lstStyle/>
                    <a:p>
                      <a:pPr algn="ctr"/>
                      <a:r>
                        <a:rPr lang="en-US" sz="1600" b="1" dirty="0" smtClean="0"/>
                        <a:t>July</a:t>
                      </a:r>
                      <a:endParaRPr lang="en-US" sz="1600" b="1" dirty="0"/>
                    </a:p>
                  </a:txBody>
                  <a:tcPr>
                    <a:solidFill>
                      <a:schemeClr val="bg1">
                        <a:lumMod val="95000"/>
                      </a:schemeClr>
                    </a:solidFill>
                  </a:tcPr>
                </a:tc>
                <a:tc>
                  <a:txBody>
                    <a:bodyPr/>
                    <a:lstStyle/>
                    <a:p>
                      <a:pPr algn="ctr"/>
                      <a:r>
                        <a:rPr lang="en-US" sz="1600" b="1" dirty="0" smtClean="0"/>
                        <a:t>August</a:t>
                      </a:r>
                      <a:endParaRPr lang="en-US" sz="1600" b="1" dirty="0"/>
                    </a:p>
                  </a:txBody>
                  <a:tcPr>
                    <a:solidFill>
                      <a:schemeClr val="bg1">
                        <a:lumMod val="95000"/>
                      </a:schemeClr>
                    </a:solidFill>
                  </a:tcPr>
                </a:tc>
                <a:tc>
                  <a:txBody>
                    <a:bodyPr/>
                    <a:lstStyle/>
                    <a:p>
                      <a:pPr algn="ctr"/>
                      <a:r>
                        <a:rPr lang="en-US" sz="1600" b="1" dirty="0" smtClean="0"/>
                        <a:t>September</a:t>
                      </a:r>
                      <a:endParaRPr lang="en-US" sz="1600" b="1" dirty="0"/>
                    </a:p>
                  </a:txBody>
                  <a:tcPr>
                    <a:solidFill>
                      <a:schemeClr val="bg1">
                        <a:lumMod val="95000"/>
                      </a:schemeClr>
                    </a:solidFill>
                  </a:tcPr>
                </a:tc>
              </a:tr>
              <a:tr h="370840">
                <a:tc>
                  <a:txBody>
                    <a:bodyPr/>
                    <a:lstStyle/>
                    <a:p>
                      <a:endParaRPr lang="en-US" sz="1600"/>
                    </a:p>
                  </a:txBody>
                  <a:tcPr>
                    <a:solidFill>
                      <a:schemeClr val="bg1">
                        <a:lumMod val="95000"/>
                      </a:schemeClr>
                    </a:solidFill>
                  </a:tcPr>
                </a:tc>
                <a:tc>
                  <a:txBody>
                    <a:bodyPr/>
                    <a:lstStyle/>
                    <a:p>
                      <a:endParaRPr lang="en-US" sz="1600" dirty="0"/>
                    </a:p>
                  </a:txBody>
                  <a:tcPr>
                    <a:solidFill>
                      <a:schemeClr val="bg1">
                        <a:lumMod val="95000"/>
                      </a:schemeClr>
                    </a:solidFill>
                  </a:tcPr>
                </a:tc>
                <a:tc>
                  <a:txBody>
                    <a:bodyPr/>
                    <a:lstStyle/>
                    <a:p>
                      <a:endParaRPr lang="en-US" sz="1600" dirty="0"/>
                    </a:p>
                  </a:txBody>
                  <a:tcPr>
                    <a:solidFill>
                      <a:schemeClr val="bg1">
                        <a:lumMod val="95000"/>
                      </a:schemeClr>
                    </a:solidFill>
                  </a:tcPr>
                </a:tc>
                <a:tc>
                  <a:txBody>
                    <a:bodyPr/>
                    <a:lstStyle/>
                    <a:p>
                      <a:endParaRPr lang="en-US" sz="1600" dirty="0"/>
                    </a:p>
                  </a:txBody>
                  <a:tcPr>
                    <a:solidFill>
                      <a:schemeClr val="bg1">
                        <a:lumMod val="95000"/>
                      </a:schemeClr>
                    </a:solidFill>
                  </a:tcPr>
                </a:tc>
              </a:tr>
              <a:tr h="370840">
                <a:tc>
                  <a:txBody>
                    <a:bodyPr/>
                    <a:lstStyle/>
                    <a:p>
                      <a:pPr algn="ctr"/>
                      <a:r>
                        <a:rPr lang="en-US" sz="1600" b="1" dirty="0" smtClean="0"/>
                        <a:t>Q4</a:t>
                      </a:r>
                      <a:endParaRPr lang="en-US" sz="1600" b="1" dirty="0"/>
                    </a:p>
                  </a:txBody>
                  <a:tcPr>
                    <a:solidFill>
                      <a:srgbClr val="FFFFCC"/>
                    </a:solidFill>
                  </a:tcPr>
                </a:tc>
                <a:tc>
                  <a:txBody>
                    <a:bodyPr/>
                    <a:lstStyle/>
                    <a:p>
                      <a:pPr algn="ctr"/>
                      <a:r>
                        <a:rPr lang="en-US" sz="1600" b="1" dirty="0" smtClean="0"/>
                        <a:t>October</a:t>
                      </a:r>
                      <a:endParaRPr lang="en-US" sz="1600" b="1" dirty="0"/>
                    </a:p>
                  </a:txBody>
                  <a:tcPr>
                    <a:solidFill>
                      <a:srgbClr val="FFFFCC"/>
                    </a:solidFill>
                  </a:tcPr>
                </a:tc>
                <a:tc>
                  <a:txBody>
                    <a:bodyPr/>
                    <a:lstStyle/>
                    <a:p>
                      <a:pPr algn="ctr"/>
                      <a:r>
                        <a:rPr lang="en-US" sz="1600" b="1" dirty="0" smtClean="0"/>
                        <a:t>November</a:t>
                      </a:r>
                      <a:endParaRPr lang="en-US" sz="1600" b="1" dirty="0"/>
                    </a:p>
                  </a:txBody>
                  <a:tcPr>
                    <a:solidFill>
                      <a:srgbClr val="FFFFCC"/>
                    </a:solidFill>
                  </a:tcPr>
                </a:tc>
                <a:tc>
                  <a:txBody>
                    <a:bodyPr/>
                    <a:lstStyle/>
                    <a:p>
                      <a:pPr algn="ctr"/>
                      <a:r>
                        <a:rPr lang="en-US" sz="1600" b="1" dirty="0" smtClean="0"/>
                        <a:t>December</a:t>
                      </a:r>
                      <a:endParaRPr lang="en-US" sz="1600" b="1" dirty="0"/>
                    </a:p>
                  </a:txBody>
                  <a:tcPr>
                    <a:solidFill>
                      <a:srgbClr val="FFFFCC"/>
                    </a:solidFill>
                  </a:tcPr>
                </a:tc>
              </a:tr>
              <a:tr h="370840">
                <a:tc>
                  <a:txBody>
                    <a:bodyPr/>
                    <a:lstStyle/>
                    <a:p>
                      <a:endParaRPr lang="en-US" sz="1600"/>
                    </a:p>
                  </a:txBody>
                  <a:tcPr>
                    <a:solidFill>
                      <a:srgbClr val="FFFFCC"/>
                    </a:solidFill>
                  </a:tcPr>
                </a:tc>
                <a:tc>
                  <a:txBody>
                    <a:bodyPr/>
                    <a:lstStyle/>
                    <a:p>
                      <a:endParaRPr lang="en-US" sz="1600" dirty="0"/>
                    </a:p>
                  </a:txBody>
                  <a:tcPr>
                    <a:solidFill>
                      <a:srgbClr val="FFFFCC"/>
                    </a:solidFill>
                  </a:tcPr>
                </a:tc>
                <a:tc>
                  <a:txBody>
                    <a:bodyPr/>
                    <a:lstStyle/>
                    <a:p>
                      <a:endParaRPr lang="en-US" sz="1600" dirty="0"/>
                    </a:p>
                  </a:txBody>
                  <a:tcPr>
                    <a:solidFill>
                      <a:srgbClr val="FFFFCC"/>
                    </a:solidFill>
                  </a:tcPr>
                </a:tc>
                <a:tc>
                  <a:txBody>
                    <a:bodyPr/>
                    <a:lstStyle/>
                    <a:p>
                      <a:endParaRPr lang="en-US" sz="1600" dirty="0"/>
                    </a:p>
                  </a:txBody>
                  <a:tcPr>
                    <a:solidFill>
                      <a:srgbClr val="FFFFCC"/>
                    </a:solidFill>
                  </a:tcPr>
                </a:tc>
              </a:tr>
            </a:tbl>
          </a:graphicData>
        </a:graphic>
      </p:graphicFrame>
      <p:sp>
        <p:nvSpPr>
          <p:cNvPr id="5" name="Slide Number Placeholder 4"/>
          <p:cNvSpPr>
            <a:spLocks noGrp="1"/>
          </p:cNvSpPr>
          <p:nvPr>
            <p:ph type="sldNum" sz="quarter" idx="12"/>
          </p:nvPr>
        </p:nvSpPr>
        <p:spPr/>
        <p:txBody>
          <a:bodyPr/>
          <a:lstStyle/>
          <a:p>
            <a:r>
              <a:rPr lang="en-US" altLang="en-US" smtClean="0"/>
              <a:t>Slide </a:t>
            </a:r>
            <a:fld id="{3FACC1E0-D046-4250-A6CE-5FE33D4141D9}" type="slidenum">
              <a:rPr lang="en-US" altLang="en-US" smtClean="0"/>
              <a:pPr/>
              <a:t>6</a:t>
            </a:fld>
            <a:endParaRPr lang="en-US" altLang="en-US"/>
          </a:p>
        </p:txBody>
      </p:sp>
      <p:sp>
        <p:nvSpPr>
          <p:cNvPr id="6" name="Date Placeholder 1"/>
          <p:cNvSpPr>
            <a:spLocks noGrp="1"/>
          </p:cNvSpPr>
          <p:nvPr>
            <p:ph type="dt" sz="half" idx="10"/>
          </p:nvPr>
        </p:nvSpPr>
        <p:spPr>
          <a:xfrm>
            <a:off x="685800" y="378281"/>
            <a:ext cx="1600200" cy="215444"/>
          </a:xfrm>
        </p:spPr>
        <p:txBody>
          <a:bodyPr/>
          <a:lstStyle/>
          <a:p>
            <a:r>
              <a:rPr lang="en-US" altLang="en-US" dirty="0" smtClean="0"/>
              <a:t>July 2015</a:t>
            </a:r>
            <a:endParaRPr lang="en-US" altLang="en-US" dirty="0"/>
          </a:p>
        </p:txBody>
      </p:sp>
      <p:sp>
        <p:nvSpPr>
          <p:cNvPr id="7" name="Footer Placeholder 2"/>
          <p:cNvSpPr>
            <a:spLocks noGrp="1"/>
          </p:cNvSpPr>
          <p:nvPr>
            <p:ph type="ftr" sz="quarter" idx="11"/>
          </p:nvPr>
        </p:nvSpPr>
        <p:spPr>
          <a:xfrm>
            <a:off x="5486400" y="6475413"/>
            <a:ext cx="3124200" cy="184666"/>
          </a:xfrm>
        </p:spPr>
        <p:txBody>
          <a:bodyPr/>
          <a:lstStyle/>
          <a:p>
            <a:r>
              <a:rPr lang="en-US" altLang="en-US" dirty="0" err="1" smtClean="0"/>
              <a:t>Yeong</a:t>
            </a:r>
            <a:r>
              <a:rPr lang="en-US" altLang="en-US" dirty="0" smtClean="0"/>
              <a:t> Min Jang</a:t>
            </a:r>
            <a:endParaRPr lang="en-US" altLang="en-US" dirty="0"/>
          </a:p>
        </p:txBody>
      </p:sp>
      <p:sp>
        <p:nvSpPr>
          <p:cNvPr id="9" name="Date Placeholder 1"/>
          <p:cNvSpPr txBox="1">
            <a:spLocks/>
          </p:cNvSpPr>
          <p:nvPr/>
        </p:nvSpPr>
        <p:spPr bwMode="auto">
          <a:xfrm>
            <a:off x="5791200" y="368300"/>
            <a:ext cx="3124200" cy="215444"/>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lang="en-US" altLang="en-US" sz="1400" b="1" dirty="0" smtClean="0"/>
              <a:t>d</a:t>
            </a:r>
            <a:r>
              <a:rPr kumimoji="0" lang="en-US" altLang="en-US" sz="1400" b="1"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oc.: IEEE 802.15-15-0274-02-007a </a:t>
            </a:r>
            <a:endParaRPr kumimoji="0" lang="en-US" altLang="en-US" sz="1400" b="1"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endParaRPr>
          </a:p>
        </p:txBody>
      </p:sp>
      <p:cxnSp>
        <p:nvCxnSpPr>
          <p:cNvPr id="10" name="Straight Connector 9"/>
          <p:cNvCxnSpPr/>
          <p:nvPr/>
        </p:nvCxnSpPr>
        <p:spPr bwMode="auto">
          <a:xfrm>
            <a:off x="215900" y="6096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cxnSp>
      <p:cxnSp>
        <p:nvCxnSpPr>
          <p:cNvPr id="11" name="Straight Connector 10"/>
          <p:cNvCxnSpPr/>
          <p:nvPr/>
        </p:nvCxnSpPr>
        <p:spPr bwMode="auto">
          <a:xfrm>
            <a:off x="254000" y="64389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cxnSp>
      <p:sp>
        <p:nvSpPr>
          <p:cNvPr id="12" name="Date Placeholder 1"/>
          <p:cNvSpPr txBox="1">
            <a:spLocks/>
          </p:cNvSpPr>
          <p:nvPr/>
        </p:nvSpPr>
        <p:spPr bwMode="auto">
          <a:xfrm>
            <a:off x="457200" y="6477000"/>
            <a:ext cx="1600200" cy="215444"/>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Submission</a:t>
            </a:r>
            <a:endPar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endParaRPr>
          </a:p>
        </p:txBody>
      </p:sp>
    </p:spTree>
    <p:extLst>
      <p:ext uri="{BB962C8B-B14F-4D97-AF65-F5344CB8AC3E}">
        <p14:creationId xmlns="" xmlns:p14="http://schemas.microsoft.com/office/powerpoint/2010/main" val="2121380455"/>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디자인 사용자 지정">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IEEE-P802_15</Template>
  <TotalTime>1198</TotalTime>
  <Words>455</Words>
  <Application>Microsoft Office PowerPoint</Application>
  <PresentationFormat>On-screen Show (4:3)</PresentationFormat>
  <Paragraphs>168</Paragraphs>
  <Slides>6</Slides>
  <Notes>1</Notes>
  <HiddenSlides>0</HiddenSlides>
  <MMClips>0</MMClips>
  <ScaleCrop>false</ScaleCrop>
  <HeadingPairs>
    <vt:vector size="4" baseType="variant">
      <vt:variant>
        <vt:lpstr>Theme</vt:lpstr>
      </vt:variant>
      <vt:variant>
        <vt:i4>2</vt:i4>
      </vt:variant>
      <vt:variant>
        <vt:lpstr>Slide Titles</vt:lpstr>
      </vt:variant>
      <vt:variant>
        <vt:i4>6</vt:i4>
      </vt:variant>
    </vt:vector>
  </HeadingPairs>
  <TitlesOfParts>
    <vt:vector size="8" baseType="lpstr">
      <vt:lpstr>Office Theme</vt:lpstr>
      <vt:lpstr>디자인 사용자 지정</vt:lpstr>
      <vt:lpstr>Slide 1</vt:lpstr>
      <vt:lpstr>Slide 2</vt:lpstr>
      <vt:lpstr>Slide 3</vt:lpstr>
      <vt:lpstr>Slide 4</vt:lpstr>
      <vt:lpstr>Slide 5</vt:lpstr>
      <vt:lpstr>Slide 6</vt:lpstr>
    </vt:vector>
  </TitlesOfParts>
  <Company>Intel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Roberts, Richard D</dc:creator>
  <dc:description>&lt;doc#&gt;</dc:description>
  <cp:lastModifiedBy>Trang</cp:lastModifiedBy>
  <cp:revision>43</cp:revision>
  <cp:lastPrinted>1998-02-10T13:28:06Z</cp:lastPrinted>
  <dcterms:created xsi:type="dcterms:W3CDTF">2015-01-04T22:39:23Z</dcterms:created>
  <dcterms:modified xsi:type="dcterms:W3CDTF">2015-07-17T18:01:33Z</dcterms:modified>
</cp:coreProperties>
</file>