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8"/>
  </p:notesMasterIdLst>
  <p:handoutMasterIdLst>
    <p:handoutMasterId r:id="rId9"/>
  </p:handoutMasterIdLst>
  <p:sldIdLst>
    <p:sldId id="259" r:id="rId3"/>
    <p:sldId id="260" r:id="rId4"/>
    <p:sldId id="261" r:id="rId5"/>
    <p:sldId id="262"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700" autoAdjust="0"/>
  </p:normalViewPr>
  <p:slideViewPr>
    <p:cSldViewPr showGuides="1">
      <p:cViewPr>
        <p:scale>
          <a:sx n="77" d="100"/>
          <a:sy n="77" d="100"/>
        </p:scale>
        <p:origin x="-1164"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1308"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a:t>
            </a:r>
            <a:r>
              <a:rPr lang="en-US" altLang="ja-JP" dirty="0" smtClean="0"/>
              <a:t>15-0265-007a</a:t>
            </a:r>
            <a:r>
              <a:rPr lang="en-US" altLang="ja-JP" dirty="0" smtClean="0"/>
              <a:t>&gt;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a:t>
            </a:r>
            <a:r>
              <a:rPr lang="en-US" altLang="ja-JP" dirty="0" smtClean="0"/>
              <a:t>March</a:t>
            </a:r>
            <a:r>
              <a:rPr lang="en-US" altLang="ja-JP" dirty="0" smtClean="0"/>
              <a:t>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smtClean="0"/>
              <a:t>doc.: IEEE 802.15-&lt;15-0265-007a&gt;</a:t>
            </a:r>
            <a:endParaRPr lang="en-US" altLang="ja-JP" dirty="0"/>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94AB3E6-88ED-48EF-AB60-99B4A2D8B12B}" type="datetimeFigureOut">
              <a:rPr lang="ko-KR" altLang="en-US" smtClean="0"/>
              <a:t>2015-03-13</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2449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2015-03-13</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8909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94AB3E6-88ED-48EF-AB60-99B4A2D8B12B}" type="datetimeFigureOut">
              <a:rPr lang="ko-KR" altLang="en-US" smtClean="0"/>
              <a:t>2015-03-13</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446533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2015-03-13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889756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2015-03-13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05516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2015-03-13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27010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2015-03-13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36161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2015-03-13</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482201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Jan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Jan 2015</a:t>
            </a:r>
            <a:endParaRPr lang="en-US" altLang="ja-JP" dirty="0"/>
          </a:p>
        </p:txBody>
      </p:sp>
      <p:sp>
        <p:nvSpPr>
          <p:cNvPr id="4" name="바닥글 개체 틀 3"/>
          <p:cNvSpPr>
            <a:spLocks noGrp="1"/>
          </p:cNvSpPr>
          <p:nvPr>
            <p:ph type="ftr" sz="quarter" idx="11"/>
          </p:nvPr>
        </p:nvSpPr>
        <p:spPr/>
        <p:txBody>
          <a:bodyPr/>
          <a:lstStyle/>
          <a:p>
            <a:r>
              <a:rPr lang="en-US" altLang="ja-JP" smtClean="0"/>
              <a:t>Shoichi Kitazawa(ATR)</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val="354908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March 2015</a:t>
            </a:r>
            <a:endParaRPr lang="en-US" altLang="ja-JP" dirty="0"/>
          </a:p>
        </p:txBody>
      </p:sp>
      <p:sp>
        <p:nvSpPr>
          <p:cNvPr id="3" name="フッター プレースホルダ 2"/>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2015-03-13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18516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2015-03-13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90965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2015-03-13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8696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2015-03-13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1306605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15-15-0087-00-0007</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1" r:id="rId4"/>
    <p:sldLayoutId id="2147483655"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B3E6-88ED-48EF-AB60-99B4A2D8B12B}" type="datetimeFigureOut">
              <a:rPr lang="ko-KR" altLang="en-US" smtClean="0"/>
              <a:t>2015-03-13</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March 2015</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 802.15.7r1 OWC TG Closing Report for March 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[12 March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a:t>
            </a:r>
            <a:r>
              <a:rPr lang="en-US" altLang="ko-KR" sz="1600" dirty="0" smtClean="0">
                <a:ea typeface="굴림" charset="-127"/>
              </a:rPr>
              <a:t>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:[+82-10-8536-6060],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15.7r1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March 2015 </a:t>
            </a:r>
            <a:r>
              <a:rPr lang="en-US" altLang="ja-JP" sz="1600" dirty="0" smtClean="0">
                <a:ea typeface="ＭＳ Ｐゴシック" pitchFamily="-65" charset="-128"/>
              </a:rPr>
              <a:t>at Berlin</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모서리가 둥근 직사각형 1"/>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802.15-15-0265-00-007r1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smtClean="0"/>
              <a:t>March </a:t>
            </a:r>
            <a:r>
              <a:rPr lang="en-US" altLang="ja-JP" dirty="0"/>
              <a:t>2015</a:t>
            </a:r>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802.15.7r1 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Berlin, Germany </a:t>
            </a:r>
            <a:br>
              <a:rPr lang="en-US" altLang="ja-JP" dirty="0" smtClean="0">
                <a:ea typeface="ＭＳ Ｐゴシック" pitchFamily="50" charset="-128"/>
              </a:rPr>
            </a:br>
            <a:r>
              <a:rPr lang="en-US" altLang="ja-JP" dirty="0" smtClean="0">
                <a:ea typeface="ＭＳ Ｐゴシック" pitchFamily="50" charset="-128"/>
              </a:rPr>
              <a:t>March 12, 2015</a:t>
            </a:r>
            <a:endParaRPr lang="ja-JP"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802.15-15-0265-00-007r1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a:bodyPr>
          <a:lstStyle/>
          <a:p>
            <a:r>
              <a:rPr lang="en-US" altLang="ja-JP" sz="2800" dirty="0" smtClean="0"/>
              <a:t>TG7r1 meeting call to order</a:t>
            </a:r>
          </a:p>
          <a:p>
            <a:r>
              <a:rPr lang="en-US" altLang="ja-JP" sz="2800" dirty="0" smtClean="0"/>
              <a:t>Presentation about </a:t>
            </a:r>
            <a:r>
              <a:rPr lang="en-US" altLang="en-US" sz="2800" dirty="0">
                <a:solidFill>
                  <a:schemeClr val="tx2"/>
                </a:solidFill>
              </a:rPr>
              <a:t>15.7r1 </a:t>
            </a:r>
            <a:r>
              <a:rPr lang="en-US" altLang="en-US" sz="2800" dirty="0" smtClean="0">
                <a:solidFill>
                  <a:schemeClr val="tx2"/>
                </a:solidFill>
              </a:rPr>
              <a:t>milestones </a:t>
            </a:r>
            <a:r>
              <a:rPr lang="en-US" altLang="en-US" sz="2800" dirty="0">
                <a:solidFill>
                  <a:schemeClr val="tx2"/>
                </a:solidFill>
              </a:rPr>
              <a:t>and </a:t>
            </a:r>
            <a:r>
              <a:rPr lang="en-US" altLang="en-US" sz="2800" dirty="0" smtClean="0">
                <a:solidFill>
                  <a:schemeClr val="tx2"/>
                </a:solidFill>
              </a:rPr>
              <a:t>schedule</a:t>
            </a:r>
          </a:p>
          <a:p>
            <a:r>
              <a:rPr lang="en-US" altLang="en-US" sz="2800" dirty="0" smtClean="0">
                <a:solidFill>
                  <a:schemeClr val="tx2"/>
                </a:solidFill>
              </a:rPr>
              <a:t>Tutorial presentation on Monday 9:00pm</a:t>
            </a:r>
          </a:p>
          <a:p>
            <a:r>
              <a:rPr lang="en-US" altLang="ja-JP" sz="2800" dirty="0" smtClean="0"/>
              <a:t>Presentations </a:t>
            </a:r>
            <a:r>
              <a:rPr lang="en-US" altLang="ja-JP" sz="2800" dirty="0"/>
              <a:t>about </a:t>
            </a:r>
            <a:r>
              <a:rPr lang="en-US" altLang="ja-JP" sz="2800" dirty="0" smtClean="0"/>
              <a:t>responses to 15.7r1 CFA</a:t>
            </a:r>
          </a:p>
          <a:p>
            <a:r>
              <a:rPr lang="en-US" altLang="ja-JP" sz="2800" dirty="0" smtClean="0"/>
              <a:t>Plan for May meeting (# of slots, </a:t>
            </a:r>
            <a:r>
              <a:rPr lang="en-US" altLang="ja-JP" sz="2800" dirty="0" err="1" smtClean="0"/>
              <a:t>etc</a:t>
            </a:r>
            <a:r>
              <a:rPr lang="en-US" altLang="ja-JP" sz="2800" dirty="0" smtClean="0"/>
              <a:t>)</a:t>
            </a:r>
          </a:p>
          <a:p>
            <a:pPr marL="285750" indent="-285750">
              <a:buFont typeface="Arial" panose="020B0604020202020204" pitchFamily="34" charset="0"/>
              <a:buChar char="•"/>
            </a:pPr>
            <a:r>
              <a:rPr lang="en-US" altLang="ko-KR" sz="2800" dirty="0" smtClean="0"/>
              <a:t>Start preparing TRD</a:t>
            </a:r>
          </a:p>
          <a:p>
            <a:pPr marL="285750" indent="-285750">
              <a:buFont typeface="Arial" panose="020B0604020202020204" pitchFamily="34" charset="0"/>
              <a:buChar char="•"/>
            </a:pPr>
            <a:r>
              <a:rPr lang="en-US" altLang="ja-JP" sz="2800" dirty="0"/>
              <a:t>Appointing Vice-chairman </a:t>
            </a:r>
            <a:r>
              <a:rPr lang="en-US" altLang="ja-JP" sz="2800" dirty="0" smtClean="0"/>
              <a:t>Officer</a:t>
            </a:r>
            <a:endParaRPr lang="en-US" altLang="ko-KR" sz="2800" dirty="0"/>
          </a:p>
          <a:p>
            <a:endParaRPr lang="en-US" altLang="ja-JP" sz="28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a:t>March </a:t>
            </a:r>
            <a:r>
              <a:rPr lang="en-US" altLang="ja-JP" dirty="0" smtClean="0"/>
              <a:t>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802.15-15-0265-00-007r1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lnSpcReduction="10000"/>
          </a:bodyPr>
          <a:lstStyle/>
          <a:p>
            <a:pPr>
              <a:lnSpc>
                <a:spcPct val="80000"/>
              </a:lnSpc>
            </a:pPr>
            <a:r>
              <a:rPr lang="en-US" altLang="ja-JP" sz="2800" dirty="0" smtClean="0">
                <a:ea typeface="ＭＳ Ｐゴシック" pitchFamily="50" charset="-128"/>
              </a:rPr>
              <a:t>8 slots (Monday, Tue., Wed. and Thursday)</a:t>
            </a:r>
            <a:endParaRPr lang="en-US" altLang="ko-KR" sz="2800" dirty="0" smtClean="0">
              <a:ea typeface="굴림" pitchFamily="34" charset="-127"/>
            </a:endParaRPr>
          </a:p>
          <a:p>
            <a:pPr>
              <a:lnSpc>
                <a:spcPct val="80000"/>
              </a:lnSpc>
            </a:pPr>
            <a:r>
              <a:rPr lang="en-US" altLang="ja-JP" sz="2800" dirty="0" smtClean="0">
                <a:ea typeface="ＭＳ Ｐゴシック" pitchFamily="50" charset="-128"/>
              </a:rPr>
              <a:t>Hear about responses to 15.7r1 CFA</a:t>
            </a:r>
          </a:p>
          <a:p>
            <a:pPr lvl="1">
              <a:lnSpc>
                <a:spcPct val="80000"/>
              </a:lnSpc>
            </a:pPr>
            <a:r>
              <a:rPr lang="en-US" altLang="ja-JP" sz="2400" dirty="0"/>
              <a:t>16 presentations about OCC, LED-ID and </a:t>
            </a:r>
            <a:r>
              <a:rPr lang="en-US" altLang="ja-JP" sz="2400" dirty="0" err="1" smtClean="0"/>
              <a:t>LiFi</a:t>
            </a:r>
            <a:endParaRPr lang="en-US" altLang="ja-JP" sz="2400" dirty="0"/>
          </a:p>
          <a:p>
            <a:r>
              <a:rPr lang="en-US" altLang="ja-JP" sz="2800" dirty="0"/>
              <a:t>Appointing </a:t>
            </a:r>
            <a:r>
              <a:rPr lang="en-US" altLang="ja-JP" sz="2800" dirty="0" smtClean="0"/>
              <a:t>officers</a:t>
            </a:r>
          </a:p>
          <a:p>
            <a:pPr lvl="1"/>
            <a:r>
              <a:rPr lang="en-US" altLang="ja-JP" sz="2000" dirty="0" smtClean="0"/>
              <a:t>Chairman: </a:t>
            </a:r>
            <a:r>
              <a:rPr lang="en-US" altLang="ja-JP" sz="2000" dirty="0" err="1" smtClean="0"/>
              <a:t>Yeong</a:t>
            </a:r>
            <a:r>
              <a:rPr lang="en-US" altLang="ja-JP" sz="2000" dirty="0" smtClean="0"/>
              <a:t> Min Jang (</a:t>
            </a:r>
            <a:r>
              <a:rPr lang="en-US" altLang="ja-JP" sz="2000" dirty="0" err="1" smtClean="0"/>
              <a:t>Kookmin</a:t>
            </a:r>
            <a:r>
              <a:rPr lang="en-US" altLang="ja-JP" sz="2000" dirty="0" smtClean="0"/>
              <a:t> Univ.)</a:t>
            </a:r>
          </a:p>
          <a:p>
            <a:pPr lvl="1"/>
            <a:r>
              <a:rPr lang="en-US" altLang="ja-JP" sz="2000" dirty="0" smtClean="0"/>
              <a:t>Vice Chairman: Rick Roberts (Intel), Yu Zeng (China Telecom), Hideki Aoyama (Panasonic)</a:t>
            </a:r>
          </a:p>
          <a:p>
            <a:pPr lvl="1"/>
            <a:r>
              <a:rPr lang="en-US" altLang="ja-JP" sz="2000" dirty="0" smtClean="0"/>
              <a:t>Chief Technical Editor: Rick Roberts (Intel)</a:t>
            </a:r>
          </a:p>
          <a:p>
            <a:pPr lvl="1"/>
            <a:r>
              <a:rPr lang="en-US" altLang="ja-JP" sz="2000" dirty="0" smtClean="0"/>
              <a:t>Technical Editor: </a:t>
            </a:r>
            <a:r>
              <a:rPr lang="en-US" altLang="ja-JP" sz="2000" dirty="0" err="1" smtClean="0"/>
              <a:t>Jaesang</a:t>
            </a:r>
            <a:r>
              <a:rPr lang="en-US" altLang="ja-JP" sz="2000" dirty="0" smtClean="0"/>
              <a:t> Cha (SNUST), Murat </a:t>
            </a:r>
            <a:r>
              <a:rPr lang="en-US" altLang="ja-JP" sz="2000" dirty="0" err="1" smtClean="0"/>
              <a:t>Uysal</a:t>
            </a:r>
            <a:r>
              <a:rPr lang="en-US" altLang="ja-JP" sz="2000" dirty="0" smtClean="0"/>
              <a:t> (</a:t>
            </a:r>
            <a:r>
              <a:rPr lang="en-US" altLang="ja-JP" sz="2000" dirty="0" err="1" smtClean="0"/>
              <a:t>Ozyegin</a:t>
            </a:r>
            <a:r>
              <a:rPr lang="en-US" altLang="ja-JP" sz="2000" dirty="0" smtClean="0"/>
              <a:t> Univ.)</a:t>
            </a:r>
          </a:p>
          <a:p>
            <a:pPr lvl="1"/>
            <a:r>
              <a:rPr lang="en-US" altLang="ja-JP" sz="2000" dirty="0" smtClean="0"/>
              <a:t>Secretaries: Nikola </a:t>
            </a:r>
            <a:r>
              <a:rPr lang="en-US" altLang="ja-JP" sz="2000" dirty="0" err="1" smtClean="0"/>
              <a:t>Serafimovski</a:t>
            </a:r>
            <a:r>
              <a:rPr lang="en-US" altLang="ja-JP" sz="2000" dirty="0" smtClean="0"/>
              <a:t> (</a:t>
            </a:r>
            <a:r>
              <a:rPr lang="en-US" altLang="ja-JP" sz="2000" dirty="0" err="1" smtClean="0"/>
              <a:t>PureLiFi</a:t>
            </a:r>
            <a:r>
              <a:rPr lang="en-US" altLang="ja-JP" sz="2000" dirty="0" smtClean="0"/>
              <a:t>), </a:t>
            </a:r>
            <a:r>
              <a:rPr lang="en-US" altLang="ja-JP" sz="2000" dirty="0" err="1" smtClean="0"/>
              <a:t>Rojan</a:t>
            </a:r>
            <a:r>
              <a:rPr lang="en-US" altLang="ja-JP" sz="2000" dirty="0" smtClean="0"/>
              <a:t> </a:t>
            </a:r>
            <a:r>
              <a:rPr lang="en-US" altLang="ja-JP" sz="2000" dirty="0" err="1" smtClean="0"/>
              <a:t>Chitrakar</a:t>
            </a:r>
            <a:r>
              <a:rPr lang="en-US" altLang="ja-JP" sz="2000" dirty="0" smtClean="0"/>
              <a:t> (Panasonic)</a:t>
            </a:r>
          </a:p>
          <a:p>
            <a:pPr>
              <a:lnSpc>
                <a:spcPct val="80000"/>
              </a:lnSpc>
            </a:pPr>
            <a:r>
              <a:rPr lang="en-US" altLang="ja-JP" sz="2800" dirty="0" smtClean="0"/>
              <a:t>Plan for April conference calls and May meeting</a:t>
            </a:r>
            <a:endParaRPr lang="en-US" altLang="ja-JP" sz="2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March </a:t>
            </a:r>
            <a:r>
              <a:rPr lang="en-US" altLang="ja-JP" dirty="0" smtClean="0"/>
              <a:t>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802.15-15-0265-00-007r1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4  conference calls for 1 hour </a:t>
            </a:r>
          </a:p>
          <a:p>
            <a:pPr lvl="1"/>
            <a:r>
              <a:rPr lang="en-US" altLang="ja-JP" sz="2400" dirty="0" smtClean="0"/>
              <a:t>April 8 (</a:t>
            </a:r>
            <a:r>
              <a:rPr lang="en-US" altLang="ja-JP" sz="2400" dirty="0" smtClean="0"/>
              <a:t>OCC, LED-ID</a:t>
            </a:r>
            <a:r>
              <a:rPr lang="en-US" altLang="ja-JP" sz="2400" dirty="0" smtClean="0"/>
              <a:t>), April 15 (</a:t>
            </a:r>
            <a:r>
              <a:rPr lang="en-US" altLang="ja-JP" sz="2400" dirty="0" err="1" smtClean="0"/>
              <a:t>LiFi</a:t>
            </a:r>
            <a:r>
              <a:rPr lang="en-US" altLang="ja-JP" sz="2400" dirty="0" smtClean="0"/>
              <a:t>), </a:t>
            </a:r>
            <a:r>
              <a:rPr lang="en-US" altLang="ja-JP" sz="2400" dirty="0"/>
              <a:t>April </a:t>
            </a:r>
            <a:r>
              <a:rPr lang="en-US" altLang="ja-JP" sz="2400" dirty="0" smtClean="0"/>
              <a:t>22 (</a:t>
            </a:r>
            <a:r>
              <a:rPr lang="en-US" altLang="ja-JP" sz="2400" dirty="0" smtClean="0"/>
              <a:t>OCC, LED-ID</a:t>
            </a:r>
            <a:r>
              <a:rPr lang="en-US" altLang="ja-JP" sz="2400" dirty="0" smtClean="0"/>
              <a:t>), April 29 (</a:t>
            </a:r>
            <a:r>
              <a:rPr lang="en-US" altLang="ja-JP" sz="2400" dirty="0" err="1" smtClean="0"/>
              <a:t>LiFi</a:t>
            </a:r>
            <a:r>
              <a:rPr lang="en-US" altLang="ja-JP" sz="2400" dirty="0" smtClean="0"/>
              <a:t>)</a:t>
            </a:r>
          </a:p>
          <a:p>
            <a:pPr lvl="1"/>
            <a:r>
              <a:rPr lang="en-US" altLang="ja-JP" sz="2400" dirty="0" smtClean="0"/>
              <a:t>LA: midnight, Seoul/Tokyo: 4pm, Berlin: </a:t>
            </a:r>
            <a:r>
              <a:rPr lang="en-US" altLang="ja-JP" sz="2400" dirty="0" smtClean="0"/>
              <a:t>9am</a:t>
            </a:r>
            <a:endParaRPr lang="en-US" altLang="ja-JP" sz="2400" dirty="0" smtClean="0"/>
          </a:p>
          <a:p>
            <a:r>
              <a:rPr lang="en-US" altLang="ja-JP" sz="2800" dirty="0" smtClean="0"/>
              <a:t>8 meeting slots</a:t>
            </a:r>
            <a:endParaRPr lang="en-US" altLang="ja-JP" sz="2400" dirty="0" smtClean="0"/>
          </a:p>
          <a:p>
            <a:pPr lvl="1"/>
            <a:r>
              <a:rPr lang="en-US" altLang="ja-JP" sz="2400" dirty="0" smtClean="0"/>
              <a:t>Continue to hear response to 15.7r1 OWC CFA</a:t>
            </a:r>
            <a:endParaRPr lang="en-US" altLang="ja-JP" sz="2400" dirty="0"/>
          </a:p>
          <a:p>
            <a:pPr lvl="1"/>
            <a:r>
              <a:rPr lang="en-US" altLang="ja-JP" sz="2400" dirty="0" smtClean="0"/>
              <a:t>TRD editing</a:t>
            </a:r>
          </a:p>
          <a:p>
            <a:pPr lvl="1"/>
            <a:r>
              <a:rPr lang="en-US" altLang="ja-JP" sz="2400" dirty="0" smtClean="0"/>
              <a:t>Channel model discussion and finalization(if possible)</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 for April conference </a:t>
            </a:r>
            <a:r>
              <a:rPr lang="en-US" altLang="ja-JP" dirty="0" smtClean="0"/>
              <a:t>calls </a:t>
            </a:r>
            <a:r>
              <a:rPr lang="en-US" altLang="ja-JP" dirty="0" smtClean="0"/>
              <a:t>and May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March </a:t>
            </a:r>
            <a:r>
              <a:rPr lang="en-US" altLang="ja-JP" dirty="0" smtClean="0"/>
              <a:t>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802.15-15-0265-00-007r1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808</TotalTime>
  <Words>336</Words>
  <Application>Microsoft Office PowerPoint</Application>
  <PresentationFormat>화면 슬라이드 쇼(4:3)</PresentationFormat>
  <Paragraphs>69</Paragraphs>
  <Slides>5</Slides>
  <Notes>2</Notes>
  <HiddenSlides>0</HiddenSlides>
  <MMClips>0</MMClips>
  <ScaleCrop>false</ScaleCrop>
  <HeadingPairs>
    <vt:vector size="4" baseType="variant">
      <vt:variant>
        <vt:lpstr>테마</vt:lpstr>
      </vt:variant>
      <vt:variant>
        <vt:i4>2</vt:i4>
      </vt:variant>
      <vt:variant>
        <vt:lpstr>슬라이드 제목</vt:lpstr>
      </vt:variant>
      <vt:variant>
        <vt:i4>5</vt:i4>
      </vt:variant>
    </vt:vector>
  </HeadingPairs>
  <TitlesOfParts>
    <vt:vector size="7" baseType="lpstr">
      <vt:lpstr>IEEE-P802_15</vt:lpstr>
      <vt:lpstr>디자인 사용자 지정</vt:lpstr>
      <vt:lpstr>PowerPoint 프레젠테이션</vt:lpstr>
      <vt:lpstr>IEEE 802.15.7r1 OWC  Closing report   Berlin, Germany  March 12, 2015</vt:lpstr>
      <vt:lpstr>Agenda items for the week</vt:lpstr>
      <vt:lpstr>Accomplishment for the meeting</vt:lpstr>
      <vt:lpstr>Plan for April conference calls and May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Jang</cp:lastModifiedBy>
  <cp:revision>51</cp:revision>
  <cp:lastPrinted>1998-02-10T13:28:06Z</cp:lastPrinted>
  <dcterms:created xsi:type="dcterms:W3CDTF">2013-09-18T06:18:22Z</dcterms:created>
  <dcterms:modified xsi:type="dcterms:W3CDTF">2015-03-12T17:06:34Z</dcterms:modified>
</cp:coreProperties>
</file>