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3</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2015</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15-15-0264-00-004s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16904"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TG4s Closing Report for March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[12 March,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March 2015 at Berlin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34472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Berlin, Germany</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March 12,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3</a:t>
            </a:fld>
            <a:endParaRPr lang="en-US" altLang="ja-JP"/>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Atlanta meeting and Teleconference minutes</a:t>
            </a:r>
          </a:p>
          <a:p>
            <a:r>
              <a:rPr lang="en-US" altLang="ja-JP" sz="2800" dirty="0" smtClean="0"/>
              <a:t>Hearing Presentations</a:t>
            </a:r>
          </a:p>
          <a:p>
            <a:pPr>
              <a:lnSpc>
                <a:spcPct val="80000"/>
              </a:lnSpc>
            </a:pPr>
            <a:r>
              <a:rPr lang="en-US" altLang="ja-JP" sz="2800" dirty="0" smtClean="0"/>
              <a:t>Work on Technical Guidance Document</a:t>
            </a:r>
          </a:p>
          <a:p>
            <a:pPr>
              <a:lnSpc>
                <a:spcPct val="80000"/>
              </a:lnSpc>
            </a:pPr>
            <a:r>
              <a:rPr lang="en-US" altLang="ja-JP" sz="2800" dirty="0" smtClean="0"/>
              <a:t>Plan for Teleconference and May meeting</a:t>
            </a:r>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800" dirty="0" smtClean="0">
                <a:ea typeface="ＭＳ Ｐゴシック" pitchFamily="50" charset="-128"/>
              </a:rPr>
              <a:t>Three meetings were held on Monday PM2 and  </a:t>
            </a:r>
            <a:r>
              <a:rPr lang="en-US" altLang="ja-JP" sz="2800" dirty="0" smtClean="0">
                <a:ea typeface="굴림" pitchFamily="34" charset="-127"/>
              </a:rPr>
              <a:t>Thursday.AM1 and AM2.</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Approved January and February Teleconference meeting minutes.</a:t>
            </a:r>
          </a:p>
          <a:p>
            <a:r>
              <a:rPr lang="en-US" altLang="ja-JP" sz="2800" dirty="0" smtClean="0"/>
              <a:t>Heard 3 presentations.</a:t>
            </a:r>
            <a:endParaRPr lang="en-US" altLang="ja-JP" sz="2400" dirty="0" smtClean="0"/>
          </a:p>
          <a:p>
            <a:r>
              <a:rPr lang="en-US" altLang="ja-JP" sz="2800" dirty="0" smtClean="0"/>
              <a:t>Discussed about Technical Guidance Document (15-14-555) and Spectrum Resource Measurement and Management requirement table (15-15-89)</a:t>
            </a:r>
          </a:p>
          <a:p>
            <a:pPr>
              <a:lnSpc>
                <a:spcPct val="80000"/>
              </a:lnSpc>
            </a:pPr>
            <a:r>
              <a:rPr lang="en-US" altLang="ja-JP" sz="2800" dirty="0" smtClean="0"/>
              <a:t>Confirm of plan for </a:t>
            </a:r>
            <a:r>
              <a:rPr lang="en-US" altLang="ja-JP" sz="2800" dirty="0" smtClean="0"/>
              <a:t>Teleconference </a:t>
            </a:r>
            <a:r>
              <a:rPr lang="en-US" altLang="ja-JP" sz="2800" dirty="0" smtClean="0"/>
              <a:t>and May meeting.</a:t>
            </a:r>
            <a:endParaRPr lang="en-US" altLang="ja-JP" sz="2000" dirty="0" smtClean="0">
              <a:ea typeface="ＭＳ Ｐゴシック" pitchFamily="50" charset="-128"/>
            </a:endParaRPr>
          </a:p>
          <a:p>
            <a:endParaRPr kumimoji="1" lang="ja-JP" altLang="en-US" sz="3600" dirty="0"/>
          </a:p>
        </p:txBody>
      </p:sp>
      <p:sp>
        <p:nvSpPr>
          <p:cNvPr id="4" name="日付プレースホルダ 3"/>
          <p:cNvSpPr>
            <a:spLocks noGrp="1"/>
          </p:cNvSpPr>
          <p:nvPr>
            <p:ph type="dt" sz="half" idx="10"/>
          </p:nvPr>
        </p:nvSpPr>
        <p:spPr/>
        <p:txBody>
          <a:bodyPr/>
          <a:lstStyle/>
          <a:p>
            <a:pPr>
              <a:defRPr/>
            </a:pPr>
            <a:r>
              <a:rPr lang="en-US" altLang="ja-JP" smtClean="0"/>
              <a:t>March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000" dirty="0" smtClean="0"/>
              <a:t>TG4s March 2015 Agenda</a:t>
            </a:r>
            <a:r>
              <a:rPr lang="ja-JP" altLang="en-US" sz="2000" dirty="0" smtClean="0"/>
              <a:t> </a:t>
            </a:r>
            <a:r>
              <a:rPr lang="en-US" altLang="ja-JP" sz="2000" dirty="0" smtClean="0"/>
              <a:t>(15-15-133)</a:t>
            </a:r>
          </a:p>
          <a:p>
            <a:r>
              <a:rPr lang="en-US" altLang="ja-JP" sz="2000" dirty="0" smtClean="0">
                <a:ea typeface="ＭＳ Ｐゴシック" charset="-128"/>
              </a:rPr>
              <a:t>TG4s Opening Information for March 2015</a:t>
            </a:r>
            <a:r>
              <a:rPr lang="en-US" altLang="ja-JP" sz="2000" dirty="0" smtClean="0"/>
              <a:t> (15-15-186)</a:t>
            </a:r>
          </a:p>
          <a:p>
            <a:r>
              <a:rPr lang="en-US" altLang="ja-JP" sz="2000" dirty="0" smtClean="0"/>
              <a:t>TG4s Teleconference Minutes for February 2015 (15-15-122r1)</a:t>
            </a:r>
          </a:p>
          <a:p>
            <a:r>
              <a:rPr lang="en-US" altLang="ja-JP" sz="2000" dirty="0" smtClean="0"/>
              <a:t>TG4s Technical Guidance Document (15-14-555r3)</a:t>
            </a:r>
          </a:p>
          <a:p>
            <a:r>
              <a:rPr lang="en-US" altLang="ja-JP" sz="2000" dirty="0" smtClean="0"/>
              <a:t>Use case proposal for Technical Guidance Document (15-15-177)</a:t>
            </a:r>
          </a:p>
          <a:p>
            <a:r>
              <a:rPr lang="en-US" altLang="ja-JP" sz="2000" dirty="0" smtClean="0">
                <a:ea typeface="ＭＳ Ｐゴシック" charset="-128"/>
              </a:rPr>
              <a:t>Additional TG4s use case and consideration of SRM information (15-15-199)</a:t>
            </a:r>
          </a:p>
          <a:p>
            <a:r>
              <a:rPr lang="en-US" altLang="ja-JP" sz="2000" dirty="0" smtClean="0"/>
              <a:t>Metrics used in some Wireless Sensor Network standards (15-15-72r1)</a:t>
            </a:r>
          </a:p>
          <a:p>
            <a:endParaRPr lang="en-US" altLang="ja-JP" sz="1800" dirty="0"/>
          </a:p>
          <a:p>
            <a:endParaRPr kumimoji="1" lang="ja-JP" altLang="en-US" sz="1800" dirty="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lnSpcReduction="10000"/>
          </a:bodyPr>
          <a:lstStyle/>
          <a:p>
            <a:pPr>
              <a:buNone/>
            </a:pPr>
            <a:r>
              <a:rPr lang="en-US" altLang="ja-JP" sz="2800" dirty="0" smtClean="0"/>
              <a:t>Teleconference</a:t>
            </a:r>
          </a:p>
          <a:p>
            <a:r>
              <a:rPr lang="en-US" altLang="ja-JP" sz="2800" dirty="0" smtClean="0"/>
              <a:t>2 teleconference will be held before May meeting.</a:t>
            </a:r>
          </a:p>
          <a:p>
            <a:pPr lvl="1"/>
            <a:r>
              <a:rPr lang="en-US" altLang="ja-JP" sz="2600" dirty="0" smtClean="0"/>
              <a:t>Discussing about TGD</a:t>
            </a:r>
          </a:p>
          <a:p>
            <a:pPr lvl="1"/>
            <a:endParaRPr lang="en-US" altLang="ja-JP" sz="2600" dirty="0" smtClean="0"/>
          </a:p>
          <a:p>
            <a:pPr>
              <a:buNone/>
            </a:pPr>
            <a:endParaRPr lang="en-US" altLang="ja-JP" sz="2800" dirty="0" smtClean="0"/>
          </a:p>
          <a:p>
            <a:pPr>
              <a:buNone/>
            </a:pPr>
            <a:r>
              <a:rPr lang="en-US" altLang="ja-JP" sz="2800" dirty="0" smtClean="0"/>
              <a:t>March 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pPr lvl="1"/>
            <a:r>
              <a:rPr lang="en-US" altLang="ja-JP" sz="2600" dirty="0" smtClean="0"/>
              <a:t>Start writing Draft document.</a:t>
            </a:r>
          </a:p>
        </p:txBody>
      </p:sp>
      <p:sp>
        <p:nvSpPr>
          <p:cNvPr id="2" name="タイトル 1"/>
          <p:cNvSpPr>
            <a:spLocks noGrp="1"/>
          </p:cNvSpPr>
          <p:nvPr>
            <p:ph type="title"/>
          </p:nvPr>
        </p:nvSpPr>
        <p:spPr/>
        <p:txBody>
          <a:bodyPr/>
          <a:lstStyle/>
          <a:p>
            <a:r>
              <a:rPr lang="en-US" altLang="ja-JP" dirty="0" smtClean="0"/>
              <a:t>Plan for Teleconference and May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a:p>
        </p:txBody>
      </p:sp>
      <p:graphicFrame>
        <p:nvGraphicFramePr>
          <p:cNvPr id="7" name="コンテンツ プレースホルダ 6"/>
          <p:cNvGraphicFramePr>
            <a:graphicFrameLocks/>
          </p:cNvGraphicFramePr>
          <p:nvPr/>
        </p:nvGraphicFramePr>
        <p:xfrm>
          <a:off x="2987824" y="3324592"/>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April  21,21:00</a:t>
                      </a:r>
                      <a:endParaRPr kumimoji="1" lang="ja-JP" altLang="en-US" dirty="0"/>
                    </a:p>
                  </a:txBody>
                  <a:tcPr/>
                </a:tc>
                <a:tc>
                  <a:txBody>
                    <a:bodyPr/>
                    <a:lstStyle/>
                    <a:p>
                      <a:r>
                        <a:rPr kumimoji="1" lang="en-US" altLang="ja-JP" dirty="0" smtClean="0"/>
                        <a:t>April 22,</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May  6,</a:t>
                      </a:r>
                      <a:r>
                        <a:rPr kumimoji="1" lang="en-US" altLang="ja-JP" baseline="0" dirty="0" smtClean="0"/>
                        <a:t> </a:t>
                      </a:r>
                      <a:r>
                        <a:rPr kumimoji="1" lang="en-US" altLang="ja-JP" dirty="0" smtClean="0"/>
                        <a:t>21:00</a:t>
                      </a:r>
                      <a:endParaRPr kumimoji="1" lang="ja-JP" altLang="en-US" dirty="0"/>
                    </a:p>
                  </a:txBody>
                  <a:tcPr/>
                </a:tc>
                <a:tc>
                  <a:txBody>
                    <a:bodyPr/>
                    <a:lstStyle/>
                    <a:p>
                      <a:r>
                        <a:rPr kumimoji="1" lang="en-US" altLang="ja-JP" dirty="0" smtClean="0"/>
                        <a:t>May 7,</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TotalTime>
  <Words>390</Words>
  <Application>Microsoft Office PowerPoint</Application>
  <PresentationFormat>画面に合わせる (4:3)</PresentationFormat>
  <Paragraphs>125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Berlin, Germany March 12, 2015</vt:lpstr>
      <vt:lpstr>Agenda items for the week</vt:lpstr>
      <vt:lpstr>Accomplishment for the meeting</vt:lpstr>
      <vt:lpstr>Contributions</vt:lpstr>
      <vt:lpstr>Timeline</vt:lpstr>
      <vt:lpstr>Plan for Teleconference and May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March 2015</dc:title>
  <dc:subject>IEEE 802.15 &lt;subject&gt;</dc:subject>
  <dc:creator>kitazawa</dc:creator>
  <dc:description>15-15-264</dc:description>
  <cp:lastModifiedBy>kitazawa</cp:lastModifiedBy>
  <cp:revision>0</cp:revision>
  <cp:lastPrinted>1998-02-10T13:28:06Z</cp:lastPrinted>
  <dcterms:created xsi:type="dcterms:W3CDTF">2015-03-12T15:20:47Z</dcterms:created>
  <dcterms:modified xsi:type="dcterms:W3CDTF">2015-03-12T16:42:00Z</dcterms:modified>
</cp:coreProperties>
</file>