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3/12/2015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3/12/2015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3/12/2015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3/12/2015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3/12/2015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3/12/2015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3/12/2015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3/12/2015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3/12/2015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dirty="0" smtClean="0">
                <a:solidFill>
                  <a:srgbClr val="000000"/>
                </a:solidFill>
                <a:effectLst/>
                <a:latin typeface="Verdana" panose="020B0604030504040204" pitchFamily="34" charset="0"/>
              </a:rPr>
              <a:t>5-15-0263-00-0008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3/12/2015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810349"/>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March 12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March 2015 Berlin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3/12/2015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March 12, 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Discussion/Harmonization of Contributions </a:t>
            </a:r>
          </a:p>
          <a:p>
            <a:r>
              <a:rPr lang="en-US" sz="2400" dirty="0" smtClean="0"/>
              <a:t>Drafting v.9</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3/12/2015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8 time slots used at this meeting</a:t>
            </a:r>
          </a:p>
          <a:p>
            <a:r>
              <a:rPr lang="en-US" sz="2000" dirty="0" smtClean="0"/>
              <a:t>PHY draft done</a:t>
            </a:r>
          </a:p>
          <a:p>
            <a:r>
              <a:rPr lang="en-US" sz="2000" dirty="0" smtClean="0"/>
              <a:t>Champions assigned for drafting the remaining items (Doc. 074r2)</a:t>
            </a:r>
          </a:p>
          <a:p>
            <a:r>
              <a:rPr lang="en-US" sz="2000" dirty="0" smtClean="0"/>
              <a:t>Draft plan till next meeting</a:t>
            </a:r>
          </a:p>
          <a:p>
            <a:r>
              <a:rPr lang="en-US" sz="2000" dirty="0" smtClean="0"/>
              <a:t>Presentations and drafting</a:t>
            </a:r>
          </a:p>
          <a:p>
            <a:pPr lvl="1"/>
            <a:r>
              <a:rPr lang="en-US" sz="1600" dirty="0" smtClean="0"/>
              <a:t>Doc. 689r4: Approved motion (Marco Hernandez)</a:t>
            </a:r>
          </a:p>
          <a:p>
            <a:pPr lvl="1"/>
            <a:r>
              <a:rPr lang="en-US" sz="1600" dirty="0" smtClean="0"/>
              <a:t>Doc. 244r0: Intro 802.11 Association process (Jae </a:t>
            </a:r>
            <a:r>
              <a:rPr lang="en-US" sz="1600" dirty="0" err="1" smtClean="0"/>
              <a:t>Seung</a:t>
            </a:r>
            <a:r>
              <a:rPr lang="en-US" sz="1600" dirty="0" smtClean="0"/>
              <a:t> Lee)</a:t>
            </a:r>
          </a:p>
          <a:p>
            <a:pPr lvl="1"/>
            <a:r>
              <a:rPr lang="en-US" sz="1600" dirty="0" smtClean="0"/>
              <a:t>Doc. 171r3, 170r3: PHY general, high mobility (Marco Hernandez) </a:t>
            </a:r>
          </a:p>
          <a:p>
            <a:pPr lvl="1"/>
            <a:r>
              <a:rPr lang="en-US" sz="1600" dirty="0"/>
              <a:t>Doc. </a:t>
            </a:r>
            <a:r>
              <a:rPr lang="en-US" sz="1600" dirty="0" smtClean="0"/>
              <a:t>215r2r2: Channel Scanning </a:t>
            </a:r>
            <a:r>
              <a:rPr lang="en-US" sz="1600" dirty="0"/>
              <a:t>(</a:t>
            </a:r>
            <a:r>
              <a:rPr lang="en-US" sz="1600" dirty="0" err="1"/>
              <a:t>Huan</a:t>
            </a:r>
            <a:r>
              <a:rPr lang="en-US" sz="1600" dirty="0"/>
              <a:t>-Bang Li)</a:t>
            </a:r>
            <a:r>
              <a:rPr lang="en-US" sz="1200" dirty="0"/>
              <a:t>  </a:t>
            </a:r>
            <a:endParaRPr lang="en-US" sz="1600" dirty="0"/>
          </a:p>
          <a:p>
            <a:pPr lvl="1"/>
            <a:r>
              <a:rPr lang="en-US" sz="1600" dirty="0" smtClean="0"/>
              <a:t>Doc. 191r3: Fully distributed sync (</a:t>
            </a:r>
            <a:r>
              <a:rPr lang="en-US" sz="1600" dirty="0" err="1" smtClean="0"/>
              <a:t>Byungjae</a:t>
            </a:r>
            <a:r>
              <a:rPr lang="en-US" sz="1600" dirty="0" smtClean="0"/>
              <a:t> </a:t>
            </a:r>
            <a:r>
              <a:rPr lang="en-US" sz="1600" dirty="0" err="1" smtClean="0"/>
              <a:t>Kwak</a:t>
            </a:r>
            <a:r>
              <a:rPr lang="en-US" sz="1600" dirty="0" smtClean="0"/>
              <a:t>) </a:t>
            </a:r>
          </a:p>
          <a:p>
            <a:pPr lvl="1"/>
            <a:r>
              <a:rPr lang="en-US" sz="1600" dirty="0" smtClean="0"/>
              <a:t>Doc. 222r2, 223r1: MAC Architecture and Transmit, Receive texts (Qing Li)</a:t>
            </a:r>
          </a:p>
          <a:p>
            <a:pPr lvl="1"/>
            <a:r>
              <a:rPr lang="en-US" sz="1600" dirty="0" smtClean="0"/>
              <a:t>Doc. 247r1: MAC individual frame (Qing Li)</a:t>
            </a:r>
          </a:p>
          <a:p>
            <a:pPr lvl="1"/>
            <a:r>
              <a:rPr lang="en-US" sz="1600" dirty="0" smtClean="0"/>
              <a:t>Doc. 236r2, 241r1, 247r1: MAC overview, general, individual frame format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Doc. 074r3: PAC work items (Qing Li)</a:t>
            </a:r>
          </a:p>
          <a:p>
            <a:pPr lvl="1"/>
            <a:r>
              <a:rPr lang="en-US" sz="1600" dirty="0" smtClean="0"/>
              <a:t>Doc. 195r1: UWB LIFS, SIFS (Igor </a:t>
            </a:r>
            <a:r>
              <a:rPr lang="en-US" sz="1600" dirty="0" err="1" smtClean="0"/>
              <a:t>Dotlic</a:t>
            </a:r>
            <a:r>
              <a:rPr lang="en-US" sz="1600" dirty="0"/>
              <a:t>)</a:t>
            </a:r>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marL="0" indent="0">
              <a:buNone/>
            </a:pPr>
            <a:r>
              <a:rPr lang="en-US" altLang="ja-JP" sz="2400" dirty="0" smtClean="0"/>
              <a:t>Completed </a:t>
            </a:r>
            <a:r>
              <a:rPr lang="en-US" altLang="ja-JP" sz="2400" smtClean="0"/>
              <a:t>Draft </a:t>
            </a:r>
            <a:r>
              <a:rPr lang="en-US" altLang="ja-JP" sz="2400" smtClean="0"/>
              <a:t>v0.10.0</a:t>
            </a:r>
            <a:endParaRPr lang="en-US" altLang="ja-JP" sz="2400" dirty="0" smtClean="0"/>
          </a:p>
          <a:p>
            <a:pPr lvl="1"/>
            <a:r>
              <a:rPr lang="en-US" altLang="ja-JP" sz="2400" dirty="0" smtClean="0"/>
              <a:t>All main PHY write-up completed.  </a:t>
            </a:r>
            <a:endParaRPr lang="en-US" altLang="ja-JP" sz="1800" dirty="0"/>
          </a:p>
          <a:p>
            <a:pPr lvl="1"/>
            <a:r>
              <a:rPr lang="en-US" altLang="ja-JP" sz="2400" dirty="0" smtClean="0"/>
              <a:t>Completed majority of MAC Components</a:t>
            </a:r>
            <a:endParaRPr lang="en-US" altLang="ja-JP" sz="2000" dirty="0" smtClean="0"/>
          </a:p>
          <a:p>
            <a:pPr lvl="1"/>
            <a:r>
              <a:rPr lang="en-US" altLang="ja-JP" sz="2400" dirty="0" smtClean="0"/>
              <a:t>Identified remaining items to resolved until May meeting</a:t>
            </a:r>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May 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Email discussion for work items</a:t>
            </a:r>
          </a:p>
          <a:p>
            <a:r>
              <a:rPr lang="en-US" altLang="ja-JP" sz="2400" dirty="0" smtClean="0"/>
              <a:t>Action items and champions (Doc. 74r3)</a:t>
            </a:r>
          </a:p>
          <a:p>
            <a:r>
              <a:rPr lang="en-US" altLang="ja-JP" sz="2400" dirty="0" smtClean="0"/>
              <a:t>Three Teleconferences </a:t>
            </a:r>
          </a:p>
          <a:p>
            <a:pPr lvl="1"/>
            <a:r>
              <a:rPr lang="en-US" altLang="ja-JP" sz="2000" dirty="0"/>
              <a:t>Agenda: </a:t>
            </a:r>
            <a:endParaRPr lang="en-US" altLang="ja-JP" sz="2000" dirty="0" smtClean="0"/>
          </a:p>
          <a:p>
            <a:pPr lvl="2"/>
            <a:r>
              <a:rPr lang="en-US" altLang="ja-JP" sz="1600" dirty="0" smtClean="0"/>
              <a:t>Contribution presentation</a:t>
            </a:r>
          </a:p>
          <a:p>
            <a:pPr lvl="2"/>
            <a:r>
              <a:rPr lang="en-US" altLang="ja-JP" sz="1600" dirty="0" smtClean="0"/>
              <a:t>Drafting Progress for remaining MAC  items by individual champions</a:t>
            </a:r>
            <a:endParaRPr lang="en-US" altLang="ja-JP" sz="1600" dirty="0"/>
          </a:p>
          <a:p>
            <a:pPr lvl="1"/>
            <a:r>
              <a:rPr lang="en-US" altLang="ja-JP" sz="2000" dirty="0"/>
              <a:t>Date: </a:t>
            </a:r>
          </a:p>
          <a:p>
            <a:pPr lvl="2"/>
            <a:r>
              <a:rPr lang="en-US" sz="1600" dirty="0" smtClean="0"/>
              <a:t>April 8 </a:t>
            </a:r>
            <a:r>
              <a:rPr lang="en-US" sz="1600" dirty="0"/>
              <a:t>(Wednesday) 7:00amUS </a:t>
            </a:r>
            <a:r>
              <a:rPr lang="en-US" sz="1600" dirty="0" smtClean="0"/>
              <a:t>EDT</a:t>
            </a:r>
            <a:r>
              <a:rPr lang="en-US" sz="1600" dirty="0"/>
              <a:t>, </a:t>
            </a:r>
            <a:r>
              <a:rPr lang="en-US" sz="1600" dirty="0" smtClean="0"/>
              <a:t>8:00pm </a:t>
            </a:r>
            <a:r>
              <a:rPr lang="en-US" sz="1600" dirty="0"/>
              <a:t>Japan/Korea, </a:t>
            </a:r>
            <a:r>
              <a:rPr lang="en-US" sz="1600" dirty="0" smtClean="0"/>
              <a:t>Ireland 11:00AM </a:t>
            </a:r>
            <a:endParaRPr lang="en-US" sz="1600" dirty="0"/>
          </a:p>
          <a:p>
            <a:pPr lvl="2"/>
            <a:r>
              <a:rPr lang="en-US" sz="1600" dirty="0" smtClean="0"/>
              <a:t>April 2 </a:t>
            </a:r>
            <a:r>
              <a:rPr lang="en-US" sz="1600" dirty="0"/>
              <a:t>(Wednesday) 8:00pmUS </a:t>
            </a:r>
            <a:r>
              <a:rPr lang="en-US" sz="1600" dirty="0" smtClean="0"/>
              <a:t>EDT</a:t>
            </a:r>
            <a:r>
              <a:rPr lang="en-US" sz="1600" dirty="0"/>
              <a:t>, 9</a:t>
            </a:r>
            <a:r>
              <a:rPr lang="en-US" sz="1600" dirty="0" smtClean="0"/>
              <a:t>am (April 3) </a:t>
            </a:r>
            <a:r>
              <a:rPr lang="en-US" sz="1600" dirty="0"/>
              <a:t>Japan/Korea, </a:t>
            </a:r>
            <a:r>
              <a:rPr lang="en-US" sz="1600" dirty="0" smtClean="0"/>
              <a:t>Ireland 12:00 Noon</a:t>
            </a:r>
            <a:endParaRPr lang="en-US" sz="1600" dirty="0"/>
          </a:p>
          <a:p>
            <a:pPr lvl="2"/>
            <a:r>
              <a:rPr lang="en-US" sz="1600" dirty="0" smtClean="0"/>
              <a:t>May 6 </a:t>
            </a:r>
            <a:r>
              <a:rPr lang="en-US" sz="1600" dirty="0"/>
              <a:t>(Wednesday) 7:00am US </a:t>
            </a:r>
            <a:r>
              <a:rPr lang="en-US" sz="1600" dirty="0" smtClean="0"/>
              <a:t>EDT</a:t>
            </a:r>
            <a:r>
              <a:rPr lang="en-US" sz="1600" dirty="0"/>
              <a:t>, 8:00pm Japan/Korea, Ireland 11:00AM </a:t>
            </a:r>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3/12/2015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31166</TotalTime>
  <Words>467</Words>
  <Application>Microsoft Office PowerPoint</Application>
  <PresentationFormat>On-screen Show (4:3)</PresentationFormat>
  <Paragraphs>148</Paragraphs>
  <Slides>9</Slides>
  <Notes>5</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굴림</vt:lpstr>
      <vt:lpstr>맑은 고딕</vt:lpstr>
      <vt:lpstr>Arial</vt:lpstr>
      <vt:lpstr>Bookman Old Style</vt:lpstr>
      <vt:lpstr>Calibri</vt:lpstr>
      <vt:lpstr>Lao UI</vt:lpstr>
      <vt:lpstr>Lucida Bright</vt:lpstr>
      <vt:lpstr>Narkisim</vt:lpstr>
      <vt:lpstr>Times New Roman</vt:lpstr>
      <vt:lpstr>Verdana</vt:lpstr>
      <vt:lpstr>Wingdings</vt:lpstr>
      <vt:lpstr>Blank Presentation</vt:lpstr>
      <vt:lpstr>Custom Design</vt:lpstr>
      <vt:lpstr>PowerPoint Presentation</vt:lpstr>
      <vt:lpstr>TG8 PAC Closing Report</vt:lpstr>
      <vt:lpstr>Meeting Objectives</vt:lpstr>
      <vt:lpstr>Achievements</vt:lpstr>
      <vt:lpstr>Achievements (cont)</vt:lpstr>
      <vt:lpstr>Plan for May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1099</cp:revision>
  <cp:lastPrinted>1998-02-10T13:28:06Z</cp:lastPrinted>
  <dcterms:created xsi:type="dcterms:W3CDTF">1999-11-08T18:59:45Z</dcterms:created>
  <dcterms:modified xsi:type="dcterms:W3CDTF">2015-03-12T17:01:37Z</dcterms:modified>
</cp:coreProperties>
</file>