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2" r:id="rId5"/>
    <p:sldId id="263"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26" y="5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802.15-15-0259-000-003e_March_2015_Closing_Plenary_Slides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 </a:t>
            </a:r>
            <a:r>
              <a:rPr lang="en-US" sz="1600" dirty="0" smtClean="0">
                <a:solidFill>
                  <a:schemeClr val="tx2"/>
                </a:solidFill>
              </a:rPr>
              <a:t>SG 3e Berlin </a:t>
            </a:r>
            <a:r>
              <a:rPr lang="en-US" sz="1600" dirty="0" smtClean="0"/>
              <a:t>March 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March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SG 3e Berlin March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SG 3e Berlin March 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7 </a:t>
            </a:r>
            <a:r>
              <a:rPr lang="de-DE" sz="2400" dirty="0" err="1" smtClean="0"/>
              <a:t>meetings</a:t>
            </a:r>
            <a:r>
              <a:rPr lang="de-DE" sz="2400" dirty="0" smtClean="0"/>
              <a:t> (</a:t>
            </a:r>
            <a:r>
              <a:rPr lang="de-DE" sz="2400" dirty="0" err="1" smtClean="0"/>
              <a:t>including</a:t>
            </a:r>
            <a:r>
              <a:rPr lang="de-DE" sz="2400" dirty="0" smtClean="0"/>
              <a:t> 1 </a:t>
            </a:r>
            <a:r>
              <a:rPr lang="de-DE" sz="2400" dirty="0" err="1" smtClean="0"/>
              <a:t>joint</a:t>
            </a:r>
            <a:r>
              <a:rPr lang="de-DE" sz="2400" dirty="0" smtClean="0"/>
              <a:t> </a:t>
            </a:r>
            <a:r>
              <a:rPr lang="de-DE" sz="2400" dirty="0" err="1" smtClean="0"/>
              <a:t>session</a:t>
            </a:r>
            <a:r>
              <a:rPr lang="de-DE" sz="2400" dirty="0" smtClean="0"/>
              <a:t> </a:t>
            </a:r>
            <a:r>
              <a:rPr lang="de-DE" sz="2400" dirty="0" err="1" smtClean="0"/>
              <a:t>with</a:t>
            </a:r>
            <a:r>
              <a:rPr lang="de-DE" sz="2400" dirty="0" smtClean="0"/>
              <a:t> TG3d)</a:t>
            </a:r>
          </a:p>
          <a:p>
            <a:r>
              <a:rPr lang="de-DE" sz="2400" dirty="0" err="1" smtClean="0"/>
              <a:t>contributions</a:t>
            </a:r>
            <a:r>
              <a:rPr lang="de-DE" sz="2400" dirty="0" smtClean="0"/>
              <a:t>:</a:t>
            </a:r>
          </a:p>
          <a:p>
            <a:pPr lvl="1"/>
            <a:r>
              <a:rPr lang="en-US" sz="2000" b="1" u="sng" dirty="0" smtClean="0"/>
              <a:t>Contribution #1 </a:t>
            </a:r>
            <a:r>
              <a:rPr lang="en-US" sz="2000" b="1" dirty="0" smtClean="0"/>
              <a:t>: </a:t>
            </a:r>
            <a:r>
              <a:rPr lang="en-US" sz="2000" dirty="0" err="1" smtClean="0"/>
              <a:t>Sihn</a:t>
            </a:r>
            <a:r>
              <a:rPr lang="en-US" sz="2000" dirty="0" smtClean="0"/>
              <a:t> </a:t>
            </a:r>
            <a:r>
              <a:rPr lang="en-US" sz="2000" dirty="0" err="1" smtClean="0"/>
              <a:t>Gyung-Chul</a:t>
            </a:r>
            <a:r>
              <a:rPr lang="en-US" sz="2000" dirty="0" smtClean="0"/>
              <a:t>, “A method how to revise numbering a document” (Document 15-15-0176-00-003e)</a:t>
            </a:r>
          </a:p>
          <a:p>
            <a:pPr lvl="1"/>
            <a:r>
              <a:rPr lang="en-US" sz="2000" b="1" u="sng" dirty="0" smtClean="0"/>
              <a:t>Contribution #2 </a:t>
            </a:r>
            <a:r>
              <a:rPr lang="en-US" sz="2000" b="1" dirty="0" smtClean="0"/>
              <a:t>: </a:t>
            </a:r>
            <a:r>
              <a:rPr lang="en-US" sz="2000" dirty="0" err="1" smtClean="0"/>
              <a:t>Seok</a:t>
            </a:r>
            <a:r>
              <a:rPr lang="en-US" sz="2000" dirty="0" smtClean="0"/>
              <a:t>-Jin Lee,” Proposed Change for SG3e TGD”(15-15-0185r00)</a:t>
            </a:r>
          </a:p>
          <a:p>
            <a:pPr lvl="1"/>
            <a:r>
              <a:rPr lang="en-US" sz="2000" b="1" u="sng" dirty="0" smtClean="0"/>
              <a:t>Contribution #3:</a:t>
            </a:r>
            <a:r>
              <a:rPr lang="en-US" sz="2000" dirty="0" smtClean="0"/>
              <a:t> Ken Hiraga, Masashi Shimizu, “Kiosk use case of close proximity communication,” (15-15-0200r00)</a:t>
            </a:r>
          </a:p>
          <a:p>
            <a:pPr lvl="1"/>
            <a:r>
              <a:rPr lang="de-DE" sz="2000" b="1" u="sng" dirty="0" err="1" smtClean="0"/>
              <a:t>Contribution</a:t>
            </a:r>
            <a:r>
              <a:rPr lang="de-DE" sz="2000" b="1" u="sng" dirty="0" smtClean="0"/>
              <a:t> #4: </a:t>
            </a:r>
            <a:r>
              <a:rPr lang="de-DE" sz="2000" dirty="0" smtClean="0"/>
              <a:t>Sebastian Rey, “</a:t>
            </a:r>
            <a:r>
              <a:rPr lang="en-US" sz="2000" dirty="0" smtClean="0"/>
              <a:t>Some thoughts on Evaluation Criteria</a:t>
            </a:r>
            <a:r>
              <a:rPr lang="de-DE" sz="2000" dirty="0" smtClean="0"/>
              <a:t>”; (</a:t>
            </a:r>
            <a:r>
              <a:rPr lang="de-DE" sz="2000" dirty="0" err="1" smtClean="0"/>
              <a:t>Document</a:t>
            </a:r>
            <a:r>
              <a:rPr lang="de-DE" sz="2000" dirty="0" smtClean="0"/>
              <a:t> 15-15-0219-01-003d)</a:t>
            </a:r>
          </a:p>
          <a:p>
            <a:pPr lvl="1"/>
            <a:r>
              <a:rPr lang="en-US" sz="2000" b="1" u="sng" dirty="0" smtClean="0"/>
              <a:t>Contribution #5: </a:t>
            </a:r>
            <a:r>
              <a:rPr lang="en-US" sz="2000" b="1" dirty="0" smtClean="0"/>
              <a:t>: </a:t>
            </a:r>
            <a:r>
              <a:rPr lang="en-US" sz="2000" dirty="0" err="1" smtClean="0"/>
              <a:t>Sihn</a:t>
            </a:r>
            <a:r>
              <a:rPr lang="en-US" sz="2000" dirty="0" smtClean="0"/>
              <a:t> </a:t>
            </a:r>
            <a:r>
              <a:rPr lang="en-US" sz="2000" dirty="0" err="1" smtClean="0"/>
              <a:t>Gyung-Chul</a:t>
            </a:r>
            <a:r>
              <a:rPr lang="en-US" sz="2000" dirty="0" smtClean="0"/>
              <a:t>, “Proposed Change for SG3e TGD 5.1.5,” (15-15-0234r00)</a:t>
            </a:r>
          </a:p>
        </p:txBody>
      </p:sp>
      <p:sp>
        <p:nvSpPr>
          <p:cNvPr id="2" name="Datumsplatzhalter 1"/>
          <p:cNvSpPr>
            <a:spLocks noGrp="1"/>
          </p:cNvSpPr>
          <p:nvPr>
            <p:ph type="dt" sz="half" idx="10"/>
          </p:nvPr>
        </p:nvSpPr>
        <p:spPr/>
        <p:txBody>
          <a:bodyPr/>
          <a:lstStyle/>
          <a:p>
            <a:r>
              <a:rPr lang="en-US" dirty="0" smtClean="0"/>
              <a:t>March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p:txBody>
          <a:bodyPr/>
          <a:lstStyle/>
          <a:p>
            <a:r>
              <a:rPr lang="de-DE" sz="2800" dirty="0" err="1" smtClean="0"/>
              <a:t>Responding</a:t>
            </a:r>
            <a:r>
              <a:rPr lang="de-DE" sz="2800" dirty="0" smtClean="0"/>
              <a:t> </a:t>
            </a:r>
            <a:r>
              <a:rPr lang="de-DE" sz="2800" dirty="0" err="1" smtClean="0"/>
              <a:t>to</a:t>
            </a:r>
            <a:r>
              <a:rPr lang="de-DE" sz="2800" dirty="0" smtClean="0"/>
              <a:t> </a:t>
            </a:r>
            <a:r>
              <a:rPr lang="de-DE" sz="2800" dirty="0" err="1" smtClean="0"/>
              <a:t>comments</a:t>
            </a:r>
            <a:r>
              <a:rPr lang="de-DE" sz="2800" dirty="0" smtClean="0"/>
              <a:t> on PAR and CSD (</a:t>
            </a:r>
            <a:r>
              <a:rPr lang="en-US" sz="2800" dirty="0" smtClean="0"/>
              <a:t>15-15-0229-03)</a:t>
            </a:r>
            <a:endParaRPr lang="de-DE" sz="2800" dirty="0" smtClean="0"/>
          </a:p>
          <a:p>
            <a:r>
              <a:rPr lang="de-DE" sz="2800" dirty="0" smtClean="0"/>
              <a:t>Revision </a:t>
            </a:r>
            <a:r>
              <a:rPr lang="de-DE" sz="2800" dirty="0" err="1" smtClean="0"/>
              <a:t>of</a:t>
            </a:r>
            <a:r>
              <a:rPr lang="de-DE" sz="2800" dirty="0" smtClean="0"/>
              <a:t> CSD (</a:t>
            </a:r>
            <a:r>
              <a:rPr lang="en-US" sz="2800" dirty="0" smtClean="0"/>
              <a:t>15-14-0716-07)</a:t>
            </a:r>
            <a:endParaRPr lang="de-DE" sz="2800" dirty="0" smtClean="0"/>
          </a:p>
          <a:p>
            <a:r>
              <a:rPr lang="de-DE" sz="2800" dirty="0" smtClean="0"/>
              <a:t>Revision </a:t>
            </a:r>
            <a:r>
              <a:rPr lang="de-DE" sz="2800" dirty="0" err="1" smtClean="0"/>
              <a:t>of</a:t>
            </a:r>
            <a:r>
              <a:rPr lang="de-DE" sz="2800" dirty="0" smtClean="0"/>
              <a:t> TGD (15-15-109-03)</a:t>
            </a:r>
          </a:p>
          <a:p>
            <a:r>
              <a:rPr lang="de-DE" sz="2800" dirty="0" smtClean="0"/>
              <a:t>Time </a:t>
            </a:r>
            <a:r>
              <a:rPr lang="de-DE" sz="2800" dirty="0" err="1" smtClean="0"/>
              <a:t>Planning</a:t>
            </a:r>
            <a:r>
              <a:rPr lang="de-DE" sz="2800" dirty="0" smtClean="0"/>
              <a:t> </a:t>
            </a:r>
            <a:r>
              <a:rPr lang="en-US" sz="2800" dirty="0" smtClean="0"/>
              <a:t>(</a:t>
            </a:r>
            <a:r>
              <a:rPr lang="en-US" sz="2800" dirty="0" smtClean="0"/>
              <a:t>15-15-0208-01</a:t>
            </a:r>
            <a:r>
              <a:rPr lang="en-US" sz="2800" dirty="0" smtClean="0"/>
              <a:t>)</a:t>
            </a:r>
            <a:endParaRPr lang="de-DE" sz="2800" dirty="0"/>
          </a:p>
        </p:txBody>
      </p:sp>
      <p:sp>
        <p:nvSpPr>
          <p:cNvPr id="4" name="Datumsplatzhalter 3"/>
          <p:cNvSpPr>
            <a:spLocks noGrp="1"/>
          </p:cNvSpPr>
          <p:nvPr>
            <p:ph type="dt" sz="half" idx="10"/>
          </p:nvPr>
        </p:nvSpPr>
        <p:spPr/>
        <p:txBody>
          <a:bodyPr/>
          <a:lstStyle/>
          <a:p>
            <a:r>
              <a:rPr lang="en-US" dirty="0" smtClean="0"/>
              <a:t>March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Motion </a:t>
            </a:r>
            <a:r>
              <a:rPr lang="de-DE" sz="3200" dirty="0" err="1" smtClean="0"/>
              <a:t>to</a:t>
            </a:r>
            <a:r>
              <a:rPr lang="de-DE" sz="3200" dirty="0" smtClean="0"/>
              <a:t> </a:t>
            </a:r>
            <a:r>
              <a:rPr lang="de-DE" sz="3200" dirty="0" err="1" smtClean="0"/>
              <a:t>extend</a:t>
            </a:r>
            <a:r>
              <a:rPr lang="de-DE" sz="3200" dirty="0" smtClean="0"/>
              <a:t> </a:t>
            </a:r>
            <a:r>
              <a:rPr lang="de-DE" sz="3200" dirty="0" err="1" smtClean="0"/>
              <a:t>the</a:t>
            </a:r>
            <a:r>
              <a:rPr lang="de-DE" sz="3200" dirty="0" smtClean="0"/>
              <a:t> SG 3e</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de-DE" sz="2000" i="1" dirty="0" err="1">
                <a:solidFill>
                  <a:schemeClr val="tx1"/>
                </a:solidFill>
                <a:latin typeface="+mn-lt"/>
                <a:ea typeface="+mn-ea"/>
                <a:cs typeface="+mn-cs"/>
              </a:rPr>
              <a:t>that</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802.15 Working Group </a:t>
            </a:r>
            <a:r>
              <a:rPr lang="de-DE" sz="2000" i="1" dirty="0" err="1">
                <a:solidFill>
                  <a:schemeClr val="tx1"/>
                </a:solidFill>
                <a:latin typeface="+mn-lt"/>
                <a:ea typeface="+mn-ea"/>
                <a:cs typeface="+mn-cs"/>
              </a:rPr>
              <a:t>seeks</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approval</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from</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802 EC </a:t>
            </a:r>
            <a:r>
              <a:rPr lang="de-DE" sz="2000" i="1" dirty="0" err="1">
                <a:solidFill>
                  <a:schemeClr val="tx1"/>
                </a:solidFill>
                <a:latin typeface="+mn-lt"/>
                <a:ea typeface="+mn-ea"/>
                <a:cs typeface="+mn-cs"/>
              </a:rPr>
              <a:t>to</a:t>
            </a:r>
            <a:r>
              <a:rPr lang="de-DE" sz="2000" i="1" dirty="0">
                <a:solidFill>
                  <a:schemeClr val="tx1"/>
                </a:solidFill>
                <a:latin typeface="+mn-lt"/>
                <a:ea typeface="+mn-ea"/>
                <a:cs typeface="+mn-cs"/>
              </a:rPr>
              <a:t> </a:t>
            </a:r>
            <a:r>
              <a:rPr lang="de-DE" sz="2000" i="1" dirty="0" err="1" smtClean="0">
                <a:solidFill>
                  <a:schemeClr val="tx1"/>
                </a:solidFill>
                <a:latin typeface="+mn-lt"/>
                <a:ea typeface="+mn-ea"/>
                <a:cs typeface="+mn-cs"/>
              </a:rPr>
              <a:t>extend</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a:t>
            </a:r>
            <a:r>
              <a:rPr lang="de-DE" sz="2000" i="1" dirty="0" err="1">
                <a:solidFill>
                  <a:schemeClr val="tx1"/>
                </a:solidFill>
                <a:latin typeface="+mn-lt"/>
                <a:ea typeface="+mn-ea"/>
                <a:cs typeface="+mn-cs"/>
              </a:rPr>
              <a:t>study</a:t>
            </a:r>
            <a:r>
              <a:rPr lang="de-DE" sz="2000" i="1" dirty="0">
                <a:solidFill>
                  <a:schemeClr val="tx1"/>
                </a:solidFill>
                <a:latin typeface="+mn-lt"/>
                <a:ea typeface="+mn-ea"/>
                <a:cs typeface="+mn-cs"/>
              </a:rPr>
              <a:t> </a:t>
            </a:r>
            <a:r>
              <a:rPr lang="de-DE" sz="2000" i="1" dirty="0" err="1" smtClean="0">
                <a:solidFill>
                  <a:schemeClr val="tx1"/>
                </a:solidFill>
                <a:latin typeface="+mn-lt"/>
                <a:ea typeface="+mn-ea"/>
                <a:cs typeface="+mn-cs"/>
              </a:rPr>
              <a:t>group</a:t>
            </a:r>
            <a:r>
              <a:rPr lang="de-DE" sz="2000" i="1" dirty="0" smtClean="0">
                <a:solidFill>
                  <a:schemeClr val="tx1"/>
                </a:solidFill>
                <a:latin typeface="+mn-lt"/>
                <a:ea typeface="+mn-ea"/>
                <a:cs typeface="+mn-cs"/>
              </a:rPr>
              <a:t> 3e </a:t>
            </a:r>
            <a:r>
              <a:rPr lang="de-DE" sz="2000" i="1" dirty="0">
                <a:solidFill>
                  <a:schemeClr val="tx1"/>
                </a:solidFill>
                <a:latin typeface="+mn-lt"/>
                <a:ea typeface="+mn-ea"/>
                <a:cs typeface="+mn-cs"/>
              </a:rPr>
              <a:t>in 802.15 </a:t>
            </a:r>
            <a:r>
              <a:rPr lang="de-DE" sz="2000" i="1" dirty="0" err="1">
                <a:solidFill>
                  <a:schemeClr val="tx1"/>
                </a:solidFill>
                <a:latin typeface="+mn-lt"/>
                <a:ea typeface="+mn-ea"/>
                <a:cs typeface="+mn-cs"/>
              </a:rPr>
              <a:t>to</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develop</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PAR and </a:t>
            </a:r>
            <a:r>
              <a:rPr lang="de-DE" sz="2000" i="1" dirty="0" smtClean="0">
                <a:solidFill>
                  <a:schemeClr val="tx1"/>
                </a:solidFill>
                <a:latin typeface="+mn-lt"/>
                <a:ea typeface="+mn-ea"/>
                <a:cs typeface="+mn-cs"/>
              </a:rPr>
              <a:t>CSD  </a:t>
            </a:r>
            <a:r>
              <a:rPr lang="de-DE" sz="2000" i="1" dirty="0" err="1">
                <a:solidFill>
                  <a:schemeClr val="tx1"/>
                </a:solidFill>
                <a:latin typeface="+mn-lt"/>
                <a:ea typeface="+mn-ea"/>
                <a:cs typeface="+mn-cs"/>
              </a:rPr>
              <a:t>documents</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for</a:t>
            </a:r>
            <a:r>
              <a:rPr lang="de-DE" sz="2000" i="1" dirty="0">
                <a:solidFill>
                  <a:schemeClr val="tx1"/>
                </a:solidFill>
                <a:latin typeface="+mn-lt"/>
                <a:ea typeface="+mn-ea"/>
                <a:cs typeface="+mn-cs"/>
              </a:rPr>
              <a:t> </a:t>
            </a:r>
            <a:r>
              <a:rPr lang="en-US" sz="2000" dirty="0" smtClean="0">
                <a:solidFill>
                  <a:schemeClr val="tx1"/>
                </a:solidFill>
                <a:latin typeface="+mn-lt"/>
                <a:ea typeface="+mn-ea"/>
                <a:cs typeface="+mn-cs"/>
              </a:rPr>
              <a:t>High-Rate </a:t>
            </a:r>
            <a:r>
              <a:rPr lang="en-US" sz="2000" dirty="0" smtClean="0">
                <a:solidFill>
                  <a:schemeClr val="tx1"/>
                </a:solidFill>
                <a:latin typeface="+mn-lt"/>
                <a:ea typeface="+mn-ea"/>
                <a:cs typeface="+mn-cs"/>
              </a:rPr>
              <a:t>Close-Proximity </a:t>
            </a:r>
            <a:r>
              <a:rPr lang="en-US" sz="2000" dirty="0" smtClean="0">
                <a:solidFill>
                  <a:schemeClr val="tx1"/>
                </a:solidFill>
                <a:latin typeface="+mn-lt"/>
                <a:ea typeface="+mn-ea"/>
                <a:cs typeface="+mn-cs"/>
              </a:rPr>
              <a:t>(HRCP)</a:t>
            </a:r>
            <a:r>
              <a:rPr lang="en-US" sz="2000" i="1" dirty="0">
                <a:solidFill>
                  <a:schemeClr val="tx1"/>
                </a:solidFill>
                <a:latin typeface="+mn-lt"/>
                <a:ea typeface="+mn-ea"/>
                <a:cs typeface="+mn-cs"/>
              </a:rPr>
              <a:t> </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Thomas </a:t>
            </a:r>
            <a:r>
              <a:rPr lang="de-DE" sz="2000" dirty="0" smtClean="0">
                <a:solidFill>
                  <a:schemeClr val="tx1"/>
                </a:solidFill>
                <a:latin typeface="+mn-lt"/>
                <a:ea typeface="+mn-ea"/>
                <a:cs typeface="+mn-cs"/>
              </a:rPr>
              <a:t>Kürner</a:t>
            </a:r>
            <a:endParaRPr lang="de-DE" sz="2000" dirty="0">
              <a:solidFill>
                <a:schemeClr val="tx1"/>
              </a:solidFill>
              <a:latin typeface="+mn-lt"/>
              <a:ea typeface="+mn-ea"/>
              <a:cs typeface="+mn-cs"/>
            </a:endParaRPr>
          </a:p>
          <a:p>
            <a:pPr>
              <a:buNone/>
            </a:pPr>
            <a:endParaRPr lang="de-DE" sz="2000"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239</Words>
  <Application>Microsoft Office PowerPoint</Application>
  <PresentationFormat>Bildschirmpräsentation (4:3)</PresentationFormat>
  <Paragraphs>48</Paragraphs>
  <Slides>5</Slides>
  <Notes>1</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SG 3e Berlin March 2015  Closing Report</vt:lpstr>
      <vt:lpstr>Meetings/Contributions</vt:lpstr>
      <vt:lpstr>Tasks completed</vt:lpstr>
      <vt:lpstr>Motion to extend the SG 3e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101</cp:revision>
  <cp:lastPrinted>1998-02-10T13:28:06Z</cp:lastPrinted>
  <dcterms:created xsi:type="dcterms:W3CDTF">2012-11-14T22:04:21Z</dcterms:created>
  <dcterms:modified xsi:type="dcterms:W3CDTF">2015-03-12T16:41:27Z</dcterms:modified>
</cp:coreProperties>
</file>