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1" r:id="rId4"/>
    <p:sldId id="262" r:id="rId5"/>
    <p:sldId id="263"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69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802.15-15-0258-000-003d_March_2015_Closing_Plenary_Slides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March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Berlin </a:t>
            </a:r>
            <a:r>
              <a:rPr lang="en-US" sz="1600" dirty="0" smtClean="0"/>
              <a:t>March 2015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March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Berlin March </a:t>
            </a:r>
            <a:r>
              <a:rPr lang="en-US" sz="1600" dirty="0" smtClean="0"/>
              <a:t>2015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 3d Berlin March 2015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March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5 </a:t>
            </a:r>
            <a:r>
              <a:rPr lang="de-DE" sz="2400" dirty="0" err="1" smtClean="0"/>
              <a:t>meetings</a:t>
            </a:r>
            <a:r>
              <a:rPr lang="de-DE" sz="2400" dirty="0" smtClean="0"/>
              <a:t> (</a:t>
            </a:r>
            <a:r>
              <a:rPr lang="de-DE" sz="2400" dirty="0" err="1" smtClean="0"/>
              <a:t>including</a:t>
            </a:r>
            <a:r>
              <a:rPr lang="de-DE" sz="2400" dirty="0" smtClean="0"/>
              <a:t> 1 </a:t>
            </a:r>
            <a:r>
              <a:rPr lang="de-DE" sz="2400" dirty="0" err="1" smtClean="0"/>
              <a:t>joint</a:t>
            </a:r>
            <a:r>
              <a:rPr lang="de-DE" sz="2400" dirty="0" smtClean="0"/>
              <a:t> </a:t>
            </a:r>
            <a:r>
              <a:rPr lang="de-DE" sz="2400" dirty="0" err="1" smtClean="0"/>
              <a:t>meeting</a:t>
            </a:r>
            <a:r>
              <a:rPr lang="de-DE" sz="2400" dirty="0" smtClean="0"/>
              <a:t> </a:t>
            </a:r>
            <a:r>
              <a:rPr lang="de-DE" sz="2400" dirty="0" err="1" smtClean="0"/>
              <a:t>with</a:t>
            </a:r>
            <a:r>
              <a:rPr lang="de-DE" sz="2400" dirty="0" smtClean="0"/>
              <a:t> IG </a:t>
            </a:r>
            <a:r>
              <a:rPr lang="de-DE" sz="2400" dirty="0" err="1" smtClean="0"/>
              <a:t>THz</a:t>
            </a:r>
            <a:r>
              <a:rPr lang="de-DE" sz="2400" dirty="0" smtClean="0"/>
              <a:t> and 1 </a:t>
            </a:r>
            <a:r>
              <a:rPr lang="de-DE" sz="2400" dirty="0" err="1" smtClean="0"/>
              <a:t>joint</a:t>
            </a:r>
            <a:r>
              <a:rPr lang="de-DE" sz="2400" dirty="0" smtClean="0"/>
              <a:t> </a:t>
            </a:r>
            <a:r>
              <a:rPr lang="de-DE" sz="2400" dirty="0" err="1" smtClean="0"/>
              <a:t>meeting</a:t>
            </a:r>
            <a:r>
              <a:rPr lang="de-DE" sz="2400" dirty="0" smtClean="0"/>
              <a:t> </a:t>
            </a:r>
            <a:r>
              <a:rPr lang="de-DE" sz="2400" dirty="0" err="1" smtClean="0"/>
              <a:t>with</a:t>
            </a:r>
            <a:r>
              <a:rPr lang="de-DE" sz="2400" dirty="0" smtClean="0"/>
              <a:t> SG 3e)</a:t>
            </a:r>
          </a:p>
          <a:p>
            <a:endParaRPr lang="de-DE" sz="2400" dirty="0" smtClean="0"/>
          </a:p>
          <a:p>
            <a:r>
              <a:rPr lang="de-DE" sz="2400" dirty="0" err="1" smtClean="0"/>
              <a:t>Contributions</a:t>
            </a:r>
            <a:r>
              <a:rPr lang="de-DE" sz="2400" dirty="0" smtClean="0"/>
              <a:t>:</a:t>
            </a:r>
          </a:p>
          <a:p>
            <a:pPr lvl="1"/>
            <a:r>
              <a:rPr lang="en-US" sz="2000" b="1" u="sng" dirty="0" smtClean="0"/>
              <a:t>Contribution #1:</a:t>
            </a:r>
            <a:r>
              <a:rPr lang="de-DE" sz="2000" dirty="0" smtClean="0"/>
              <a:t> </a:t>
            </a:r>
            <a:r>
              <a:rPr lang="en-US" sz="2000" dirty="0" smtClean="0"/>
              <a:t>Iwao Hosako,  “New element of section 6 in ARD” (15-15-0139r00) </a:t>
            </a:r>
            <a:endParaRPr lang="de-DE" sz="2000" dirty="0" smtClean="0"/>
          </a:p>
          <a:p>
            <a:pPr lvl="1"/>
            <a:r>
              <a:rPr lang="en-US" sz="2000" b="1" u="sng" dirty="0" smtClean="0"/>
              <a:t>Contribution #2</a:t>
            </a:r>
            <a:r>
              <a:rPr lang="de-DE" sz="2000" dirty="0" smtClean="0"/>
              <a:t> </a:t>
            </a:r>
            <a:r>
              <a:rPr lang="en-US" sz="2000" dirty="0" smtClean="0"/>
              <a:t>Thomas Kürner, “Contribution to section 7 in ARD”(15-15-0160r00)</a:t>
            </a:r>
            <a:endParaRPr lang="de-DE" sz="2400" dirty="0" smtClean="0"/>
          </a:p>
          <a:p>
            <a:pPr lvl="1"/>
            <a:r>
              <a:rPr lang="en-US" sz="2000" b="1" u="sng" dirty="0" smtClean="0"/>
              <a:t>Contribution #3</a:t>
            </a:r>
            <a:r>
              <a:rPr lang="de-DE" sz="2000" dirty="0" smtClean="0"/>
              <a:t> </a:t>
            </a:r>
            <a:r>
              <a:rPr lang="fr-FR" sz="2000" dirty="0" smtClean="0"/>
              <a:t>Alexander Fricke,</a:t>
            </a:r>
            <a:r>
              <a:rPr lang="en-US" sz="2000" dirty="0" smtClean="0"/>
              <a:t> “Contribution to section 5 in ARD”(15-15-0161r00) </a:t>
            </a:r>
          </a:p>
          <a:p>
            <a:pPr lvl="1"/>
            <a:r>
              <a:rPr lang="de-DE" sz="2000" b="1" u="sng" dirty="0" err="1" smtClean="0"/>
              <a:t>Contribution</a:t>
            </a:r>
            <a:r>
              <a:rPr lang="de-DE" sz="2000" b="1" u="sng" dirty="0" smtClean="0"/>
              <a:t> #4: </a:t>
            </a:r>
            <a:r>
              <a:rPr lang="de-DE" sz="2000" dirty="0" smtClean="0"/>
              <a:t>Sebastian Rey, “</a:t>
            </a:r>
            <a:r>
              <a:rPr lang="en-US" sz="2000" dirty="0" smtClean="0"/>
              <a:t>Some thoughts on Evaluation Criteria</a:t>
            </a:r>
            <a:r>
              <a:rPr lang="de-DE" sz="2000" dirty="0" smtClean="0"/>
              <a:t>”; (</a:t>
            </a:r>
            <a:r>
              <a:rPr lang="de-DE" sz="2000" dirty="0" err="1" smtClean="0"/>
              <a:t>Document</a:t>
            </a:r>
            <a:r>
              <a:rPr lang="de-DE" sz="2000" dirty="0" smtClean="0"/>
              <a:t> </a:t>
            </a:r>
            <a:r>
              <a:rPr lang="de-DE" sz="2000" b="1" dirty="0" smtClean="0"/>
              <a:t>15-15-0219-01-003d</a:t>
            </a:r>
            <a:r>
              <a:rPr lang="de-DE" sz="2000" dirty="0" smtClean="0"/>
              <a:t>)</a:t>
            </a:r>
          </a:p>
          <a:p>
            <a:pPr lvl="1"/>
            <a:endParaRPr lang="de-DE" sz="2000" dirty="0" smtClean="0"/>
          </a:p>
          <a:p>
            <a:endParaRPr lang="de-DE" sz="2400" dirty="0"/>
          </a:p>
        </p:txBody>
      </p:sp>
      <p:sp>
        <p:nvSpPr>
          <p:cNvPr id="2" name="Datumsplatzhalter 1"/>
          <p:cNvSpPr>
            <a:spLocks noGrp="1"/>
          </p:cNvSpPr>
          <p:nvPr>
            <p:ph type="dt" sz="half" idx="10"/>
          </p:nvPr>
        </p:nvSpPr>
        <p:spPr/>
        <p:txBody>
          <a:bodyPr/>
          <a:lstStyle/>
          <a:p>
            <a:r>
              <a:rPr lang="en-US" dirty="0" smtClean="0"/>
              <a:t>March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Contributions</a:t>
            </a:r>
            <a:r>
              <a:rPr lang="de-DE" dirty="0" smtClean="0"/>
              <a:t> (</a:t>
            </a:r>
            <a:r>
              <a:rPr lang="de-DE" dirty="0" err="1" smtClean="0"/>
              <a:t>contd</a:t>
            </a:r>
            <a:r>
              <a:rPr lang="de-DE" dirty="0" smtClean="0"/>
              <a:t>.)</a:t>
            </a:r>
            <a:endParaRPr lang="de-DE" dirty="0"/>
          </a:p>
        </p:txBody>
      </p:sp>
      <p:sp>
        <p:nvSpPr>
          <p:cNvPr id="6" name="Inhaltsplatzhalter 5"/>
          <p:cNvSpPr>
            <a:spLocks noGrp="1"/>
          </p:cNvSpPr>
          <p:nvPr>
            <p:ph idx="1"/>
          </p:nvPr>
        </p:nvSpPr>
        <p:spPr>
          <a:xfrm>
            <a:off x="685800" y="1728942"/>
            <a:ext cx="7772400" cy="4114800"/>
          </a:xfrm>
        </p:spPr>
        <p:txBody>
          <a:bodyPr/>
          <a:lstStyle/>
          <a:p>
            <a:pPr lvl="1"/>
            <a:r>
              <a:rPr lang="en-US" sz="2000" b="1" u="sng" dirty="0" smtClean="0"/>
              <a:t>Contribution #5:</a:t>
            </a:r>
            <a:r>
              <a:rPr lang="de-DE" sz="2000" dirty="0" smtClean="0"/>
              <a:t> </a:t>
            </a:r>
            <a:r>
              <a:rPr lang="fr-FR" sz="2000" dirty="0" smtClean="0"/>
              <a:t>Alexander Fricke, " </a:t>
            </a:r>
            <a:r>
              <a:rPr lang="de-DE" sz="2000" dirty="0" err="1" smtClean="0"/>
              <a:t>Measuring</a:t>
            </a:r>
            <a:r>
              <a:rPr lang="de-DE" sz="2000" dirty="0" smtClean="0"/>
              <a:t> </a:t>
            </a:r>
            <a:r>
              <a:rPr lang="de-DE" sz="2000" dirty="0" err="1" smtClean="0"/>
              <a:t>the</a:t>
            </a:r>
            <a:r>
              <a:rPr lang="de-DE" sz="2000" dirty="0" smtClean="0"/>
              <a:t> </a:t>
            </a:r>
            <a:r>
              <a:rPr lang="de-DE" sz="2000" dirty="0" err="1" smtClean="0"/>
              <a:t>Terahertz</a:t>
            </a:r>
            <a:r>
              <a:rPr lang="de-DE" sz="2000" dirty="0" smtClean="0"/>
              <a:t>  </a:t>
            </a:r>
            <a:r>
              <a:rPr lang="de-DE" sz="2000" dirty="0" err="1" smtClean="0"/>
              <a:t>Intra</a:t>
            </a:r>
            <a:r>
              <a:rPr lang="de-DE" sz="2000" dirty="0" smtClean="0"/>
              <a:t>-Device Propagation Channel“ (15-15-0166r00)</a:t>
            </a:r>
          </a:p>
          <a:p>
            <a:pPr lvl="1"/>
            <a:r>
              <a:rPr lang="de-DE" sz="2000" b="1" u="sng" dirty="0" err="1" smtClean="0"/>
              <a:t>Contribution</a:t>
            </a:r>
            <a:r>
              <a:rPr lang="de-DE" sz="2000" b="1" u="sng" dirty="0" smtClean="0"/>
              <a:t> #6</a:t>
            </a:r>
            <a:r>
              <a:rPr lang="de-DE" sz="2000" u="sng" dirty="0" smtClean="0"/>
              <a:t>:</a:t>
            </a:r>
            <a:r>
              <a:rPr lang="de-DE" sz="2000" dirty="0" smtClean="0"/>
              <a:t> Bile Peng, “A </a:t>
            </a:r>
            <a:r>
              <a:rPr lang="de-DE" sz="2000" dirty="0" err="1" smtClean="0"/>
              <a:t>Stochastic</a:t>
            </a:r>
            <a:r>
              <a:rPr lang="de-DE" sz="2000" dirty="0" smtClean="0"/>
              <a:t> </a:t>
            </a:r>
            <a:r>
              <a:rPr lang="de-DE" sz="2000" dirty="0" err="1" smtClean="0"/>
              <a:t>THz</a:t>
            </a:r>
            <a:r>
              <a:rPr lang="de-DE" sz="2000" dirty="0" smtClean="0"/>
              <a:t> Channel Model in Wireless Data Centers,” (15-15-0207r00)</a:t>
            </a:r>
          </a:p>
          <a:p>
            <a:pPr lvl="1"/>
            <a:endParaRPr lang="de-DE" sz="2000" b="1" dirty="0" smtClean="0"/>
          </a:p>
          <a:p>
            <a:pPr lvl="1"/>
            <a:r>
              <a:rPr lang="de-DE" sz="2000" b="1" u="sng" dirty="0" err="1" smtClean="0"/>
              <a:t>Contribution</a:t>
            </a:r>
            <a:r>
              <a:rPr lang="de-DE" sz="2000" b="1" u="sng" dirty="0" smtClean="0"/>
              <a:t> #7:</a:t>
            </a:r>
            <a:r>
              <a:rPr lang="de-DE" sz="2000" u="sng" dirty="0" smtClean="0"/>
              <a:t> </a:t>
            </a:r>
            <a:r>
              <a:rPr lang="de-DE" sz="2000" dirty="0" smtClean="0"/>
              <a:t>Sebastian Rey, “</a:t>
            </a:r>
            <a:r>
              <a:rPr lang="en-US" sz="2000" dirty="0" smtClean="0"/>
              <a:t>TERAPAN: Ultra-high Data Rate Transmission with steerable Antennas at 300 GHz</a:t>
            </a:r>
            <a:r>
              <a:rPr lang="de-DE" sz="2000" dirty="0" smtClean="0"/>
              <a:t>”; (</a:t>
            </a:r>
            <a:r>
              <a:rPr lang="de-DE" sz="2000" dirty="0" err="1" smtClean="0"/>
              <a:t>Document</a:t>
            </a:r>
            <a:r>
              <a:rPr lang="de-DE" sz="2000" dirty="0" smtClean="0"/>
              <a:t> </a:t>
            </a:r>
            <a:r>
              <a:rPr lang="de-DE" sz="2000" b="1" dirty="0" smtClean="0"/>
              <a:t>15-15-0167-01-003d</a:t>
            </a:r>
            <a:r>
              <a:rPr lang="de-DE" sz="2000" dirty="0" smtClean="0"/>
              <a:t>)</a:t>
            </a:r>
          </a:p>
          <a:p>
            <a:pPr lvl="1"/>
            <a:r>
              <a:rPr lang="de-DE" sz="2000" b="1" u="sng" dirty="0" err="1" smtClean="0"/>
              <a:t>Contribution</a:t>
            </a:r>
            <a:r>
              <a:rPr lang="de-DE" sz="2000" b="1" u="sng" dirty="0" smtClean="0"/>
              <a:t> #8: </a:t>
            </a:r>
            <a:r>
              <a:rPr lang="de-DE" sz="2000" dirty="0" smtClean="0"/>
              <a:t>Bile Peng, “</a:t>
            </a:r>
            <a:r>
              <a:rPr lang="en-US" sz="2000" dirty="0" smtClean="0"/>
              <a:t>Fast Beam Searching Concept for Indoor Terahertz Communications</a:t>
            </a:r>
            <a:r>
              <a:rPr lang="de-DE" sz="2000" dirty="0" smtClean="0"/>
              <a:t>”; (</a:t>
            </a:r>
            <a:r>
              <a:rPr lang="de-DE" sz="2000" dirty="0" err="1" smtClean="0"/>
              <a:t>Document</a:t>
            </a:r>
            <a:r>
              <a:rPr lang="de-DE" sz="2000" dirty="0" smtClean="0"/>
              <a:t> </a:t>
            </a:r>
            <a:r>
              <a:rPr lang="de-DE" sz="2000" b="1" dirty="0" smtClean="0"/>
              <a:t>15-15-0205-01-003d</a:t>
            </a:r>
            <a:r>
              <a:rPr lang="de-DE" sz="2000" dirty="0" smtClean="0"/>
              <a:t>)</a:t>
            </a:r>
          </a:p>
          <a:p>
            <a:pPr lvl="1"/>
            <a:endParaRPr lang="de-DE" sz="2000" dirty="0" smtClean="0"/>
          </a:p>
          <a:p>
            <a:endParaRPr lang="de-DE" sz="2400" dirty="0"/>
          </a:p>
        </p:txBody>
      </p:sp>
      <p:sp>
        <p:nvSpPr>
          <p:cNvPr id="2" name="Datumsplatzhalter 1"/>
          <p:cNvSpPr>
            <a:spLocks noGrp="1"/>
          </p:cNvSpPr>
          <p:nvPr>
            <p:ph type="dt" sz="half" idx="10"/>
          </p:nvPr>
        </p:nvSpPr>
        <p:spPr/>
        <p:txBody>
          <a:bodyPr/>
          <a:lstStyle/>
          <a:p>
            <a:r>
              <a:rPr lang="en-US" dirty="0" smtClean="0"/>
              <a:t>March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endParaRPr lang="de-DE" dirty="0"/>
          </a:p>
        </p:txBody>
      </p:sp>
      <p:sp>
        <p:nvSpPr>
          <p:cNvPr id="3" name="Inhaltsplatzhalter 2"/>
          <p:cNvSpPr>
            <a:spLocks noGrp="1"/>
          </p:cNvSpPr>
          <p:nvPr>
            <p:ph idx="1"/>
          </p:nvPr>
        </p:nvSpPr>
        <p:spPr>
          <a:xfrm>
            <a:off x="748862" y="1981200"/>
            <a:ext cx="7772400" cy="4114800"/>
          </a:xfrm>
        </p:spPr>
        <p:txBody>
          <a:bodyPr/>
          <a:lstStyle/>
          <a:p>
            <a:r>
              <a:rPr lang="de-DE" sz="2400" dirty="0" smtClean="0"/>
              <a:t>ARD (</a:t>
            </a:r>
            <a:r>
              <a:rPr lang="en-US" sz="2400" dirty="0" smtClean="0"/>
              <a:t>15-14-0304r13)</a:t>
            </a:r>
            <a:r>
              <a:rPr lang="de-DE" sz="2400" dirty="0" smtClean="0"/>
              <a:t> </a:t>
            </a:r>
            <a:r>
              <a:rPr lang="de-DE" sz="2400" dirty="0" err="1" smtClean="0"/>
              <a:t>completed</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approved</a:t>
            </a:r>
            <a:r>
              <a:rPr lang="de-DE" sz="2400" dirty="0" smtClean="0"/>
              <a:t> in YVR</a:t>
            </a:r>
          </a:p>
          <a:p>
            <a:r>
              <a:rPr lang="de-DE" sz="2400" dirty="0" smtClean="0"/>
              <a:t>CMD (15-14-0310r06) </a:t>
            </a:r>
            <a:r>
              <a:rPr lang="de-DE" sz="2400" dirty="0" err="1" smtClean="0"/>
              <a:t>restructured</a:t>
            </a:r>
            <a:r>
              <a:rPr lang="de-DE" sz="2400" dirty="0" smtClean="0"/>
              <a:t>, </a:t>
            </a:r>
            <a:r>
              <a:rPr lang="de-DE" sz="2400" dirty="0" err="1" smtClean="0"/>
              <a:t>input</a:t>
            </a:r>
            <a:r>
              <a:rPr lang="de-DE" sz="2400" dirty="0" smtClean="0"/>
              <a:t> </a:t>
            </a:r>
            <a:r>
              <a:rPr lang="de-DE" sz="2400" dirty="0" err="1" smtClean="0"/>
              <a:t>from</a:t>
            </a:r>
            <a:r>
              <a:rPr lang="de-DE" sz="2400" dirty="0" smtClean="0"/>
              <a:t> </a:t>
            </a:r>
            <a:r>
              <a:rPr lang="de-DE" sz="2400" dirty="0" err="1" smtClean="0"/>
              <a:t>this</a:t>
            </a:r>
            <a:r>
              <a:rPr lang="de-DE" sz="2400" dirty="0" smtClean="0"/>
              <a:t> </a:t>
            </a:r>
            <a:r>
              <a:rPr lang="de-DE" sz="2400" dirty="0" err="1" smtClean="0"/>
              <a:t>session</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included</a:t>
            </a:r>
            <a:r>
              <a:rPr lang="de-DE" sz="2400" dirty="0" smtClean="0"/>
              <a:t> </a:t>
            </a:r>
            <a:r>
              <a:rPr lang="de-DE" sz="2400" dirty="0" err="1" smtClean="0"/>
              <a:t>until</a:t>
            </a:r>
            <a:r>
              <a:rPr lang="de-DE" sz="2400" dirty="0" smtClean="0"/>
              <a:t> YVR</a:t>
            </a:r>
          </a:p>
          <a:p>
            <a:r>
              <a:rPr lang="de-DE" sz="2400" dirty="0" smtClean="0"/>
              <a:t>TRD (</a:t>
            </a:r>
            <a:r>
              <a:rPr lang="de-DE" sz="2400" dirty="0" smtClean="0"/>
              <a:t>15-14-0309r04) </a:t>
            </a:r>
            <a:r>
              <a:rPr lang="de-DE" sz="2400" dirty="0" err="1" smtClean="0"/>
              <a:t>reviewed</a:t>
            </a:r>
            <a:endParaRPr lang="de-DE" sz="2400" dirty="0" smtClean="0"/>
          </a:p>
          <a:p>
            <a:r>
              <a:rPr lang="de-DE" sz="2400" dirty="0" smtClean="0"/>
              <a:t>Update on Time </a:t>
            </a:r>
            <a:r>
              <a:rPr lang="de-DE" sz="2400" dirty="0" err="1" smtClean="0"/>
              <a:t>Planning</a:t>
            </a:r>
            <a:r>
              <a:rPr lang="de-DE" sz="2400" dirty="0" smtClean="0"/>
              <a:t> (15-14-0155r6)</a:t>
            </a:r>
          </a:p>
          <a:p>
            <a:r>
              <a:rPr lang="de-DE" sz="2400" dirty="0" smtClean="0"/>
              <a:t>New </a:t>
            </a:r>
            <a:r>
              <a:rPr lang="de-DE" sz="2400" dirty="0" err="1" smtClean="0"/>
              <a:t>editors</a:t>
            </a:r>
            <a:r>
              <a:rPr lang="de-DE" sz="2400" dirty="0" smtClean="0"/>
              <a:t> </a:t>
            </a:r>
            <a:r>
              <a:rPr lang="de-DE" sz="2400" dirty="0" err="1" smtClean="0"/>
              <a:t>for</a:t>
            </a:r>
            <a:r>
              <a:rPr lang="de-DE" sz="2400" dirty="0" smtClean="0"/>
              <a:t> </a:t>
            </a:r>
          </a:p>
          <a:p>
            <a:pPr lvl="1"/>
            <a:r>
              <a:rPr lang="de-DE" sz="2400" dirty="0" smtClean="0"/>
              <a:t>CMD (Alexander Fricke)</a:t>
            </a:r>
          </a:p>
          <a:p>
            <a:pPr lvl="1"/>
            <a:r>
              <a:rPr lang="de-DE" sz="2400" dirty="0" smtClean="0"/>
              <a:t>ECD (Sebastian Rey)</a:t>
            </a:r>
            <a:endParaRPr lang="de-DE" sz="2400" dirty="0"/>
          </a:p>
        </p:txBody>
      </p:sp>
      <p:sp>
        <p:nvSpPr>
          <p:cNvPr id="4" name="Datumsplatzhalter 3"/>
          <p:cNvSpPr>
            <a:spLocks noGrp="1"/>
          </p:cNvSpPr>
          <p:nvPr>
            <p:ph type="dt" sz="half" idx="10"/>
          </p:nvPr>
        </p:nvSpPr>
        <p:spPr/>
        <p:txBody>
          <a:bodyPr/>
          <a:lstStyle/>
          <a:p>
            <a:r>
              <a:rPr lang="en-US" dirty="0" smtClean="0"/>
              <a:t>March 2015</a:t>
            </a:r>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258</Words>
  <Application>Microsoft Office PowerPoint</Application>
  <PresentationFormat>Bildschirmpräsentation (4:3)</PresentationFormat>
  <Paragraphs>51</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IEEE-P802_15</vt:lpstr>
      <vt:lpstr>Folie 1</vt:lpstr>
      <vt:lpstr>TG 3d Berlin March 2015  Closing Report</vt:lpstr>
      <vt:lpstr>Meetings/Contributions</vt:lpstr>
      <vt:lpstr>Contributions (contd.)</vt:lpstr>
      <vt:lpstr>Tasks Completed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97</cp:revision>
  <cp:lastPrinted>1998-02-10T13:28:06Z</cp:lastPrinted>
  <dcterms:created xsi:type="dcterms:W3CDTF">2012-11-14T22:04:21Z</dcterms:created>
  <dcterms:modified xsi:type="dcterms:W3CDTF">2015-03-12T16:42:47Z</dcterms:modified>
</cp:coreProperties>
</file>