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0" r:id="rId3"/>
    <p:sldId id="261" r:id="rId4"/>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0" d="100"/>
          <a:sy n="60" d="100"/>
        </p:scale>
        <p:origin x="-1560" y="-1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802.15-15-0239-000-0thz_March_2015_Closing_Plenary_Slides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March 2015</a:t>
            </a:r>
            <a:endParaRPr lang="en-US" dirty="0" smtClean="0"/>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IG THz </a:t>
            </a:r>
            <a:r>
              <a:rPr lang="en-US" sz="1600" dirty="0" smtClean="0">
                <a:solidFill>
                  <a:schemeClr val="tx2"/>
                </a:solidFill>
              </a:rPr>
              <a:t>Berlin </a:t>
            </a:r>
            <a:r>
              <a:rPr lang="en-US" sz="1600" dirty="0" smtClean="0"/>
              <a:t>March 2015</a:t>
            </a:r>
            <a:r>
              <a:rPr lang="en-US" sz="1600" dirty="0" smtClean="0"/>
              <a:t>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11 March 2015</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IG THz </a:t>
            </a:r>
            <a:r>
              <a:rPr lang="en-US" sz="1600" dirty="0" smtClean="0">
                <a:solidFill>
                  <a:schemeClr val="tx2"/>
                </a:solidFill>
              </a:rPr>
              <a:t> </a:t>
            </a:r>
            <a:r>
              <a:rPr lang="en-US" sz="1600" dirty="0" smtClean="0">
                <a:solidFill>
                  <a:schemeClr val="tx2"/>
                </a:solidFill>
              </a:rPr>
              <a:t>Berlin</a:t>
            </a:r>
            <a:r>
              <a:rPr lang="en-US" sz="1600" dirty="0" smtClean="0">
                <a:solidFill>
                  <a:schemeClr val="tx2"/>
                </a:solidFill>
              </a:rPr>
              <a:t> March </a:t>
            </a:r>
            <a:r>
              <a:rPr lang="en-US" sz="1600" dirty="0" smtClean="0"/>
              <a:t>2015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midweek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IG </a:t>
            </a:r>
            <a:r>
              <a:rPr lang="de-DE" dirty="0" err="1" smtClean="0"/>
              <a:t>THz</a:t>
            </a:r>
            <a:r>
              <a:rPr lang="de-DE" dirty="0" smtClean="0"/>
              <a:t> </a:t>
            </a:r>
            <a:r>
              <a:rPr lang="de-DE" dirty="0" smtClean="0"/>
              <a:t>Berlin March 2015 </a:t>
            </a:r>
            <a:r>
              <a:rPr lang="de-DE" dirty="0" smtClean="0"/>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March 2015</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Sessions/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400" dirty="0" smtClean="0"/>
              <a:t>1 </a:t>
            </a:r>
            <a:r>
              <a:rPr lang="de-DE" sz="2400" dirty="0" err="1" smtClean="0"/>
              <a:t>session</a:t>
            </a:r>
            <a:r>
              <a:rPr lang="de-DE" sz="2400" dirty="0" smtClean="0"/>
              <a:t> (</a:t>
            </a:r>
            <a:r>
              <a:rPr lang="de-DE" sz="2400" dirty="0" err="1" smtClean="0"/>
              <a:t>joint</a:t>
            </a:r>
            <a:r>
              <a:rPr lang="de-DE" sz="2400" dirty="0" smtClean="0"/>
              <a:t> </a:t>
            </a:r>
            <a:r>
              <a:rPr lang="de-DE" sz="2400" dirty="0" err="1" smtClean="0"/>
              <a:t>session</a:t>
            </a:r>
            <a:r>
              <a:rPr lang="de-DE" sz="2400" dirty="0" smtClean="0"/>
              <a:t> </a:t>
            </a:r>
            <a:r>
              <a:rPr lang="de-DE" sz="2400" dirty="0" err="1" smtClean="0"/>
              <a:t>with</a:t>
            </a:r>
            <a:r>
              <a:rPr lang="de-DE" sz="2400" dirty="0" smtClean="0"/>
              <a:t> TG3d)</a:t>
            </a:r>
          </a:p>
          <a:p>
            <a:r>
              <a:rPr lang="de-DE" sz="2400" dirty="0" smtClean="0"/>
              <a:t>20 </a:t>
            </a:r>
            <a:r>
              <a:rPr lang="de-DE" sz="2400" dirty="0" err="1" smtClean="0"/>
              <a:t>participants</a:t>
            </a:r>
            <a:endParaRPr lang="de-DE" sz="2400" dirty="0" smtClean="0"/>
          </a:p>
          <a:p>
            <a:r>
              <a:rPr lang="de-DE" sz="2400" dirty="0" smtClean="0"/>
              <a:t>2 </a:t>
            </a:r>
            <a:r>
              <a:rPr lang="de-DE" sz="2400" dirty="0" err="1" smtClean="0"/>
              <a:t>contributions</a:t>
            </a:r>
            <a:r>
              <a:rPr lang="de-DE" sz="2400" dirty="0" smtClean="0"/>
              <a:t>:</a:t>
            </a:r>
            <a:endParaRPr lang="de-DE" sz="2400" dirty="0" smtClean="0"/>
          </a:p>
          <a:p>
            <a:pPr lvl="1"/>
            <a:r>
              <a:rPr lang="de-DE" sz="2000" b="1" dirty="0" err="1" smtClean="0"/>
              <a:t>Contribution</a:t>
            </a:r>
            <a:r>
              <a:rPr lang="de-DE" sz="2000" b="1" dirty="0" smtClean="0"/>
              <a:t> #1</a:t>
            </a:r>
            <a:r>
              <a:rPr lang="de-DE" sz="2000" dirty="0" smtClean="0"/>
              <a:t> : </a:t>
            </a:r>
            <a:r>
              <a:rPr lang="de-DE" sz="2000" dirty="0" smtClean="0"/>
              <a:t>Sebastian Rey, TU Braunschweig  (Germany), “</a:t>
            </a:r>
            <a:r>
              <a:rPr lang="en-US" sz="2000" dirty="0" smtClean="0"/>
              <a:t>TERAPAN: Ultra-high Data Rate Transmission with steerable Antennas at 300 GHz</a:t>
            </a:r>
            <a:r>
              <a:rPr lang="de-DE" sz="2000" dirty="0" smtClean="0"/>
              <a:t>”; </a:t>
            </a:r>
            <a:r>
              <a:rPr lang="de-DE" sz="2000" dirty="0" smtClean="0"/>
              <a:t>(</a:t>
            </a:r>
            <a:r>
              <a:rPr lang="de-DE" sz="2000" dirty="0" err="1" smtClean="0"/>
              <a:t>Document</a:t>
            </a:r>
            <a:r>
              <a:rPr lang="de-DE" sz="2000" dirty="0" smtClean="0"/>
              <a:t> </a:t>
            </a:r>
            <a:r>
              <a:rPr lang="de-DE" sz="2000" b="1" dirty="0" smtClean="0"/>
              <a:t>15-15-0167-01-003d</a:t>
            </a:r>
            <a:r>
              <a:rPr lang="de-DE" sz="2000" dirty="0" smtClean="0"/>
              <a:t>)</a:t>
            </a:r>
            <a:endParaRPr lang="de-DE" sz="2000" dirty="0" smtClean="0"/>
          </a:p>
          <a:p>
            <a:pPr lvl="1"/>
            <a:r>
              <a:rPr lang="de-DE" sz="2000" b="1" dirty="0" err="1" smtClean="0"/>
              <a:t>Contribution</a:t>
            </a:r>
            <a:r>
              <a:rPr lang="de-DE" sz="2000" b="1" dirty="0" smtClean="0"/>
              <a:t> </a:t>
            </a:r>
            <a:r>
              <a:rPr lang="de-DE" sz="2000" b="1" dirty="0" smtClean="0"/>
              <a:t>#2</a:t>
            </a:r>
            <a:r>
              <a:rPr lang="de-DE" sz="2000" dirty="0" smtClean="0"/>
              <a:t> </a:t>
            </a:r>
            <a:r>
              <a:rPr lang="de-DE" sz="2000" dirty="0" smtClean="0"/>
              <a:t>: </a:t>
            </a:r>
            <a:r>
              <a:rPr lang="de-DE" sz="2000" dirty="0" smtClean="0"/>
              <a:t>Bile Peng, </a:t>
            </a:r>
            <a:r>
              <a:rPr lang="de-DE" sz="2000" dirty="0" smtClean="0"/>
              <a:t>TU Braunschweig  (Germany), </a:t>
            </a:r>
            <a:r>
              <a:rPr lang="de-DE" sz="2000" dirty="0" smtClean="0"/>
              <a:t>“</a:t>
            </a:r>
            <a:r>
              <a:rPr lang="en-US" sz="2000" dirty="0" smtClean="0"/>
              <a:t>Fast Beam Searching Concept for Indoor Terahertz Communications</a:t>
            </a:r>
            <a:r>
              <a:rPr lang="de-DE" sz="2000" dirty="0" smtClean="0"/>
              <a:t>”; </a:t>
            </a:r>
            <a:r>
              <a:rPr lang="de-DE" sz="2000" dirty="0" smtClean="0"/>
              <a:t>(</a:t>
            </a:r>
            <a:r>
              <a:rPr lang="de-DE" sz="2000" dirty="0" err="1" smtClean="0"/>
              <a:t>Document</a:t>
            </a:r>
            <a:r>
              <a:rPr lang="de-DE" sz="2000" dirty="0" smtClean="0"/>
              <a:t> </a:t>
            </a:r>
            <a:r>
              <a:rPr lang="de-DE" sz="2000" b="1" dirty="0" smtClean="0"/>
              <a:t>15-15-0205-01-003d</a:t>
            </a:r>
            <a:r>
              <a:rPr lang="de-DE" sz="2000" dirty="0" smtClean="0"/>
              <a:t>)</a:t>
            </a:r>
          </a:p>
          <a:p>
            <a:endParaRPr lang="de-DE" sz="2400" dirty="0"/>
          </a:p>
        </p:txBody>
      </p:sp>
      <p:sp>
        <p:nvSpPr>
          <p:cNvPr id="2" name="Datumsplatzhalter 1"/>
          <p:cNvSpPr>
            <a:spLocks noGrp="1"/>
          </p:cNvSpPr>
          <p:nvPr>
            <p:ph type="dt" sz="half" idx="10"/>
          </p:nvPr>
        </p:nvSpPr>
        <p:spPr/>
        <p:txBody>
          <a:bodyPr/>
          <a:lstStyle/>
          <a:p>
            <a:r>
              <a:rPr lang="en-US" dirty="0" smtClean="0"/>
              <a:t>March 2015</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128</Words>
  <Application>Microsoft Office PowerPoint</Application>
  <PresentationFormat>Bildschirmpräsentation (4:3)</PresentationFormat>
  <Paragraphs>29</Paragraphs>
  <Slides>3</Slides>
  <Notes>0</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IEEE-P802_15</vt:lpstr>
      <vt:lpstr>Folie 1</vt:lpstr>
      <vt:lpstr>IG THz Berlin March 2015  Closing Report</vt:lpstr>
      <vt:lpstr>Sessions/Contributions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Kürner</cp:lastModifiedBy>
  <cp:revision>94</cp:revision>
  <cp:lastPrinted>1998-02-10T13:28:06Z</cp:lastPrinted>
  <dcterms:created xsi:type="dcterms:W3CDTF">2012-11-14T22:04:21Z</dcterms:created>
  <dcterms:modified xsi:type="dcterms:W3CDTF">2015-03-11T08:22:57Z</dcterms:modified>
</cp:coreProperties>
</file>