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9"/>
  </p:notesMasterIdLst>
  <p:handoutMasterIdLst>
    <p:handoutMasterId r:id="rId10"/>
  </p:handoutMasterIdLst>
  <p:sldIdLst>
    <p:sldId id="908" r:id="rId2"/>
    <p:sldId id="977" r:id="rId3"/>
    <p:sldId id="784" r:id="rId4"/>
    <p:sldId id="715" r:id="rId5"/>
    <p:sldId id="854" r:id="rId6"/>
    <p:sldId id="797" r:id="rId7"/>
    <p:sldId id="976" r:id="rId8"/>
  </p:sldIdLst>
  <p:sldSz cx="9144000" cy="6858000" type="screen4x3"/>
  <p:notesSz cx="7099300" cy="10234613"/>
  <p:defaultTextStyle>
    <a:defPPr>
      <a:defRPr lang="en-US"/>
    </a:defPPr>
    <a:lvl1pPr algn="l" rtl="0" eaLnBrk="0" fontAlgn="base" hangingPunct="0">
      <a:spcBef>
        <a:spcPct val="0"/>
      </a:spcBef>
      <a:spcAft>
        <a:spcPct val="0"/>
      </a:spcAft>
      <a:defRPr kern="1200">
        <a:solidFill>
          <a:schemeClr val="tx1"/>
        </a:solidFill>
        <a:latin typeface="Arial"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66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8" autoAdjust="0"/>
    <p:restoredTop sz="91777" autoAdjust="0"/>
  </p:normalViewPr>
  <p:slideViewPr>
    <p:cSldViewPr>
      <p:cViewPr>
        <p:scale>
          <a:sx n="95" d="100"/>
          <a:sy n="95" d="100"/>
        </p:scale>
        <p:origin x="-1306" y="-19"/>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744"/>
    </p:cViewPr>
  </p:sorterViewPr>
  <p:notesViewPr>
    <p:cSldViewPr>
      <p:cViewPr varScale="1">
        <p:scale>
          <a:sx n="42" d="100"/>
          <a:sy n="42" d="100"/>
        </p:scale>
        <p:origin x="2861" y="53"/>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025" y="195263"/>
            <a:ext cx="27590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3075" name="Rectangle 3"/>
          <p:cNvSpPr>
            <a:spLocks noGrp="1" noChangeArrowheads="1"/>
          </p:cNvSpPr>
          <p:nvPr>
            <p:ph type="dt" sz="quarter" idx="1"/>
          </p:nvPr>
        </p:nvSpPr>
        <p:spPr bwMode="auto">
          <a:xfrm>
            <a:off x="711200" y="195263"/>
            <a:ext cx="23653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076" name="Rectangle 4"/>
          <p:cNvSpPr>
            <a:spLocks noGrp="1" noChangeArrowheads="1"/>
          </p:cNvSpPr>
          <p:nvPr>
            <p:ph type="ftr" sz="quarter" idx="2"/>
          </p:nvPr>
        </p:nvSpPr>
        <p:spPr bwMode="auto">
          <a:xfrm>
            <a:off x="4259263" y="9906000"/>
            <a:ext cx="22082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100">
                <a:latin typeface="Times New Roman" pitchFamily="18" charset="0"/>
              </a:defRPr>
            </a:lvl1pPr>
          </a:lstStyle>
          <a:p>
            <a:pPr>
              <a:defRPr/>
            </a:pPr>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760663" y="9906000"/>
            <a:ext cx="14208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1000125">
              <a:defRPr sz="1100">
                <a:latin typeface="Times New Roman" pitchFamily="18" charset="0"/>
              </a:defRPr>
            </a:lvl1pPr>
          </a:lstStyle>
          <a:p>
            <a:pPr>
              <a:defRPr/>
            </a:pPr>
            <a:r>
              <a:rPr lang="en-US" altLang="ko-KR"/>
              <a:t>Page </a:t>
            </a:r>
            <a:fld id="{9CF2A2D6-BBB5-45EA-8A45-5708FA14C475}" type="slidenum">
              <a:rPr lang="en-US" altLang="ko-KR"/>
              <a:pPr>
                <a:defRPr/>
              </a:pPr>
              <a:t>‹#›</a:t>
            </a:fld>
            <a:endParaRPr lang="en-US" altLang="ko-KR"/>
          </a:p>
        </p:txBody>
      </p:sp>
      <p:sp>
        <p:nvSpPr>
          <p:cNvPr id="53254" name="Line 6"/>
          <p:cNvSpPr>
            <a:spLocks noChangeShapeType="1"/>
          </p:cNvSpPr>
          <p:nvPr/>
        </p:nvSpPr>
        <p:spPr bwMode="auto">
          <a:xfrm>
            <a:off x="709613" y="427038"/>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53255" name="Rectangle 7"/>
          <p:cNvSpPr>
            <a:spLocks noChangeArrowheads="1"/>
          </p:cNvSpPr>
          <p:nvPr/>
        </p:nvSpPr>
        <p:spPr bwMode="auto">
          <a:xfrm>
            <a:off x="709613" y="9906000"/>
            <a:ext cx="72866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1000125"/>
            <a:r>
              <a:rPr lang="en-US" altLang="ko-KR" sz="1200">
                <a:latin typeface="Times New Roman" pitchFamily="18" charset="0"/>
              </a:rPr>
              <a:t>Submission</a:t>
            </a:r>
          </a:p>
        </p:txBody>
      </p:sp>
      <p:sp>
        <p:nvSpPr>
          <p:cNvPr id="53256"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748136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7950"/>
            <a:ext cx="2882900"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2051" name="Rectangle 3"/>
          <p:cNvSpPr>
            <a:spLocks noGrp="1" noChangeArrowheads="1"/>
          </p:cNvSpPr>
          <p:nvPr>
            <p:ph type="dt" idx="1"/>
          </p:nvPr>
        </p:nvSpPr>
        <p:spPr bwMode="auto">
          <a:xfrm>
            <a:off x="668338" y="107950"/>
            <a:ext cx="280352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2772" name="Rectangle 4"/>
          <p:cNvSpPr>
            <a:spLocks noGrp="1" noRot="1" noChangeAspect="1" noChangeArrowheads="1" noTextEdit="1"/>
          </p:cNvSpPr>
          <p:nvPr>
            <p:ph type="sldImg" idx="2"/>
          </p:nvPr>
        </p:nvSpPr>
        <p:spPr bwMode="auto">
          <a:xfrm>
            <a:off x="1001713" y="774700"/>
            <a:ext cx="5097462" cy="38242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6150" y="4862513"/>
            <a:ext cx="5207000" cy="4605337"/>
          </a:xfrm>
          <a:prstGeom prst="rect">
            <a:avLst/>
          </a:prstGeom>
          <a:noFill/>
          <a:ln w="9525">
            <a:noFill/>
            <a:miter lim="800000"/>
            <a:headEnd/>
            <a:tailEnd/>
          </a:ln>
          <a:effectLst/>
        </p:spPr>
        <p:txBody>
          <a:bodyPr vert="horz" wrap="square" lIns="100499" tIns="49399" rIns="100499" bIns="49399"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2388" y="9909175"/>
            <a:ext cx="2570162" cy="1857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90538" lvl="4" algn="r" defTabSz="1000125">
              <a:defRPr sz="1200">
                <a:latin typeface="Times New Roman" pitchFamily="18" charset="0"/>
              </a:defRPr>
            </a:lvl5pPr>
          </a:lstStyle>
          <a:p>
            <a:pPr lvl="4">
              <a:defRPr/>
            </a:pPr>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3003550" y="9909175"/>
            <a:ext cx="8207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200">
                <a:latin typeface="Times New Roman" pitchFamily="18" charset="0"/>
              </a:defRPr>
            </a:lvl1pPr>
          </a:lstStyle>
          <a:p>
            <a:pPr>
              <a:defRPr/>
            </a:pPr>
            <a:r>
              <a:rPr lang="en-US" altLang="ko-KR"/>
              <a:t>Page </a:t>
            </a:r>
            <a:fld id="{F3700138-432E-4946-9C5C-25BC964A1331}" type="slidenum">
              <a:rPr lang="en-US" altLang="ko-KR"/>
              <a:pPr>
                <a:defRPr/>
              </a:pPr>
              <a:t>‹#›</a:t>
            </a:fld>
            <a:endParaRPr lang="en-US" altLang="ko-KR"/>
          </a:p>
        </p:txBody>
      </p:sp>
      <p:sp>
        <p:nvSpPr>
          <p:cNvPr id="32776" name="Rectangle 8"/>
          <p:cNvSpPr>
            <a:spLocks noChangeArrowheads="1"/>
          </p:cNvSpPr>
          <p:nvPr/>
        </p:nvSpPr>
        <p:spPr bwMode="auto">
          <a:xfrm>
            <a:off x="741363" y="9909175"/>
            <a:ext cx="727075"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32777"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32778"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5341076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3/11/2015</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1</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1454280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슬라이드 이미지 개체 틀 1"/>
          <p:cNvSpPr>
            <a:spLocks noGrp="1" noRot="1" noChangeAspect="1" noTextEdit="1"/>
          </p:cNvSpPr>
          <p:nvPr>
            <p:ph type="sldImg"/>
          </p:nvPr>
        </p:nvSpPr>
        <p:spPr>
          <a:ln/>
        </p:spPr>
      </p:sp>
      <p:sp>
        <p:nvSpPr>
          <p:cNvPr id="35843" name="슬라이드 노트 개체 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dirty="0" smtClean="0"/>
          </a:p>
        </p:txBody>
      </p:sp>
      <p:sp>
        <p:nvSpPr>
          <p:cNvPr id="35844" name="슬라이드 번호 개체 틀 3"/>
          <p:cNvSpPr>
            <a:spLocks noGrp="1"/>
          </p:cNvSpPr>
          <p:nvPr>
            <p:ph type="sldNum" sz="quarter" idx="5"/>
          </p:nvPr>
        </p:nvSpPr>
        <p:spPr>
          <a:xfrm>
            <a:off x="3003550" y="9909175"/>
            <a:ext cx="8207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charset="-127"/>
              </a:defRPr>
            </a:lvl1pPr>
            <a:lvl2pPr marL="742950" indent="-285750" defTabSz="1000125">
              <a:defRPr>
                <a:solidFill>
                  <a:schemeClr val="tx1"/>
                </a:solidFill>
                <a:latin typeface="Arial" charset="0"/>
                <a:ea typeface="굴림" charset="-127"/>
              </a:defRPr>
            </a:lvl2pPr>
            <a:lvl3pPr marL="1143000" indent="-228600" defTabSz="1000125">
              <a:defRPr>
                <a:solidFill>
                  <a:schemeClr val="tx1"/>
                </a:solidFill>
                <a:latin typeface="Arial" charset="0"/>
                <a:ea typeface="굴림" charset="-127"/>
              </a:defRPr>
            </a:lvl3pPr>
            <a:lvl4pPr marL="1600200" indent="-228600" defTabSz="1000125">
              <a:defRPr>
                <a:solidFill>
                  <a:schemeClr val="tx1"/>
                </a:solidFill>
                <a:latin typeface="Arial" charset="0"/>
                <a:ea typeface="굴림" charset="-127"/>
              </a:defRPr>
            </a:lvl4pPr>
            <a:lvl5pPr marL="2057400" indent="-228600" defTabSz="1000125">
              <a:defRPr>
                <a:solidFill>
                  <a:schemeClr val="tx1"/>
                </a:solidFill>
                <a:latin typeface="Arial" charset="0"/>
                <a:ea typeface="굴림" charset="-127"/>
              </a:defRPr>
            </a:lvl5pPr>
            <a:lvl6pPr marL="2514600" indent="-228600" defTabSz="1000125" eaLnBrk="0" fontAlgn="base" hangingPunct="0">
              <a:spcBef>
                <a:spcPct val="0"/>
              </a:spcBef>
              <a:spcAft>
                <a:spcPct val="0"/>
              </a:spcAft>
              <a:defRPr>
                <a:solidFill>
                  <a:schemeClr val="tx1"/>
                </a:solidFill>
                <a:latin typeface="Arial" charset="0"/>
                <a:ea typeface="굴림" charset="-127"/>
              </a:defRPr>
            </a:lvl6pPr>
            <a:lvl7pPr marL="2971800" indent="-228600" defTabSz="1000125" eaLnBrk="0" fontAlgn="base" hangingPunct="0">
              <a:spcBef>
                <a:spcPct val="0"/>
              </a:spcBef>
              <a:spcAft>
                <a:spcPct val="0"/>
              </a:spcAft>
              <a:defRPr>
                <a:solidFill>
                  <a:schemeClr val="tx1"/>
                </a:solidFill>
                <a:latin typeface="Arial" charset="0"/>
                <a:ea typeface="굴림" charset="-127"/>
              </a:defRPr>
            </a:lvl7pPr>
            <a:lvl8pPr marL="3429000" indent="-228600" defTabSz="1000125" eaLnBrk="0" fontAlgn="base" hangingPunct="0">
              <a:spcBef>
                <a:spcPct val="0"/>
              </a:spcBef>
              <a:spcAft>
                <a:spcPct val="0"/>
              </a:spcAft>
              <a:defRPr>
                <a:solidFill>
                  <a:schemeClr val="tx1"/>
                </a:solidFill>
                <a:latin typeface="Arial" charset="0"/>
                <a:ea typeface="굴림" charset="-127"/>
              </a:defRPr>
            </a:lvl8pPr>
            <a:lvl9pPr marL="3886200" indent="-228600" defTabSz="1000125" eaLnBrk="0" fontAlgn="base" hangingPunct="0">
              <a:spcBef>
                <a:spcPct val="0"/>
              </a:spcBef>
              <a:spcAft>
                <a:spcPct val="0"/>
              </a:spcAft>
              <a:defRPr>
                <a:solidFill>
                  <a:schemeClr val="tx1"/>
                </a:solidFill>
                <a:latin typeface="Arial" charset="0"/>
                <a:ea typeface="굴림" charset="-127"/>
              </a:defRPr>
            </a:lvl9pPr>
          </a:lstStyle>
          <a:p>
            <a:fld id="{455F5E68-C529-495F-B1BC-45E004C6299A}" type="slidenum">
              <a:rPr lang="ko-KR" altLang="en-US" smtClean="0">
                <a:latin typeface="Times New Roman" pitchFamily="18" charset="0"/>
              </a:rPr>
              <a:pPr/>
              <a:t>3</a:t>
            </a:fld>
            <a:endParaRPr lang="ko-KR" altLang="en-US" smtClean="0">
              <a:latin typeface="Times New Roman" pitchFamily="18" charset="0"/>
            </a:endParaRPr>
          </a:p>
        </p:txBody>
      </p:sp>
    </p:spTree>
    <p:extLst>
      <p:ext uri="{BB962C8B-B14F-4D97-AF65-F5344CB8AC3E}">
        <p14:creationId xmlns:p14="http://schemas.microsoft.com/office/powerpoint/2010/main" val="9080442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슬라이드 이미지 개체 틀 1"/>
          <p:cNvSpPr>
            <a:spLocks noGrp="1" noRot="1" noChangeAspect="1" noTextEdit="1"/>
          </p:cNvSpPr>
          <p:nvPr>
            <p:ph type="sldImg"/>
          </p:nvPr>
        </p:nvSpPr>
        <p:spPr>
          <a:ln/>
        </p:spPr>
      </p:sp>
      <p:sp>
        <p:nvSpPr>
          <p:cNvPr id="37891" name="슬라이드 노트 개체 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400"/>
            <a:endParaRPr lang="ko-KR" altLang="en-US" dirty="0" smtClean="0"/>
          </a:p>
        </p:txBody>
      </p:sp>
      <p:sp>
        <p:nvSpPr>
          <p:cNvPr id="37892" name="슬라이드 번호 개체 틀 3"/>
          <p:cNvSpPr>
            <a:spLocks noGrp="1"/>
          </p:cNvSpPr>
          <p:nvPr>
            <p:ph type="sldNum" sz="quarter" idx="5"/>
          </p:nvPr>
        </p:nvSpPr>
        <p:spPr>
          <a:xfrm>
            <a:off x="3003550" y="9909175"/>
            <a:ext cx="8207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charset="-127"/>
              </a:defRPr>
            </a:lvl1pPr>
            <a:lvl2pPr marL="742950" indent="-285750" defTabSz="1000125">
              <a:defRPr>
                <a:solidFill>
                  <a:schemeClr val="tx1"/>
                </a:solidFill>
                <a:latin typeface="Arial" charset="0"/>
                <a:ea typeface="굴림" charset="-127"/>
              </a:defRPr>
            </a:lvl2pPr>
            <a:lvl3pPr marL="1143000" indent="-228600" defTabSz="1000125">
              <a:defRPr>
                <a:solidFill>
                  <a:schemeClr val="tx1"/>
                </a:solidFill>
                <a:latin typeface="Arial" charset="0"/>
                <a:ea typeface="굴림" charset="-127"/>
              </a:defRPr>
            </a:lvl3pPr>
            <a:lvl4pPr marL="1600200" indent="-228600" defTabSz="1000125">
              <a:defRPr>
                <a:solidFill>
                  <a:schemeClr val="tx1"/>
                </a:solidFill>
                <a:latin typeface="Arial" charset="0"/>
                <a:ea typeface="굴림" charset="-127"/>
              </a:defRPr>
            </a:lvl4pPr>
            <a:lvl5pPr marL="2057400" indent="-228600" defTabSz="1000125">
              <a:defRPr>
                <a:solidFill>
                  <a:schemeClr val="tx1"/>
                </a:solidFill>
                <a:latin typeface="Arial" charset="0"/>
                <a:ea typeface="굴림" charset="-127"/>
              </a:defRPr>
            </a:lvl5pPr>
            <a:lvl6pPr marL="2514600" indent="-228600" defTabSz="1000125" eaLnBrk="0" fontAlgn="base" hangingPunct="0">
              <a:spcBef>
                <a:spcPct val="0"/>
              </a:spcBef>
              <a:spcAft>
                <a:spcPct val="0"/>
              </a:spcAft>
              <a:defRPr>
                <a:solidFill>
                  <a:schemeClr val="tx1"/>
                </a:solidFill>
                <a:latin typeface="Arial" charset="0"/>
                <a:ea typeface="굴림" charset="-127"/>
              </a:defRPr>
            </a:lvl6pPr>
            <a:lvl7pPr marL="2971800" indent="-228600" defTabSz="1000125" eaLnBrk="0" fontAlgn="base" hangingPunct="0">
              <a:spcBef>
                <a:spcPct val="0"/>
              </a:spcBef>
              <a:spcAft>
                <a:spcPct val="0"/>
              </a:spcAft>
              <a:defRPr>
                <a:solidFill>
                  <a:schemeClr val="tx1"/>
                </a:solidFill>
                <a:latin typeface="Arial" charset="0"/>
                <a:ea typeface="굴림" charset="-127"/>
              </a:defRPr>
            </a:lvl7pPr>
            <a:lvl8pPr marL="3429000" indent="-228600" defTabSz="1000125" eaLnBrk="0" fontAlgn="base" hangingPunct="0">
              <a:spcBef>
                <a:spcPct val="0"/>
              </a:spcBef>
              <a:spcAft>
                <a:spcPct val="0"/>
              </a:spcAft>
              <a:defRPr>
                <a:solidFill>
                  <a:schemeClr val="tx1"/>
                </a:solidFill>
                <a:latin typeface="Arial" charset="0"/>
                <a:ea typeface="굴림" charset="-127"/>
              </a:defRPr>
            </a:lvl8pPr>
            <a:lvl9pPr marL="3886200" indent="-228600" defTabSz="1000125" eaLnBrk="0" fontAlgn="base" hangingPunct="0">
              <a:spcBef>
                <a:spcPct val="0"/>
              </a:spcBef>
              <a:spcAft>
                <a:spcPct val="0"/>
              </a:spcAft>
              <a:defRPr>
                <a:solidFill>
                  <a:schemeClr val="tx1"/>
                </a:solidFill>
                <a:latin typeface="Arial" charset="0"/>
                <a:ea typeface="굴림" charset="-127"/>
              </a:defRPr>
            </a:lvl9pPr>
          </a:lstStyle>
          <a:p>
            <a:fld id="{B98F2A7C-ADF3-4F76-ACE3-F7D55E8B5E1D}" type="slidenum">
              <a:rPr lang="ko-KR" altLang="en-US" smtClean="0">
                <a:latin typeface="Times New Roman" pitchFamily="18" charset="0"/>
              </a:rPr>
              <a:pPr/>
              <a:t>4</a:t>
            </a:fld>
            <a:endParaRPr lang="ko-KR" altLang="en-US" smtClean="0">
              <a:latin typeface="Times New Roman" pitchFamily="18" charset="0"/>
            </a:endParaRPr>
          </a:p>
        </p:txBody>
      </p:sp>
    </p:spTree>
    <p:extLst>
      <p:ext uri="{BB962C8B-B14F-4D97-AF65-F5344CB8AC3E}">
        <p14:creationId xmlns:p14="http://schemas.microsoft.com/office/powerpoint/2010/main" val="4031241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슬라이드 이미지 개체 틀 1"/>
          <p:cNvSpPr>
            <a:spLocks noGrp="1" noRot="1" noChangeAspect="1" noTextEdit="1"/>
          </p:cNvSpPr>
          <p:nvPr>
            <p:ph type="sldImg"/>
          </p:nvPr>
        </p:nvSpPr>
        <p:spPr>
          <a:ln/>
        </p:spPr>
      </p:sp>
      <p:sp>
        <p:nvSpPr>
          <p:cNvPr id="37891" name="슬라이드 노트 개체 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400"/>
            <a:endParaRPr lang="ko-KR" altLang="en-US" dirty="0" smtClean="0"/>
          </a:p>
        </p:txBody>
      </p:sp>
      <p:sp>
        <p:nvSpPr>
          <p:cNvPr id="37892" name="슬라이드 번호 개체 틀 3"/>
          <p:cNvSpPr>
            <a:spLocks noGrp="1"/>
          </p:cNvSpPr>
          <p:nvPr>
            <p:ph type="sldNum" sz="quarter" idx="5"/>
          </p:nvPr>
        </p:nvSpPr>
        <p:spPr>
          <a:xfrm>
            <a:off x="3003550" y="9909175"/>
            <a:ext cx="8207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charset="-127"/>
              </a:defRPr>
            </a:lvl1pPr>
            <a:lvl2pPr marL="742950" indent="-285750" defTabSz="1000125">
              <a:defRPr>
                <a:solidFill>
                  <a:schemeClr val="tx1"/>
                </a:solidFill>
                <a:latin typeface="Arial" charset="0"/>
                <a:ea typeface="굴림" charset="-127"/>
              </a:defRPr>
            </a:lvl2pPr>
            <a:lvl3pPr marL="1143000" indent="-228600" defTabSz="1000125">
              <a:defRPr>
                <a:solidFill>
                  <a:schemeClr val="tx1"/>
                </a:solidFill>
                <a:latin typeface="Arial" charset="0"/>
                <a:ea typeface="굴림" charset="-127"/>
              </a:defRPr>
            </a:lvl3pPr>
            <a:lvl4pPr marL="1600200" indent="-228600" defTabSz="1000125">
              <a:defRPr>
                <a:solidFill>
                  <a:schemeClr val="tx1"/>
                </a:solidFill>
                <a:latin typeface="Arial" charset="0"/>
                <a:ea typeface="굴림" charset="-127"/>
              </a:defRPr>
            </a:lvl4pPr>
            <a:lvl5pPr marL="2057400" indent="-228600" defTabSz="1000125">
              <a:defRPr>
                <a:solidFill>
                  <a:schemeClr val="tx1"/>
                </a:solidFill>
                <a:latin typeface="Arial" charset="0"/>
                <a:ea typeface="굴림" charset="-127"/>
              </a:defRPr>
            </a:lvl5pPr>
            <a:lvl6pPr marL="2514600" indent="-228600" defTabSz="1000125" eaLnBrk="0" fontAlgn="base" hangingPunct="0">
              <a:spcBef>
                <a:spcPct val="0"/>
              </a:spcBef>
              <a:spcAft>
                <a:spcPct val="0"/>
              </a:spcAft>
              <a:defRPr>
                <a:solidFill>
                  <a:schemeClr val="tx1"/>
                </a:solidFill>
                <a:latin typeface="Arial" charset="0"/>
                <a:ea typeface="굴림" charset="-127"/>
              </a:defRPr>
            </a:lvl6pPr>
            <a:lvl7pPr marL="2971800" indent="-228600" defTabSz="1000125" eaLnBrk="0" fontAlgn="base" hangingPunct="0">
              <a:spcBef>
                <a:spcPct val="0"/>
              </a:spcBef>
              <a:spcAft>
                <a:spcPct val="0"/>
              </a:spcAft>
              <a:defRPr>
                <a:solidFill>
                  <a:schemeClr val="tx1"/>
                </a:solidFill>
                <a:latin typeface="Arial" charset="0"/>
                <a:ea typeface="굴림" charset="-127"/>
              </a:defRPr>
            </a:lvl7pPr>
            <a:lvl8pPr marL="3429000" indent="-228600" defTabSz="1000125" eaLnBrk="0" fontAlgn="base" hangingPunct="0">
              <a:spcBef>
                <a:spcPct val="0"/>
              </a:spcBef>
              <a:spcAft>
                <a:spcPct val="0"/>
              </a:spcAft>
              <a:defRPr>
                <a:solidFill>
                  <a:schemeClr val="tx1"/>
                </a:solidFill>
                <a:latin typeface="Arial" charset="0"/>
                <a:ea typeface="굴림" charset="-127"/>
              </a:defRPr>
            </a:lvl8pPr>
            <a:lvl9pPr marL="3886200" indent="-228600" defTabSz="1000125" eaLnBrk="0" fontAlgn="base" hangingPunct="0">
              <a:spcBef>
                <a:spcPct val="0"/>
              </a:spcBef>
              <a:spcAft>
                <a:spcPct val="0"/>
              </a:spcAft>
              <a:defRPr>
                <a:solidFill>
                  <a:schemeClr val="tx1"/>
                </a:solidFill>
                <a:latin typeface="Arial" charset="0"/>
                <a:ea typeface="굴림" charset="-127"/>
              </a:defRPr>
            </a:lvl9pPr>
          </a:lstStyle>
          <a:p>
            <a:fld id="{B98F2A7C-ADF3-4F76-ACE3-F7D55E8B5E1D}" type="slidenum">
              <a:rPr lang="ko-KR" altLang="en-US" smtClean="0">
                <a:latin typeface="Times New Roman" pitchFamily="18" charset="0"/>
              </a:rPr>
              <a:pPr/>
              <a:t>5</a:t>
            </a:fld>
            <a:endParaRPr lang="ko-KR" altLang="en-US" smtClean="0">
              <a:latin typeface="Times New Roman" pitchFamily="18" charset="0"/>
            </a:endParaRPr>
          </a:p>
        </p:txBody>
      </p:sp>
    </p:spTree>
    <p:extLst>
      <p:ext uri="{BB962C8B-B14F-4D97-AF65-F5344CB8AC3E}">
        <p14:creationId xmlns:p14="http://schemas.microsoft.com/office/powerpoint/2010/main" val="17936664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6</a:t>
            </a:fld>
            <a:endParaRPr lang="en-US" altLang="ko-KR"/>
          </a:p>
        </p:txBody>
      </p:sp>
    </p:spTree>
    <p:extLst>
      <p:ext uri="{BB962C8B-B14F-4D97-AF65-F5344CB8AC3E}">
        <p14:creationId xmlns:p14="http://schemas.microsoft.com/office/powerpoint/2010/main" val="1223687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ko-KR"/>
              <a:t>Slide </a:t>
            </a:r>
            <a:fld id="{9074A851-4C59-43B2-8E58-D34A2A7E3777}" type="slidenum">
              <a:rPr lang="en-US" altLang="ko-KR"/>
              <a:pPr>
                <a:defRPr/>
              </a:pPr>
              <a:t>‹#›</a:t>
            </a:fld>
            <a:endParaRPr lang="en-US" altLang="ko-KR"/>
          </a:p>
        </p:txBody>
      </p:sp>
    </p:spTree>
    <p:extLst>
      <p:ext uri="{BB962C8B-B14F-4D97-AF65-F5344CB8AC3E}">
        <p14:creationId xmlns:p14="http://schemas.microsoft.com/office/powerpoint/2010/main" val="3565846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162295F4-3E9F-428E-8377-B2156DFD0932}" type="slidenum">
              <a:rPr lang="en-US" altLang="ko-KR"/>
              <a:pPr>
                <a:defRPr/>
              </a:pPr>
              <a:t>‹#›</a:t>
            </a:fld>
            <a:endParaRPr lang="en-US" altLang="ko-KR"/>
          </a:p>
        </p:txBody>
      </p:sp>
    </p:spTree>
    <p:extLst>
      <p:ext uri="{BB962C8B-B14F-4D97-AF65-F5344CB8AC3E}">
        <p14:creationId xmlns:p14="http://schemas.microsoft.com/office/powerpoint/2010/main" val="3488550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DE7C8685-2D6C-4EB7-8FDA-10347A2990E0}" type="slidenum">
              <a:rPr lang="en-US" altLang="ko-KR"/>
              <a:pPr>
                <a:defRPr/>
              </a:pPr>
              <a:t>‹#›</a:t>
            </a:fld>
            <a:endParaRPr lang="en-US" altLang="ko-KR"/>
          </a:p>
        </p:txBody>
      </p:sp>
    </p:spTree>
    <p:extLst>
      <p:ext uri="{BB962C8B-B14F-4D97-AF65-F5344CB8AC3E}">
        <p14:creationId xmlns:p14="http://schemas.microsoft.com/office/powerpoint/2010/main" val="2354638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93D0BFAB-5A11-47E2-BE86-26EA95CF807D}" type="slidenum">
              <a:rPr lang="en-US" altLang="ko-KR"/>
              <a:pPr>
                <a:defRPr/>
              </a:pPr>
              <a:t>‹#›</a:t>
            </a:fld>
            <a:endParaRPr lang="en-US" altLang="ko-KR"/>
          </a:p>
        </p:txBody>
      </p:sp>
    </p:spTree>
    <p:extLst>
      <p:ext uri="{BB962C8B-B14F-4D97-AF65-F5344CB8AC3E}">
        <p14:creationId xmlns:p14="http://schemas.microsoft.com/office/powerpoint/2010/main" val="278838932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726976"/>
          </a:xfrm>
        </p:spPr>
        <p:txBody>
          <a:bodyPr/>
          <a:lstStyle>
            <a:lvl1pPr algn="l">
              <a:defRPr sz="2800" b="1"/>
            </a:lvl1pPr>
          </a:lstStyle>
          <a:p>
            <a:r>
              <a:rPr lang="ko-KR" altLang="en-US" dirty="0" smtClean="0"/>
              <a:t>마스터 제목 스타일 편집</a:t>
            </a:r>
            <a:endParaRPr lang="ko-KR" altLang="en-US" dirty="0"/>
          </a:p>
        </p:txBody>
      </p:sp>
      <p:sp>
        <p:nvSpPr>
          <p:cNvPr id="3" name="내용 개체 틀 2"/>
          <p:cNvSpPr>
            <a:spLocks noGrp="1"/>
          </p:cNvSpPr>
          <p:nvPr>
            <p:ph idx="1"/>
          </p:nvPr>
        </p:nvSpPr>
        <p:spPr>
          <a:xfrm>
            <a:off x="685800" y="1556792"/>
            <a:ext cx="7772400" cy="4539208"/>
          </a:xfrm>
        </p:spPr>
        <p:txBody>
          <a:bodyPr/>
          <a:lstStyle>
            <a:lvl1pPr>
              <a:defRPr sz="2400"/>
            </a:lvl1pPr>
            <a:lvl2pPr>
              <a:defRPr sz="2400"/>
            </a:lvl2pPr>
            <a:lvl3pPr>
              <a:defRPr sz="2000"/>
            </a:lvl3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663B2C6A-A10B-4153-9678-0E313D0C0BBD}" type="slidenum">
              <a:rPr lang="en-US" altLang="ko-KR"/>
              <a:pPr>
                <a:defRPr/>
              </a:pPr>
              <a:t>‹#›</a:t>
            </a:fld>
            <a:endParaRPr lang="en-US" altLang="ko-KR"/>
          </a:p>
        </p:txBody>
      </p:sp>
    </p:spTree>
    <p:extLst>
      <p:ext uri="{BB962C8B-B14F-4D97-AF65-F5344CB8AC3E}">
        <p14:creationId xmlns:p14="http://schemas.microsoft.com/office/powerpoint/2010/main" val="4352679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33E9E336-DC45-427C-A5D8-1016D47BA29D}" type="slidenum">
              <a:rPr lang="en-US" altLang="ko-KR"/>
              <a:pPr>
                <a:defRPr/>
              </a:pPr>
              <a:t>‹#›</a:t>
            </a:fld>
            <a:endParaRPr lang="en-US" altLang="ko-KR"/>
          </a:p>
        </p:txBody>
      </p:sp>
    </p:spTree>
    <p:extLst>
      <p:ext uri="{BB962C8B-B14F-4D97-AF65-F5344CB8AC3E}">
        <p14:creationId xmlns:p14="http://schemas.microsoft.com/office/powerpoint/2010/main" val="3095554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D859E160-DF52-482E-9A32-35FF175F311A}" type="slidenum">
              <a:rPr lang="en-US" altLang="ko-KR"/>
              <a:pPr>
                <a:defRPr/>
              </a:pPr>
              <a:t>‹#›</a:t>
            </a:fld>
            <a:endParaRPr lang="en-US" altLang="ko-KR"/>
          </a:p>
        </p:txBody>
      </p:sp>
    </p:spTree>
    <p:extLst>
      <p:ext uri="{BB962C8B-B14F-4D97-AF65-F5344CB8AC3E}">
        <p14:creationId xmlns:p14="http://schemas.microsoft.com/office/powerpoint/2010/main" val="1234101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pPr>
              <a:defRPr/>
            </a:pPr>
            <a:r>
              <a:rPr lang="en-US" altLang="ko-KR"/>
              <a:t>Slide </a:t>
            </a:r>
            <a:fld id="{21441A0C-C57D-4516-B34F-2309C9E646E9}" type="slidenum">
              <a:rPr lang="en-US" altLang="ko-KR"/>
              <a:pPr>
                <a:defRPr/>
              </a:pPr>
              <a:t>‹#›</a:t>
            </a:fld>
            <a:endParaRPr lang="en-US" altLang="ko-KR"/>
          </a:p>
        </p:txBody>
      </p:sp>
    </p:spTree>
    <p:extLst>
      <p:ext uri="{BB962C8B-B14F-4D97-AF65-F5344CB8AC3E}">
        <p14:creationId xmlns:p14="http://schemas.microsoft.com/office/powerpoint/2010/main" val="4100359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pPr>
              <a:defRPr/>
            </a:pPr>
            <a:r>
              <a:rPr lang="en-US" altLang="ko-KR"/>
              <a:t>Slide </a:t>
            </a:r>
            <a:fld id="{2D805F87-BCCF-42F5-9188-BD51E05EA456}" type="slidenum">
              <a:rPr lang="en-US" altLang="ko-KR"/>
              <a:pPr>
                <a:defRPr/>
              </a:pPr>
              <a:t>‹#›</a:t>
            </a:fld>
            <a:endParaRPr lang="en-US" altLang="ko-KR"/>
          </a:p>
        </p:txBody>
      </p:sp>
    </p:spTree>
    <p:extLst>
      <p:ext uri="{BB962C8B-B14F-4D97-AF65-F5344CB8AC3E}">
        <p14:creationId xmlns:p14="http://schemas.microsoft.com/office/powerpoint/2010/main" val="1506441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4DA6BC27-4499-400E-BDD3-C6B98AE23D05}" type="slidenum">
              <a:rPr lang="en-US" altLang="ko-KR"/>
              <a:pPr>
                <a:defRPr/>
              </a:pPr>
              <a:t>‹#›</a:t>
            </a:fld>
            <a:endParaRPr lang="en-US" altLang="ko-KR"/>
          </a:p>
        </p:txBody>
      </p:sp>
    </p:spTree>
    <p:extLst>
      <p:ext uri="{BB962C8B-B14F-4D97-AF65-F5344CB8AC3E}">
        <p14:creationId xmlns:p14="http://schemas.microsoft.com/office/powerpoint/2010/main" val="1240306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8FA62C2F-AD53-4A0F-BBCF-B06F179FED5E}" type="slidenum">
              <a:rPr lang="en-US" altLang="ko-KR"/>
              <a:pPr>
                <a:defRPr/>
              </a:pPr>
              <a:t>‹#›</a:t>
            </a:fld>
            <a:endParaRPr lang="en-US" altLang="ko-KR"/>
          </a:p>
        </p:txBody>
      </p:sp>
    </p:spTree>
    <p:extLst>
      <p:ext uri="{BB962C8B-B14F-4D97-AF65-F5344CB8AC3E}">
        <p14:creationId xmlns:p14="http://schemas.microsoft.com/office/powerpoint/2010/main" val="407079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endParaRPr lang="ko-KR"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ko-KR" altLang="en-US"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atin typeface="Times New Roman" pitchFamily="18" charset="0"/>
              </a:defRPr>
            </a:lvl1pPr>
          </a:lstStyle>
          <a:p>
            <a:pPr>
              <a:defRPr/>
            </a:pPr>
            <a:r>
              <a:rPr lang="en-US" altLang="ko-KR"/>
              <a:t>Slide </a:t>
            </a:r>
            <a:fld id="{FBD6C997-C9A3-42BA-B250-8B343656C6A9}" type="slidenum">
              <a:rPr lang="en-US" altLang="ko-KR"/>
              <a:pPr>
                <a:defRPr/>
              </a:pPr>
              <a:t>‹#›</a:t>
            </a:fld>
            <a:endParaRPr lang="en-US" altLang="ko-KR"/>
          </a:p>
        </p:txBody>
      </p:sp>
      <p:sp>
        <p:nvSpPr>
          <p:cNvPr id="1029" name="Rectangle 7"/>
          <p:cNvSpPr>
            <a:spLocks noChangeArrowheads="1"/>
          </p:cNvSpPr>
          <p:nvPr/>
        </p:nvSpPr>
        <p:spPr bwMode="auto">
          <a:xfrm>
            <a:off x="5786438" y="396875"/>
            <a:ext cx="27146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lgn="r"/>
            <a:r>
              <a:rPr lang="en-US" altLang="ko-KR" sz="1400" b="1" dirty="0">
                <a:latin typeface="Times New Roman" pitchFamily="18" charset="0"/>
              </a:rPr>
              <a:t>Doc: IEEE 802. </a:t>
            </a:r>
            <a:r>
              <a:rPr lang="en-US" altLang="ko-KR" sz="1400" b="1" dirty="0" smtClean="0">
                <a:latin typeface="Times New Roman" pitchFamily="18" charset="0"/>
              </a:rPr>
              <a:t>15-15-0232-00-0008 </a:t>
            </a:r>
            <a:endParaRPr lang="en-US" altLang="ko-KR" sz="1400" b="1" dirty="0">
              <a:latin typeface="Times New Roman" pitchFamily="18" charset="0"/>
            </a:endParaRP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7"/>
          <p:cNvSpPr>
            <a:spLocks noChangeArrowheads="1"/>
          </p:cNvSpPr>
          <p:nvPr/>
        </p:nvSpPr>
        <p:spPr bwMode="auto">
          <a:xfrm>
            <a:off x="517525" y="357188"/>
            <a:ext cx="9826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nchorCtr="1"/>
          <a:lstStyle/>
          <a:p>
            <a:pPr marL="0" lvl="4" algn="ctr"/>
            <a:r>
              <a:rPr lang="en-US" altLang="ko-KR" sz="1400" b="1" dirty="0" smtClean="0">
                <a:latin typeface="Times New Roman" pitchFamily="18" charset="0"/>
              </a:rPr>
              <a:t>March 2015</a:t>
            </a:r>
            <a:endParaRPr lang="en-US" altLang="ko-KR" sz="1400" b="1" dirty="0">
              <a:latin typeface="Times New Roman" pitchFamily="18" charset="0"/>
            </a:endParaRPr>
          </a:p>
        </p:txBody>
      </p:sp>
      <p:sp>
        <p:nvSpPr>
          <p:cNvPr id="1034" name="Rectangle 7"/>
          <p:cNvSpPr>
            <a:spLocks noChangeArrowheads="1"/>
          </p:cNvSpPr>
          <p:nvPr userDrawn="1"/>
        </p:nvSpPr>
        <p:spPr bwMode="auto">
          <a:xfrm>
            <a:off x="5435600" y="6472238"/>
            <a:ext cx="31464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lgn="r"/>
            <a:r>
              <a:rPr lang="en-US" altLang="ko-KR" sz="1200" dirty="0" err="1" smtClean="0">
                <a:latin typeface="Times New Roman" pitchFamily="18" charset="0"/>
              </a:rPr>
              <a:t>Jeongseok</a:t>
            </a:r>
            <a:r>
              <a:rPr lang="en-US" altLang="ko-KR" sz="1200" baseline="0" dirty="0" smtClean="0">
                <a:latin typeface="Times New Roman" pitchFamily="18" charset="0"/>
              </a:rPr>
              <a:t> Yu</a:t>
            </a:r>
            <a:r>
              <a:rPr lang="en-US" altLang="ko-KR" sz="1200" dirty="0" smtClean="0">
                <a:latin typeface="Times New Roman" pitchFamily="18" charset="0"/>
              </a:rPr>
              <a:t> </a:t>
            </a:r>
            <a:r>
              <a:rPr lang="en-US" altLang="ko-KR" sz="1200" i="1" dirty="0">
                <a:latin typeface="Times New Roman" pitchFamily="18" charset="0"/>
              </a:rPr>
              <a:t>et al</a:t>
            </a:r>
            <a:r>
              <a:rPr lang="en-US" altLang="ko-KR" sz="1200" dirty="0">
                <a:latin typeface="Times New Roman" pitchFamily="18" charset="0"/>
              </a:rPr>
              <a:t>., </a:t>
            </a:r>
          </a:p>
          <a:p>
            <a:pPr marL="0" lvl="4" algn="r"/>
            <a:r>
              <a:rPr lang="en-US" altLang="ko-KR" sz="1200" dirty="0">
                <a:latin typeface="Times New Roman" pitchFamily="18" charset="0"/>
              </a:rPr>
              <a:t>Chung-</a:t>
            </a:r>
            <a:r>
              <a:rPr lang="en-US" altLang="ko-KR" sz="1200" dirty="0" err="1">
                <a:latin typeface="Times New Roman" pitchFamily="18" charset="0"/>
              </a:rPr>
              <a:t>Ang</a:t>
            </a:r>
            <a:r>
              <a:rPr lang="en-US" altLang="ko-KR" sz="1200" dirty="0">
                <a:latin typeface="Times New Roman" pitchFamily="18" charset="0"/>
              </a:rPr>
              <a:t> University</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Times New Roman" pitchFamily="18" charset="0"/>
        </a:defRPr>
      </a:lvl2pPr>
      <a:lvl3pPr algn="ctr" rtl="0" eaLnBrk="0" fontAlgn="base" hangingPunct="0">
        <a:spcBef>
          <a:spcPct val="0"/>
        </a:spcBef>
        <a:spcAft>
          <a:spcPct val="0"/>
        </a:spcAft>
        <a:defRPr sz="3600">
          <a:solidFill>
            <a:schemeClr val="tx1"/>
          </a:solidFill>
          <a:latin typeface="Times New Roman" pitchFamily="18" charset="0"/>
        </a:defRPr>
      </a:lvl3pPr>
      <a:lvl4pPr algn="ctr" rtl="0" eaLnBrk="0" fontAlgn="base" hangingPunct="0">
        <a:spcBef>
          <a:spcPct val="0"/>
        </a:spcBef>
        <a:spcAft>
          <a:spcPct val="0"/>
        </a:spcAft>
        <a:defRPr sz="3600">
          <a:solidFill>
            <a:schemeClr val="tx1"/>
          </a:solidFill>
          <a:latin typeface="Times New Roman" pitchFamily="18" charset="0"/>
        </a:defRPr>
      </a:lvl4pPr>
      <a:lvl5pPr algn="ctr" rtl="0" eaLnBrk="0" fontAlgn="base" hangingPunct="0">
        <a:spcBef>
          <a:spcPct val="0"/>
        </a:spcBef>
        <a:spcAft>
          <a:spcPct val="0"/>
        </a:spcAft>
        <a:defRPr sz="3600">
          <a:solidFill>
            <a:schemeClr val="tx1"/>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ChangeArrowheads="1"/>
          </p:cNvSpPr>
          <p:nvPr/>
        </p:nvSpPr>
        <p:spPr bwMode="auto">
          <a:xfrm>
            <a:off x="77841" y="789158"/>
            <a:ext cx="89916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zh-CN" sz="1800" b="1" u="sng" dirty="0">
                <a:effectLst>
                  <a:outerShdw blurRad="38100" dist="38100" dir="2700000" algn="tl">
                    <a:srgbClr val="C0C0C0"/>
                  </a:outerShdw>
                </a:effectLst>
                <a:ea typeface="宋体" pitchFamily="2" charset="-122"/>
              </a:rPr>
              <a:t>Project: IEEE P802.15 Working Group for Wireless Personal Area Networks (WPANs)</a:t>
            </a:r>
            <a:endParaRPr lang="en-US" altLang="zh-CN" sz="1600" b="1" dirty="0">
              <a:ea typeface="宋体" pitchFamily="2" charset="-122"/>
            </a:endParaRPr>
          </a:p>
          <a:p>
            <a:pPr>
              <a:defRPr/>
            </a:pPr>
            <a:endParaRPr lang="en-US" altLang="zh-CN" sz="1600" dirty="0">
              <a:ea typeface="宋体" pitchFamily="2" charset="-122"/>
            </a:endParaRPr>
          </a:p>
          <a:p>
            <a:pPr>
              <a:defRPr/>
            </a:pPr>
            <a:r>
              <a:rPr lang="en-US" altLang="zh-CN" sz="1400" b="1" dirty="0">
                <a:ea typeface="宋体" pitchFamily="2" charset="-122"/>
              </a:rPr>
              <a:t>Submission Title:</a:t>
            </a:r>
            <a:r>
              <a:rPr lang="en-US" altLang="zh-CN" sz="1400" dirty="0">
                <a:ea typeface="宋体" pitchFamily="2" charset="-122"/>
              </a:rPr>
              <a:t> </a:t>
            </a:r>
            <a:r>
              <a:rPr lang="en-US" altLang="zh-CN" sz="1400" dirty="0" smtClean="0">
                <a:ea typeface="宋体" pitchFamily="2" charset="-122"/>
              </a:rPr>
              <a:t>[</a:t>
            </a:r>
            <a:r>
              <a:rPr lang="en-US" sz="1400" dirty="0" smtClean="0"/>
              <a:t>How to support mobility for the group in PAC</a:t>
            </a:r>
            <a:r>
              <a:rPr lang="en-US" altLang="zh-CN" sz="1400" dirty="0" smtClean="0">
                <a:ea typeface="宋体" pitchFamily="2" charset="-122"/>
              </a:rPr>
              <a:t>]</a:t>
            </a:r>
            <a:endParaRPr lang="en-US" altLang="zh-CN" sz="1400" dirty="0">
              <a:ea typeface="宋体" pitchFamily="2" charset="-122"/>
            </a:endParaRPr>
          </a:p>
          <a:p>
            <a:pPr>
              <a:defRPr/>
            </a:pPr>
            <a:r>
              <a:rPr lang="en-US" altLang="zh-CN" sz="1400" b="1" dirty="0">
                <a:ea typeface="宋体" pitchFamily="2" charset="-122"/>
              </a:rPr>
              <a:t>Date Submitted: </a:t>
            </a:r>
            <a:r>
              <a:rPr lang="en-US" altLang="zh-CN" sz="1400" dirty="0">
                <a:ea typeface="宋体" pitchFamily="2" charset="-122"/>
              </a:rPr>
              <a:t>[March 10th, 2015]	</a:t>
            </a:r>
          </a:p>
          <a:p>
            <a:pPr>
              <a:defRPr/>
            </a:pPr>
            <a:r>
              <a:rPr lang="en-US" altLang="zh-CN" sz="1400" b="1" dirty="0">
                <a:ea typeface="宋体" pitchFamily="2" charset="-122"/>
              </a:rPr>
              <a:t>Source:</a:t>
            </a:r>
            <a:r>
              <a:rPr lang="en-US" altLang="zh-CN" sz="1400" dirty="0">
                <a:ea typeface="宋体" pitchFamily="2" charset="-122"/>
              </a:rPr>
              <a:t> [</a:t>
            </a:r>
            <a:r>
              <a:rPr lang="en-US" altLang="zh-CN" sz="1400" dirty="0" err="1">
                <a:ea typeface="宋体" pitchFamily="2" charset="-122"/>
              </a:rPr>
              <a:t>Woongsoo</a:t>
            </a:r>
            <a:r>
              <a:rPr lang="en-US" altLang="zh-CN" sz="1400" dirty="0">
                <a:ea typeface="宋体" pitchFamily="2" charset="-122"/>
              </a:rPr>
              <a:t> Na and </a:t>
            </a:r>
            <a:r>
              <a:rPr lang="en-US" altLang="zh-CN" sz="1400" dirty="0" err="1">
                <a:ea typeface="宋体" pitchFamily="2" charset="-122"/>
              </a:rPr>
              <a:t>Sungrae</a:t>
            </a:r>
            <a:r>
              <a:rPr lang="en-US" altLang="zh-CN" sz="1400" dirty="0">
                <a:ea typeface="宋体" pitchFamily="2" charset="-122"/>
              </a:rPr>
              <a:t> Cho] </a:t>
            </a:r>
          </a:p>
          <a:p>
            <a:pPr>
              <a:defRPr/>
            </a:pPr>
            <a:r>
              <a:rPr lang="en-US" altLang="zh-CN" sz="1400" b="1" dirty="0">
                <a:ea typeface="宋体" pitchFamily="2" charset="-122"/>
              </a:rPr>
              <a:t>Company:</a:t>
            </a:r>
            <a:r>
              <a:rPr lang="en-US" altLang="zh-CN" sz="1400" dirty="0">
                <a:ea typeface="宋体" pitchFamily="2" charset="-122"/>
              </a:rPr>
              <a:t> [Chung-</a:t>
            </a:r>
            <a:r>
              <a:rPr lang="en-US" altLang="zh-CN" sz="1400" dirty="0" err="1">
                <a:ea typeface="宋体" pitchFamily="2" charset="-122"/>
              </a:rPr>
              <a:t>Ang</a:t>
            </a:r>
            <a:r>
              <a:rPr lang="en-US" altLang="zh-CN" sz="1400" dirty="0">
                <a:ea typeface="宋体" pitchFamily="2" charset="-122"/>
              </a:rPr>
              <a:t> University, Korea]</a:t>
            </a:r>
          </a:p>
          <a:p>
            <a:pPr>
              <a:defRPr/>
            </a:pPr>
            <a:r>
              <a:rPr lang="en-US" altLang="zh-CN" sz="1400" b="1" dirty="0">
                <a:ea typeface="宋体" pitchFamily="2" charset="-122"/>
              </a:rPr>
              <a:t>E-Mail:</a:t>
            </a:r>
            <a:r>
              <a:rPr lang="en-US" altLang="zh-CN" sz="1400" dirty="0">
                <a:ea typeface="宋体" pitchFamily="2" charset="-122"/>
              </a:rPr>
              <a:t> [wsna@uclab.re.kr srcho@cau.ac.kr]</a:t>
            </a:r>
          </a:p>
          <a:p>
            <a:pPr>
              <a:spcBef>
                <a:spcPts val="600"/>
              </a:spcBef>
              <a:spcAft>
                <a:spcPts val="600"/>
              </a:spcAft>
              <a:defRPr/>
            </a:pPr>
            <a:r>
              <a:rPr lang="en-US" altLang="zh-CN" sz="1400" b="1" dirty="0">
                <a:ea typeface="宋体" pitchFamily="2" charset="-122"/>
              </a:rPr>
              <a:t>Re:</a:t>
            </a:r>
            <a:r>
              <a:rPr lang="en-US" altLang="zh-CN" sz="1400" dirty="0">
                <a:ea typeface="宋体" pitchFamily="2" charset="-122"/>
              </a:rPr>
              <a:t> [</a:t>
            </a:r>
            <a:r>
              <a:rPr lang="en-US" altLang="ja-JP" sz="1400" dirty="0">
                <a:ea typeface="ＭＳ Ｐゴシック" pitchFamily="50" charset="-128"/>
              </a:rPr>
              <a:t>This is the original document</a:t>
            </a:r>
            <a:r>
              <a:rPr lang="en-US" altLang="zh-CN" sz="1400" dirty="0">
                <a:ea typeface="宋体" pitchFamily="2" charset="-122"/>
              </a:rPr>
              <a:t>]</a:t>
            </a:r>
            <a:r>
              <a:rPr lang="en-US" altLang="zh-CN" sz="1600" dirty="0">
                <a:ea typeface="宋体" pitchFamily="2" charset="-122"/>
              </a:rPr>
              <a:t>	</a:t>
            </a:r>
          </a:p>
          <a:p>
            <a:pPr>
              <a:spcBef>
                <a:spcPts val="600"/>
              </a:spcBef>
              <a:spcAft>
                <a:spcPts val="600"/>
              </a:spcAft>
              <a:defRPr/>
            </a:pPr>
            <a:r>
              <a:rPr lang="en-US" altLang="zh-CN" sz="1400" b="1" dirty="0" smtClean="0">
                <a:ea typeface="宋体" pitchFamily="2" charset="-122"/>
              </a:rPr>
              <a:t>Abstract: </a:t>
            </a:r>
            <a:r>
              <a:rPr lang="en-US" altLang="zh-CN" sz="1400" dirty="0" smtClean="0">
                <a:ea typeface="宋体" pitchFamily="2" charset="-122"/>
              </a:rPr>
              <a:t>[</a:t>
            </a:r>
            <a:r>
              <a:rPr lang="en-US" altLang="ko-KR" sz="1400" dirty="0"/>
              <a:t>How to support mobility for the group in PAC</a:t>
            </a:r>
            <a:r>
              <a:rPr lang="en-US" altLang="zh-CN" sz="1400" dirty="0" smtClean="0">
                <a:ea typeface="宋体" pitchFamily="2" charset="-122"/>
              </a:rPr>
              <a:t>]</a:t>
            </a:r>
            <a:endParaRPr lang="en-US" altLang="zh-CN" sz="1400" dirty="0">
              <a:ea typeface="宋体" pitchFamily="2" charset="-122"/>
            </a:endParaRPr>
          </a:p>
          <a:p>
            <a:pPr>
              <a:spcBef>
                <a:spcPts val="600"/>
              </a:spcBef>
              <a:spcAft>
                <a:spcPts val="600"/>
              </a:spcAft>
              <a:defRPr/>
            </a:pPr>
            <a:r>
              <a:rPr lang="en-US" altLang="zh-CN" sz="1400" b="1" dirty="0">
                <a:ea typeface="宋体" pitchFamily="2" charset="-122"/>
              </a:rPr>
              <a:t>Purpose</a:t>
            </a:r>
            <a:r>
              <a:rPr lang="en-US" altLang="zh-CN" sz="1400" b="1" dirty="0" smtClean="0">
                <a:ea typeface="宋体" pitchFamily="2" charset="-122"/>
              </a:rPr>
              <a:t>: </a:t>
            </a:r>
            <a:r>
              <a:rPr lang="en-US" altLang="zh-CN" sz="1400" dirty="0">
                <a:ea typeface="宋体" pitchFamily="2" charset="-122"/>
              </a:rPr>
              <a:t>[To introduce proposed </a:t>
            </a:r>
            <a:r>
              <a:rPr lang="en-US" altLang="ko-KR" sz="1400" dirty="0" smtClean="0"/>
              <a:t>mobility supporting features</a:t>
            </a:r>
            <a:r>
              <a:rPr lang="en-US" altLang="zh-CN" sz="1400" dirty="0" smtClean="0">
                <a:ea typeface="宋体" pitchFamily="2" charset="-122"/>
              </a:rPr>
              <a:t> </a:t>
            </a:r>
            <a:r>
              <a:rPr lang="en-US" altLang="zh-CN" sz="1400" dirty="0">
                <a:ea typeface="宋体" pitchFamily="2" charset="-122"/>
              </a:rPr>
              <a:t>for PAC]</a:t>
            </a:r>
          </a:p>
          <a:p>
            <a:pPr>
              <a:defRPr/>
            </a:pPr>
            <a:r>
              <a:rPr lang="en-US" altLang="zh-CN" sz="1400" b="1" dirty="0" smtClean="0">
                <a:ea typeface="宋体" pitchFamily="2" charset="-122"/>
              </a:rPr>
              <a:t>Notice: </a:t>
            </a:r>
            <a:r>
              <a:rPr lang="en-US" altLang="zh-CN" sz="1400" dirty="0" smtClean="0">
                <a:ea typeface="宋体" pitchFamily="2" charset="-122"/>
              </a:rPr>
              <a:t>This </a:t>
            </a:r>
            <a:r>
              <a:rPr lang="en-US" altLang="zh-CN" sz="1400" dirty="0">
                <a:ea typeface="宋体" pitchFamily="2" charset="-122"/>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zh-CN" sz="1400" b="1" dirty="0" smtClean="0">
                <a:ea typeface="宋体" pitchFamily="2" charset="-122"/>
              </a:rPr>
              <a:t>Release: </a:t>
            </a:r>
            <a:r>
              <a:rPr lang="en-US" altLang="zh-CN" sz="1400" dirty="0" smtClean="0">
                <a:ea typeface="宋体" pitchFamily="2" charset="-122"/>
              </a:rPr>
              <a:t>The </a:t>
            </a:r>
            <a:r>
              <a:rPr lang="en-US" altLang="zh-CN" sz="1400" dirty="0">
                <a:ea typeface="宋体" pitchFamily="2" charset="-122"/>
              </a:rPr>
              <a:t>contributor acknowledges and accepts that this contribution becomes the property of IEEE and may be made publicly available by P802.15</a:t>
            </a:r>
            <a:r>
              <a:rPr lang="en-US" altLang="zh-CN" sz="1400" dirty="0" smtClean="0">
                <a:ea typeface="宋体" pitchFamily="2" charset="-122"/>
              </a:rPr>
              <a:t>.</a:t>
            </a:r>
            <a:endParaRPr lang="en-US" altLang="zh-CN" sz="1400" dirty="0">
              <a:ea typeface="宋体" pitchFamily="2" charset="-122"/>
            </a:endParaRPr>
          </a:p>
        </p:txBody>
      </p:sp>
    </p:spTree>
    <p:extLst>
      <p:ext uri="{BB962C8B-B14F-4D97-AF65-F5344CB8AC3E}">
        <p14:creationId xmlns:p14="http://schemas.microsoft.com/office/powerpoint/2010/main" val="3240616387"/>
      </p:ext>
    </p:extLst>
  </p:cSld>
  <p:clrMapOvr>
    <a:masterClrMapping/>
  </p:clrMapOvr>
  <mc:AlternateContent xmlns:mc="http://schemas.openxmlformats.org/markup-compatibility/2006" xmlns:p14="http://schemas.microsoft.com/office/powerpoint/2010/main">
    <mc:Choice Requires="p14">
      <p:transition spd="slow" p14:dur="2000" advTm="7397"/>
    </mc:Choice>
    <mc:Fallback xmlns="">
      <p:transition spd="slow" advTm="7397"/>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a:t>
            </a:fld>
            <a:endParaRPr lang="en-US" altLang="ko-KR"/>
          </a:p>
        </p:txBody>
      </p:sp>
      <p:sp>
        <p:nvSpPr>
          <p:cNvPr id="5" name="Rectangle 2"/>
          <p:cNvSpPr txBox="1">
            <a:spLocks noChangeArrowheads="1"/>
          </p:cNvSpPr>
          <p:nvPr/>
        </p:nvSpPr>
        <p:spPr>
          <a:xfrm>
            <a:off x="1042988" y="1989138"/>
            <a:ext cx="7072312" cy="2663998"/>
          </a:xfrm>
          <a:prstGeom prst="rect">
            <a:avLst/>
          </a:prstGeom>
        </p:spPr>
        <p:txBody>
          <a:bodyPr/>
          <a:lst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Times New Roman" pitchFamily="18" charset="0"/>
              </a:defRPr>
            </a:lvl2pPr>
            <a:lvl3pPr algn="ctr" rtl="0" eaLnBrk="0" fontAlgn="base" hangingPunct="0">
              <a:spcBef>
                <a:spcPct val="0"/>
              </a:spcBef>
              <a:spcAft>
                <a:spcPct val="0"/>
              </a:spcAft>
              <a:defRPr sz="3600">
                <a:solidFill>
                  <a:schemeClr val="tx1"/>
                </a:solidFill>
                <a:latin typeface="Times New Roman" pitchFamily="18" charset="0"/>
              </a:defRPr>
            </a:lvl3pPr>
            <a:lvl4pPr algn="ctr" rtl="0" eaLnBrk="0" fontAlgn="base" hangingPunct="0">
              <a:spcBef>
                <a:spcPct val="0"/>
              </a:spcBef>
              <a:spcAft>
                <a:spcPct val="0"/>
              </a:spcAft>
              <a:defRPr sz="3600">
                <a:solidFill>
                  <a:schemeClr val="tx1"/>
                </a:solidFill>
                <a:latin typeface="Times New Roman" pitchFamily="18" charset="0"/>
              </a:defRPr>
            </a:lvl4pPr>
            <a:lvl5pPr algn="ctr" rtl="0" eaLnBrk="0" fontAlgn="base" hangingPunct="0">
              <a:spcBef>
                <a:spcPct val="0"/>
              </a:spcBef>
              <a:spcAft>
                <a:spcPct val="0"/>
              </a:spcAft>
              <a:defRPr sz="3600">
                <a:solidFill>
                  <a:schemeClr val="tx1"/>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altLang="ko-KR" sz="4000" b="1" kern="0" dirty="0" smtClean="0"/>
              <a:t>Mobility Supporting for Group in PAC </a:t>
            </a:r>
          </a:p>
        </p:txBody>
      </p:sp>
    </p:spTree>
    <p:extLst>
      <p:ext uri="{BB962C8B-B14F-4D97-AF65-F5344CB8AC3E}">
        <p14:creationId xmlns:p14="http://schemas.microsoft.com/office/powerpoint/2010/main" val="35820983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제목 1"/>
          <p:cNvSpPr>
            <a:spLocks noGrp="1"/>
          </p:cNvSpPr>
          <p:nvPr>
            <p:ph type="title"/>
          </p:nvPr>
        </p:nvSpPr>
        <p:spPr>
          <a:xfrm>
            <a:off x="685800" y="685800"/>
            <a:ext cx="7772400" cy="727075"/>
          </a:xfrm>
        </p:spPr>
        <p:txBody>
          <a:bodyPr/>
          <a:lstStyle/>
          <a:p>
            <a:r>
              <a:rPr lang="en-US" altLang="ko-KR" dirty="0" smtClean="0">
                <a:ea typeface="굴림" charset="-127"/>
              </a:rPr>
              <a:t>Mobility Support for Group (1/4)</a:t>
            </a:r>
            <a:endParaRPr lang="ko-KR" altLang="en-US" dirty="0" smtClean="0">
              <a:ea typeface="굴림" charset="-127"/>
            </a:endParaRPr>
          </a:p>
        </p:txBody>
      </p:sp>
      <p:sp>
        <p:nvSpPr>
          <p:cNvPr id="3" name="내용 개체 틀 2"/>
          <p:cNvSpPr>
            <a:spLocks noGrp="1"/>
          </p:cNvSpPr>
          <p:nvPr>
            <p:ph idx="1"/>
          </p:nvPr>
        </p:nvSpPr>
        <p:spPr>
          <a:xfrm>
            <a:off x="457200" y="1600200"/>
            <a:ext cx="4043363" cy="4525963"/>
          </a:xfrm>
        </p:spPr>
        <p:txBody>
          <a:bodyPr>
            <a:normAutofit lnSpcReduction="10000"/>
          </a:bodyPr>
          <a:lstStyle/>
          <a:p>
            <a:pPr>
              <a:lnSpc>
                <a:spcPct val="90000"/>
              </a:lnSpc>
            </a:pPr>
            <a:r>
              <a:rPr lang="en-US" altLang="ko-KR" sz="1800" dirty="0" smtClean="0">
                <a:ea typeface="굴림" charset="-127"/>
              </a:rPr>
              <a:t>Previously, B was 2-hop away from A.</a:t>
            </a:r>
          </a:p>
          <a:p>
            <a:pPr>
              <a:lnSpc>
                <a:spcPct val="90000"/>
              </a:lnSpc>
            </a:pPr>
            <a:r>
              <a:rPr lang="en-US" altLang="ko-KR" sz="1800" dirty="0" smtClean="0">
                <a:ea typeface="굴림" charset="-127"/>
              </a:rPr>
              <a:t>If B moves within the one-hop coverage of A, both of A and B are aware of each other within the one-hop by MGNF’s TTL and update their routing table.</a:t>
            </a:r>
          </a:p>
          <a:p>
            <a:pPr>
              <a:lnSpc>
                <a:spcPct val="90000"/>
              </a:lnSpc>
            </a:pPr>
            <a:r>
              <a:rPr lang="en-US" altLang="ko-KR" sz="1800" dirty="0" smtClean="0">
                <a:ea typeface="굴림" charset="-127"/>
              </a:rPr>
              <a:t>Then, A or B sends a MGNF (notification type = 6) to </a:t>
            </a:r>
            <a:r>
              <a:rPr lang="en-US" altLang="ko-KR" sz="1800" dirty="0">
                <a:ea typeface="굴림" charset="-127"/>
              </a:rPr>
              <a:t>C</a:t>
            </a:r>
            <a:r>
              <a:rPr lang="en-US" altLang="ko-KR" sz="1800" dirty="0" smtClean="0">
                <a:ea typeface="굴림" charset="-127"/>
              </a:rPr>
              <a:t>.</a:t>
            </a:r>
          </a:p>
          <a:p>
            <a:pPr>
              <a:lnSpc>
                <a:spcPct val="90000"/>
              </a:lnSpc>
            </a:pPr>
            <a:r>
              <a:rPr lang="en-US" altLang="ko-KR" sz="1800" dirty="0" smtClean="0">
                <a:ea typeface="굴림" charset="-127"/>
              </a:rPr>
              <a:t>When C receives that MGNF, C is aware that A and B become closer.</a:t>
            </a:r>
          </a:p>
          <a:p>
            <a:pPr lvl="1">
              <a:lnSpc>
                <a:spcPct val="90000"/>
              </a:lnSpc>
            </a:pPr>
            <a:r>
              <a:rPr lang="en-US" altLang="ko-KR" sz="1800" dirty="0" smtClean="0">
                <a:ea typeface="굴림" charset="-127"/>
              </a:rPr>
              <a:t>If C is a group member, it does not do anything.</a:t>
            </a:r>
          </a:p>
          <a:p>
            <a:pPr lvl="1">
              <a:lnSpc>
                <a:spcPct val="90000"/>
              </a:lnSpc>
            </a:pPr>
            <a:r>
              <a:rPr lang="en-US" altLang="ko-KR" sz="1800" dirty="0" smtClean="0">
                <a:ea typeface="굴림" charset="-127"/>
              </a:rPr>
              <a:t>If C is a forwarding PD, it deletes group entries whose  destination field is A and B.</a:t>
            </a:r>
          </a:p>
        </p:txBody>
      </p:sp>
      <p:sp>
        <p:nvSpPr>
          <p:cNvPr id="25" name="슬라이드 번호 개체 틀 3"/>
          <p:cNvSpPr>
            <a:spLocks noGrp="1"/>
          </p:cNvSpPr>
          <p:nvPr>
            <p:ph type="sldNum" sz="quarter" idx="10"/>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A82037B8-E4DB-468D-BB89-5DDD3D530FA5}" type="slidenum">
              <a:rPr lang="en-US" altLang="ko-KR" smtClean="0">
                <a:latin typeface="Times New Roman" pitchFamily="18" charset="0"/>
              </a:rPr>
              <a:pPr/>
              <a:t>3</a:t>
            </a:fld>
            <a:endParaRPr lang="en-US" altLang="ko-KR" smtClean="0">
              <a:latin typeface="Times New Roman" pitchFamily="18" charset="0"/>
            </a:endParaRPr>
          </a:p>
        </p:txBody>
      </p:sp>
      <p:grpSp>
        <p:nvGrpSpPr>
          <p:cNvPr id="63" name="그룹 8"/>
          <p:cNvGrpSpPr>
            <a:grpSpLocks/>
          </p:cNvGrpSpPr>
          <p:nvPr/>
        </p:nvGrpSpPr>
        <p:grpSpPr bwMode="auto">
          <a:xfrm>
            <a:off x="5561336" y="2833426"/>
            <a:ext cx="2341562" cy="2341563"/>
            <a:chOff x="4860032" y="2096852"/>
            <a:chExt cx="2340260" cy="2340260"/>
          </a:xfrm>
        </p:grpSpPr>
        <p:sp>
          <p:nvSpPr>
            <p:cNvPr id="64" name="타원 6"/>
            <p:cNvSpPr>
              <a:spLocks noChangeArrowheads="1"/>
            </p:cNvSpPr>
            <p:nvPr/>
          </p:nvSpPr>
          <p:spPr bwMode="auto">
            <a:xfrm>
              <a:off x="5868144" y="3104964"/>
              <a:ext cx="324036" cy="324036"/>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65" name="타원 7"/>
            <p:cNvSpPr>
              <a:spLocks noChangeArrowheads="1"/>
            </p:cNvSpPr>
            <p:nvPr/>
          </p:nvSpPr>
          <p:spPr bwMode="auto">
            <a:xfrm>
              <a:off x="4860032" y="2096852"/>
              <a:ext cx="2340260" cy="2340260"/>
            </a:xfrm>
            <a:prstGeom prst="ellipse">
              <a:avLst/>
            </a:prstGeom>
            <a:noFill/>
            <a:ln w="9525" algn="ctr">
              <a:solidFill>
                <a:schemeClr val="tx2"/>
              </a:solidFill>
              <a:prstDash val="dash"/>
              <a:round/>
              <a:headEnd/>
              <a:tailEnd/>
            </a:ln>
            <a:effectLst>
              <a:prstShdw prst="shdw17" dist="17961" dir="2700000">
                <a:schemeClr val="bg2"/>
              </a:prstShdw>
            </a:effectLst>
            <a:extLst>
              <a:ext uri="{909E8E84-426E-40DD-AFC4-6F175D3DCCD1}">
                <a14:hiddenFill xmlns:a14="http://schemas.microsoft.com/office/drawing/2010/main">
                  <a:solidFill>
                    <a:srgbClr val="FFFFFF"/>
                  </a:solidFill>
                </a14:hiddenFill>
              </a:ext>
            </a:extLst>
          </p:spPr>
          <p:txBody>
            <a:bodyPr lIns="0" tIns="0" rIns="0" bIns="0" anchor="ctr"/>
            <a:lstStyle/>
            <a:p>
              <a:pPr algn="ctr"/>
              <a:endParaRPr lang="ko-KR" altLang="en-US" sz="1500">
                <a:solidFill>
                  <a:schemeClr val="bg1"/>
                </a:solidFill>
              </a:endParaRPr>
            </a:p>
          </p:txBody>
        </p:sp>
      </p:grpSp>
      <p:grpSp>
        <p:nvGrpSpPr>
          <p:cNvPr id="66" name="그룹 9"/>
          <p:cNvGrpSpPr>
            <a:grpSpLocks/>
          </p:cNvGrpSpPr>
          <p:nvPr/>
        </p:nvGrpSpPr>
        <p:grpSpPr bwMode="auto">
          <a:xfrm>
            <a:off x="4821715" y="2493016"/>
            <a:ext cx="2339975" cy="2339975"/>
            <a:chOff x="4860032" y="2096852"/>
            <a:chExt cx="2340260" cy="2340260"/>
          </a:xfrm>
        </p:grpSpPr>
        <p:sp>
          <p:nvSpPr>
            <p:cNvPr id="67" name="타원 10"/>
            <p:cNvSpPr>
              <a:spLocks noChangeArrowheads="1"/>
            </p:cNvSpPr>
            <p:nvPr/>
          </p:nvSpPr>
          <p:spPr bwMode="auto">
            <a:xfrm>
              <a:off x="5868144" y="3104964"/>
              <a:ext cx="324036" cy="324036"/>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a:solidFill>
                    <a:schemeClr val="bg1"/>
                  </a:solidFill>
                </a:rPr>
                <a:t>A</a:t>
              </a:r>
              <a:endParaRPr lang="ko-KR" altLang="en-US" sz="1500">
                <a:solidFill>
                  <a:schemeClr val="bg1"/>
                </a:solidFill>
              </a:endParaRPr>
            </a:p>
          </p:txBody>
        </p:sp>
        <p:sp>
          <p:nvSpPr>
            <p:cNvPr id="68" name="타원 11"/>
            <p:cNvSpPr>
              <a:spLocks noChangeArrowheads="1"/>
            </p:cNvSpPr>
            <p:nvPr/>
          </p:nvSpPr>
          <p:spPr bwMode="auto">
            <a:xfrm>
              <a:off x="4860032" y="2096852"/>
              <a:ext cx="2340260" cy="2340260"/>
            </a:xfrm>
            <a:prstGeom prst="ellipse">
              <a:avLst/>
            </a:prstGeom>
            <a:noFill/>
            <a:ln w="9525" algn="ctr">
              <a:solidFill>
                <a:schemeClr val="tx2"/>
              </a:solidFill>
              <a:prstDash val="dash"/>
              <a:round/>
              <a:headEnd/>
              <a:tailEnd/>
            </a:ln>
            <a:effectLst>
              <a:prstShdw prst="shdw17" dist="17961" dir="2700000">
                <a:schemeClr val="bg2"/>
              </a:prstShdw>
            </a:effectLst>
            <a:extLst>
              <a:ext uri="{909E8E84-426E-40DD-AFC4-6F175D3DCCD1}">
                <a14:hiddenFill xmlns:a14="http://schemas.microsoft.com/office/drawing/2010/main">
                  <a:solidFill>
                    <a:srgbClr val="FFFFFF"/>
                  </a:solidFill>
                </a14:hiddenFill>
              </a:ext>
            </a:extLst>
          </p:spPr>
          <p:txBody>
            <a:bodyPr lIns="0" tIns="0" rIns="0" bIns="0" anchor="ctr"/>
            <a:lstStyle/>
            <a:p>
              <a:pPr algn="ctr"/>
              <a:r>
                <a:rPr lang="en-US" altLang="ko-KR" sz="1500" dirty="0">
                  <a:solidFill>
                    <a:schemeClr val="bg1"/>
                  </a:solidFill>
                </a:rPr>
                <a:t>A</a:t>
              </a:r>
              <a:endParaRPr lang="ko-KR" altLang="en-US" sz="1500" dirty="0">
                <a:solidFill>
                  <a:schemeClr val="bg1"/>
                </a:solidFill>
              </a:endParaRPr>
            </a:p>
          </p:txBody>
        </p:sp>
      </p:grpSp>
      <p:grpSp>
        <p:nvGrpSpPr>
          <p:cNvPr id="69" name="그룹 12"/>
          <p:cNvGrpSpPr>
            <a:grpSpLocks/>
          </p:cNvGrpSpPr>
          <p:nvPr/>
        </p:nvGrpSpPr>
        <p:grpSpPr bwMode="auto">
          <a:xfrm>
            <a:off x="5593300" y="2034351"/>
            <a:ext cx="2339975" cy="2339975"/>
            <a:chOff x="4860032" y="2096852"/>
            <a:chExt cx="2340260" cy="2340260"/>
          </a:xfrm>
        </p:grpSpPr>
        <p:sp>
          <p:nvSpPr>
            <p:cNvPr id="70" name="타원 69"/>
            <p:cNvSpPr/>
            <p:nvPr/>
          </p:nvSpPr>
          <p:spPr bwMode="auto">
            <a:xfrm>
              <a:off x="5868218" y="3105037"/>
              <a:ext cx="323889" cy="323889"/>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smtClean="0">
                  <a:solidFill>
                    <a:schemeClr val="tx1"/>
                  </a:solidFill>
                  <a:ea typeface="굴림" pitchFamily="50" charset="-127"/>
                </a:rPr>
                <a:t>C</a:t>
              </a:r>
              <a:endParaRPr lang="ko-KR" altLang="en-US" sz="1500" dirty="0">
                <a:solidFill>
                  <a:schemeClr val="tx1"/>
                </a:solidFill>
                <a:ea typeface="굴림" pitchFamily="50" charset="-127"/>
              </a:endParaRPr>
            </a:p>
          </p:txBody>
        </p:sp>
        <p:sp>
          <p:nvSpPr>
            <p:cNvPr id="71" name="타원 14"/>
            <p:cNvSpPr>
              <a:spLocks noChangeArrowheads="1"/>
            </p:cNvSpPr>
            <p:nvPr/>
          </p:nvSpPr>
          <p:spPr bwMode="auto">
            <a:xfrm>
              <a:off x="4860032" y="2096852"/>
              <a:ext cx="2340260" cy="2340260"/>
            </a:xfrm>
            <a:prstGeom prst="ellipse">
              <a:avLst/>
            </a:prstGeom>
            <a:noFill/>
            <a:ln w="9525" algn="ctr">
              <a:solidFill>
                <a:schemeClr val="tx2"/>
              </a:solidFill>
              <a:prstDash val="dash"/>
              <a:round/>
              <a:headEnd/>
              <a:tailEnd/>
            </a:ln>
            <a:effectLst>
              <a:prstShdw prst="shdw17" dist="17961" dir="2700000">
                <a:schemeClr val="bg2"/>
              </a:prstShdw>
            </a:effectLst>
            <a:extLst>
              <a:ext uri="{909E8E84-426E-40DD-AFC4-6F175D3DCCD1}">
                <a14:hiddenFill xmlns:a14="http://schemas.microsoft.com/office/drawing/2010/main">
                  <a:solidFill>
                    <a:srgbClr val="FFFFFF"/>
                  </a:solidFill>
                </a14:hiddenFill>
              </a:ext>
            </a:extLst>
          </p:spPr>
          <p:txBody>
            <a:bodyPr lIns="0" tIns="0" rIns="0" bIns="0" anchor="ctr"/>
            <a:lstStyle/>
            <a:p>
              <a:pPr algn="ctr"/>
              <a:endParaRPr lang="ko-KR" altLang="en-US" sz="1500">
                <a:solidFill>
                  <a:schemeClr val="bg1"/>
                </a:solidFill>
              </a:endParaRPr>
            </a:p>
          </p:txBody>
        </p:sp>
      </p:grpSp>
      <p:sp>
        <p:nvSpPr>
          <p:cNvPr id="72" name="타원 6"/>
          <p:cNvSpPr>
            <a:spLocks noChangeArrowheads="1"/>
          </p:cNvSpPr>
          <p:nvPr/>
        </p:nvSpPr>
        <p:spPr bwMode="auto">
          <a:xfrm>
            <a:off x="7572891" y="3204946"/>
            <a:ext cx="324216" cy="324216"/>
          </a:xfrm>
          <a:prstGeom prst="ellipse">
            <a:avLst/>
          </a:prstGeom>
          <a:solidFill>
            <a:schemeClr val="accent1">
              <a:alpha val="50000"/>
            </a:schemeClr>
          </a:solidFill>
          <a:ln w="9525" algn="ctr">
            <a:no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73" name="오른쪽 화살표 72"/>
          <p:cNvSpPr/>
          <p:nvPr/>
        </p:nvSpPr>
        <p:spPr bwMode="auto">
          <a:xfrm rot="8748444">
            <a:off x="6877185" y="3619926"/>
            <a:ext cx="778785" cy="113302"/>
          </a:xfrm>
          <a:prstGeom prst="rightArrow">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74" name="TextBox 78"/>
          <p:cNvSpPr txBox="1">
            <a:spLocks noChangeArrowheads="1"/>
          </p:cNvSpPr>
          <p:nvPr/>
        </p:nvSpPr>
        <p:spPr bwMode="auto">
          <a:xfrm>
            <a:off x="5383375" y="6039412"/>
            <a:ext cx="3736975" cy="3683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a:t>Multicast Group Notification Frame</a:t>
            </a:r>
            <a:endParaRPr lang="ko-KR" altLang="en-US" dirty="0"/>
          </a:p>
        </p:txBody>
      </p:sp>
      <p:sp>
        <p:nvSpPr>
          <p:cNvPr id="75" name="오른쪽 화살표 74"/>
          <p:cNvSpPr/>
          <p:nvPr/>
        </p:nvSpPr>
        <p:spPr>
          <a:xfrm>
            <a:off x="4607088" y="6094975"/>
            <a:ext cx="776287" cy="255587"/>
          </a:xfrm>
          <a:prstGeom prst="rightArrow">
            <a:avLst>
              <a:gd name="adj1" fmla="val 20017"/>
              <a:gd name="adj2" fmla="val 74940"/>
            </a:avLst>
          </a:prstGeom>
        </p:spPr>
        <p:style>
          <a:lnRef idx="1">
            <a:schemeClr val="dk1"/>
          </a:lnRef>
          <a:fillRef idx="2">
            <a:schemeClr val="dk1"/>
          </a:fillRef>
          <a:effectRef idx="1">
            <a:schemeClr val="dk1"/>
          </a:effectRef>
          <a:fontRef idx="minor">
            <a:schemeClr val="dk1"/>
          </a:fontRef>
        </p:style>
        <p:txBody>
          <a:bodyPr anchor="ctr"/>
          <a:lstStyle/>
          <a:p>
            <a:pPr algn="ctr">
              <a:defRPr/>
            </a:pPr>
            <a:endParaRPr lang="ko-KR" altLang="en-US">
              <a:solidFill>
                <a:prstClr val="black"/>
              </a:solidFill>
            </a:endParaRPr>
          </a:p>
        </p:txBody>
      </p:sp>
      <p:sp>
        <p:nvSpPr>
          <p:cNvPr id="76" name="오른쪽 화살표 75"/>
          <p:cNvSpPr/>
          <p:nvPr/>
        </p:nvSpPr>
        <p:spPr>
          <a:xfrm rot="16200000">
            <a:off x="6503619" y="3510060"/>
            <a:ext cx="496830" cy="167776"/>
          </a:xfrm>
          <a:prstGeom prst="rightArrow">
            <a:avLst>
              <a:gd name="adj1" fmla="val 20017"/>
              <a:gd name="adj2" fmla="val 74940"/>
            </a:avLst>
          </a:prstGeom>
        </p:spPr>
        <p:style>
          <a:lnRef idx="1">
            <a:schemeClr val="dk1"/>
          </a:lnRef>
          <a:fillRef idx="2">
            <a:schemeClr val="dk1"/>
          </a:fillRef>
          <a:effectRef idx="1">
            <a:schemeClr val="dk1"/>
          </a:effectRef>
          <a:fontRef idx="minor">
            <a:schemeClr val="dk1"/>
          </a:fontRef>
        </p:style>
        <p:txBody>
          <a:bodyPr anchor="ctr"/>
          <a:lstStyle/>
          <a:p>
            <a:pPr algn="ctr">
              <a:defRPr/>
            </a:pPr>
            <a:endParaRPr lang="ko-KR" altLang="en-US">
              <a:solidFill>
                <a:prstClr val="black"/>
              </a:solidFill>
            </a:endParaRPr>
          </a:p>
        </p:txBody>
      </p:sp>
      <p:sp>
        <p:nvSpPr>
          <p:cNvPr id="7" name="타원형 설명선 6"/>
          <p:cNvSpPr/>
          <p:nvPr/>
        </p:nvSpPr>
        <p:spPr bwMode="auto">
          <a:xfrm>
            <a:off x="6904498" y="2524432"/>
            <a:ext cx="795498" cy="679906"/>
          </a:xfrm>
          <a:prstGeom prst="wedgeEllipseCallout">
            <a:avLst>
              <a:gd name="adj1" fmla="val -784"/>
              <a:gd name="adj2" fmla="val 101894"/>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Arial" charset="0"/>
                <a:ea typeface="굴림" pitchFamily="50" charset="-127"/>
              </a:rPr>
              <a:t>Move</a:t>
            </a:r>
            <a:endParaRPr kumimoji="0" lang="ko-KR" altLang="en-US" sz="1400" b="0" i="0" u="none" strike="noStrike" cap="none" normalizeH="0" baseline="0" dirty="0" smtClean="0">
              <a:ln>
                <a:noFill/>
              </a:ln>
              <a:solidFill>
                <a:schemeClr val="tx1"/>
              </a:solidFill>
              <a:effectLst/>
              <a:latin typeface="Arial" charset="0"/>
              <a:ea typeface="굴림" pitchFamily="50" charset="-127"/>
            </a:endParaRPr>
          </a:p>
        </p:txBody>
      </p:sp>
    </p:spTree>
    <p:extLst>
      <p:ext uri="{BB962C8B-B14F-4D97-AF65-F5344CB8AC3E}">
        <p14:creationId xmlns:p14="http://schemas.microsoft.com/office/powerpoint/2010/main" val="13670881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타원 27"/>
          <p:cNvSpPr/>
          <p:nvPr/>
        </p:nvSpPr>
        <p:spPr bwMode="auto">
          <a:xfrm>
            <a:off x="6853696" y="4166551"/>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endParaRPr lang="ko-KR" altLang="en-US" sz="1500" dirty="0">
              <a:solidFill>
                <a:schemeClr val="tx1"/>
              </a:solidFill>
              <a:ea typeface="굴림" pitchFamily="50" charset="-127"/>
            </a:endParaRPr>
          </a:p>
        </p:txBody>
      </p:sp>
      <p:sp>
        <p:nvSpPr>
          <p:cNvPr id="11268" name="제목 1"/>
          <p:cNvSpPr>
            <a:spLocks noGrp="1"/>
          </p:cNvSpPr>
          <p:nvPr>
            <p:ph type="title"/>
          </p:nvPr>
        </p:nvSpPr>
        <p:spPr>
          <a:xfrm>
            <a:off x="685800" y="685800"/>
            <a:ext cx="7772400" cy="727075"/>
          </a:xfrm>
        </p:spPr>
        <p:txBody>
          <a:bodyPr/>
          <a:lstStyle/>
          <a:p>
            <a:r>
              <a:rPr lang="en-US" altLang="ko-KR" dirty="0">
                <a:ea typeface="굴림" charset="-127"/>
              </a:rPr>
              <a:t>Mobility Support for Group (</a:t>
            </a:r>
            <a:r>
              <a:rPr lang="en-US" altLang="ko-KR" dirty="0" smtClean="0">
                <a:ea typeface="굴림" charset="-127"/>
              </a:rPr>
              <a:t>2/4)</a:t>
            </a:r>
            <a:endParaRPr lang="ko-KR" altLang="en-US" dirty="0" smtClean="0">
              <a:ea typeface="굴림" charset="-127"/>
            </a:endParaRPr>
          </a:p>
        </p:txBody>
      </p:sp>
      <p:sp>
        <p:nvSpPr>
          <p:cNvPr id="11269" name="내용 개체 틀 2"/>
          <p:cNvSpPr>
            <a:spLocks noGrp="1"/>
          </p:cNvSpPr>
          <p:nvPr>
            <p:ph idx="1"/>
          </p:nvPr>
        </p:nvSpPr>
        <p:spPr>
          <a:xfrm>
            <a:off x="457200" y="1628800"/>
            <a:ext cx="3970338" cy="4525963"/>
          </a:xfrm>
        </p:spPr>
        <p:txBody>
          <a:bodyPr/>
          <a:lstStyle/>
          <a:p>
            <a:r>
              <a:rPr lang="en-US" altLang="ko-KR" sz="1500" dirty="0" smtClean="0">
                <a:ea typeface="굴림" charset="-127"/>
              </a:rPr>
              <a:t>Since </a:t>
            </a:r>
            <a:r>
              <a:rPr lang="en-US" altLang="ko-KR" sz="1600" kern="1200" dirty="0" smtClean="0"/>
              <a:t>expiration timer is proportional to the number of hops from the impaired PD, the closest multicast group member detects link breakage. </a:t>
            </a:r>
          </a:p>
          <a:p>
            <a:r>
              <a:rPr lang="en-US" altLang="ko-KR" sz="1600" kern="1200" dirty="0" smtClean="0"/>
              <a:t>A PD starts local repair if it detects link </a:t>
            </a:r>
            <a:r>
              <a:rPr lang="en-US" altLang="ko-KR" sz="1600" dirty="0">
                <a:ea typeface="굴림" charset="-127"/>
              </a:rPr>
              <a:t>breakage between multicast group members (due to expiration timer</a:t>
            </a:r>
            <a:r>
              <a:rPr lang="en-US" altLang="ko-KR" sz="1600" dirty="0" smtClean="0">
                <a:ea typeface="굴림" charset="-127"/>
              </a:rPr>
              <a:t>).</a:t>
            </a:r>
            <a:r>
              <a:rPr lang="en-US" altLang="ko-KR" sz="1600" kern="1200" dirty="0" smtClean="0"/>
              <a:t> </a:t>
            </a:r>
          </a:p>
          <a:p>
            <a:r>
              <a:rPr lang="en-US" altLang="ko-KR" sz="1500" dirty="0" smtClean="0">
                <a:ea typeface="굴림" charset="-127"/>
              </a:rPr>
              <a:t>Then, the </a:t>
            </a:r>
            <a:r>
              <a:rPr lang="en-US" altLang="ko-KR" sz="1500" dirty="0">
                <a:ea typeface="굴림" charset="-127"/>
              </a:rPr>
              <a:t>PD </a:t>
            </a:r>
            <a:r>
              <a:rPr lang="en-US" altLang="ko-KR" sz="1500" dirty="0" smtClean="0">
                <a:ea typeface="굴림" charset="-127"/>
              </a:rPr>
              <a:t>multicasts MGNF (notification type = 7) .</a:t>
            </a:r>
          </a:p>
          <a:p>
            <a:r>
              <a:rPr lang="en-US" altLang="ko-KR" sz="1500" dirty="0" smtClean="0">
                <a:ea typeface="굴림" charset="-127"/>
              </a:rPr>
              <a:t>If PDs receiving the MGNF create routing entry of originator of the MGNF during </a:t>
            </a:r>
            <a:r>
              <a:rPr lang="en-US" altLang="ko-KR" sz="1500" i="1" dirty="0" smtClean="0">
                <a:ea typeface="굴림" charset="-127"/>
              </a:rPr>
              <a:t>T</a:t>
            </a:r>
            <a:r>
              <a:rPr lang="en-US" altLang="ko-KR" sz="1500" i="1" baseline="-25000" dirty="0" smtClean="0">
                <a:ea typeface="굴림" charset="-127"/>
              </a:rPr>
              <a:t>w</a:t>
            </a:r>
            <a:r>
              <a:rPr lang="en-US" altLang="ko-KR" sz="1500" baseline="-25000" dirty="0" smtClean="0">
                <a:ea typeface="굴림" charset="-127"/>
              </a:rPr>
              <a:t> </a:t>
            </a:r>
            <a:r>
              <a:rPr lang="en-US" altLang="ko-KR" sz="1500" dirty="0">
                <a:ea typeface="굴림" charset="-127"/>
              </a:rPr>
              <a:t>.</a:t>
            </a:r>
            <a:endParaRPr lang="en-US" altLang="ko-KR" sz="1500" i="1" baseline="-25000" dirty="0" smtClean="0">
              <a:ea typeface="굴림" charset="-127"/>
            </a:endParaRPr>
          </a:p>
          <a:p>
            <a:r>
              <a:rPr lang="en-US" altLang="ko-KR" sz="1500" dirty="0" smtClean="0">
                <a:ea typeface="굴림" charset="-127"/>
              </a:rPr>
              <a:t>Then the PD performing local repair broadcasts an ACF within K-hop coverage.</a:t>
            </a:r>
          </a:p>
        </p:txBody>
      </p:sp>
      <p:sp>
        <p:nvSpPr>
          <p:cNvPr id="39" name="타원 6"/>
          <p:cNvSpPr>
            <a:spLocks noChangeArrowheads="1"/>
          </p:cNvSpPr>
          <p:nvPr/>
        </p:nvSpPr>
        <p:spPr bwMode="auto">
          <a:xfrm>
            <a:off x="7227362" y="2318660"/>
            <a:ext cx="324216" cy="324216"/>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endParaRPr lang="ko-KR" altLang="en-US" sz="1500" dirty="0">
              <a:solidFill>
                <a:schemeClr val="bg1"/>
              </a:solidFill>
            </a:endParaRPr>
          </a:p>
        </p:txBody>
      </p:sp>
      <p:sp>
        <p:nvSpPr>
          <p:cNvPr id="48" name="타원 10"/>
          <p:cNvSpPr>
            <a:spLocks noChangeArrowheads="1"/>
          </p:cNvSpPr>
          <p:nvPr/>
        </p:nvSpPr>
        <p:spPr bwMode="auto">
          <a:xfrm>
            <a:off x="5724014" y="3110330"/>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endParaRPr lang="ko-KR" altLang="en-US" sz="1500" dirty="0">
              <a:solidFill>
                <a:schemeClr val="bg1"/>
              </a:solidFill>
            </a:endParaRPr>
          </a:p>
        </p:txBody>
      </p:sp>
      <p:sp>
        <p:nvSpPr>
          <p:cNvPr id="63" name="타원 6"/>
          <p:cNvSpPr>
            <a:spLocks noChangeArrowheads="1"/>
          </p:cNvSpPr>
          <p:nvPr/>
        </p:nvSpPr>
        <p:spPr bwMode="auto">
          <a:xfrm>
            <a:off x="7731418" y="2857417"/>
            <a:ext cx="324216" cy="324216"/>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endParaRPr lang="ko-KR" altLang="en-US" sz="1500" dirty="0">
              <a:solidFill>
                <a:schemeClr val="bg1"/>
              </a:solidFill>
            </a:endParaRPr>
          </a:p>
        </p:txBody>
      </p:sp>
      <p:cxnSp>
        <p:nvCxnSpPr>
          <p:cNvPr id="65" name="직선 연결선 64"/>
          <p:cNvCxnSpPr>
            <a:stCxn id="39" idx="5"/>
            <a:endCxn id="63" idx="1"/>
          </p:cNvCxnSpPr>
          <p:nvPr/>
        </p:nvCxnSpPr>
        <p:spPr bwMode="auto">
          <a:xfrm>
            <a:off x="7504098" y="2595396"/>
            <a:ext cx="274800" cy="309501"/>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67" name="타원 6"/>
          <p:cNvSpPr>
            <a:spLocks noChangeArrowheads="1"/>
          </p:cNvSpPr>
          <p:nvPr/>
        </p:nvSpPr>
        <p:spPr bwMode="auto">
          <a:xfrm>
            <a:off x="6184107" y="3680282"/>
            <a:ext cx="324216" cy="324216"/>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endParaRPr lang="ko-KR" altLang="en-US" sz="1500" dirty="0">
              <a:solidFill>
                <a:schemeClr val="bg1"/>
              </a:solidFill>
            </a:endParaRPr>
          </a:p>
        </p:txBody>
      </p:sp>
      <p:cxnSp>
        <p:nvCxnSpPr>
          <p:cNvPr id="69" name="직선 연결선 68"/>
          <p:cNvCxnSpPr>
            <a:stCxn id="48" idx="5"/>
            <a:endCxn id="67" idx="1"/>
          </p:cNvCxnSpPr>
          <p:nvPr/>
        </p:nvCxnSpPr>
        <p:spPr bwMode="auto">
          <a:xfrm>
            <a:off x="6000563" y="3386879"/>
            <a:ext cx="231024" cy="340883"/>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74" name="타원 6"/>
          <p:cNvSpPr>
            <a:spLocks noChangeArrowheads="1"/>
          </p:cNvSpPr>
          <p:nvPr/>
        </p:nvSpPr>
        <p:spPr bwMode="auto">
          <a:xfrm>
            <a:off x="7640904" y="3758819"/>
            <a:ext cx="324216" cy="324216"/>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endParaRPr lang="ko-KR" altLang="en-US" sz="1500" dirty="0">
              <a:solidFill>
                <a:schemeClr val="bg1"/>
              </a:solidFill>
            </a:endParaRPr>
          </a:p>
        </p:txBody>
      </p:sp>
      <p:cxnSp>
        <p:nvCxnSpPr>
          <p:cNvPr id="76" name="직선 연결선 75"/>
          <p:cNvCxnSpPr>
            <a:stCxn id="67" idx="5"/>
            <a:endCxn id="28" idx="1"/>
          </p:cNvCxnSpPr>
          <p:nvPr/>
        </p:nvCxnSpPr>
        <p:spPr bwMode="auto">
          <a:xfrm>
            <a:off x="6460843" y="3957018"/>
            <a:ext cx="440280" cy="256960"/>
          </a:xfrm>
          <a:prstGeom prst="line">
            <a:avLst/>
          </a:prstGeom>
          <a:ln w="19050">
            <a:solidFill>
              <a:schemeClr val="accent1">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7" name="직선 연결선 76"/>
          <p:cNvCxnSpPr>
            <a:stCxn id="63" idx="4"/>
            <a:endCxn id="74" idx="0"/>
          </p:cNvCxnSpPr>
          <p:nvPr/>
        </p:nvCxnSpPr>
        <p:spPr bwMode="auto">
          <a:xfrm flipH="1">
            <a:off x="7803017" y="3181637"/>
            <a:ext cx="90514" cy="577186"/>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78" name="직선 연결선 77"/>
          <p:cNvCxnSpPr>
            <a:stCxn id="28" idx="7"/>
            <a:endCxn id="74" idx="3"/>
          </p:cNvCxnSpPr>
          <p:nvPr/>
        </p:nvCxnSpPr>
        <p:spPr bwMode="auto">
          <a:xfrm flipV="1">
            <a:off x="7130119" y="4035555"/>
            <a:ext cx="558265" cy="178423"/>
          </a:xfrm>
          <a:prstGeom prst="line">
            <a:avLst/>
          </a:prstGeom>
          <a:ln w="19050">
            <a:solidFill>
              <a:schemeClr val="accent1">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2" name="타원형 설명선 91"/>
          <p:cNvSpPr/>
          <p:nvPr/>
        </p:nvSpPr>
        <p:spPr bwMode="auto">
          <a:xfrm>
            <a:off x="5436094" y="4328476"/>
            <a:ext cx="795498" cy="679906"/>
          </a:xfrm>
          <a:prstGeom prst="wedgeEllipseCallout">
            <a:avLst>
              <a:gd name="adj1" fmla="val 104806"/>
              <a:gd name="adj2" fmla="val -70127"/>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Arial" charset="0"/>
                <a:ea typeface="굴림" pitchFamily="50" charset="-127"/>
              </a:rPr>
              <a:t>Link</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400" dirty="0" smtClean="0">
                <a:solidFill>
                  <a:schemeClr val="tx1"/>
                </a:solidFill>
                <a:latin typeface="Arial" charset="0"/>
                <a:ea typeface="굴림" pitchFamily="50" charset="-127"/>
              </a:rPr>
              <a:t>Break</a:t>
            </a:r>
            <a:endParaRPr kumimoji="0" lang="ko-KR" altLang="en-US" sz="1400" b="0" i="0" u="none" strike="noStrike" cap="none" normalizeH="0" baseline="0" dirty="0" smtClean="0">
              <a:ln>
                <a:noFill/>
              </a:ln>
              <a:solidFill>
                <a:schemeClr val="tx1"/>
              </a:solidFill>
              <a:effectLst/>
              <a:latin typeface="Arial" charset="0"/>
              <a:ea typeface="굴림" pitchFamily="50" charset="-127"/>
            </a:endParaRPr>
          </a:p>
        </p:txBody>
      </p:sp>
      <p:sp>
        <p:nvSpPr>
          <p:cNvPr id="93" name="타원형 설명선 92"/>
          <p:cNvSpPr/>
          <p:nvPr/>
        </p:nvSpPr>
        <p:spPr bwMode="auto">
          <a:xfrm>
            <a:off x="7227362" y="5008382"/>
            <a:ext cx="1017046" cy="679906"/>
          </a:xfrm>
          <a:prstGeom prst="wedgeEllipseCallout">
            <a:avLst>
              <a:gd name="adj1" fmla="val -64301"/>
              <a:gd name="adj2" fmla="val -123891"/>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Arial" charset="0"/>
                <a:ea typeface="굴림" pitchFamily="50" charset="-127"/>
              </a:rPr>
              <a:t>PD</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400" dirty="0" smtClean="0">
                <a:solidFill>
                  <a:schemeClr val="tx1"/>
                </a:solidFill>
                <a:latin typeface="Arial" charset="0"/>
                <a:ea typeface="굴림" pitchFamily="50" charset="-127"/>
              </a:rPr>
              <a:t>Disappear</a:t>
            </a:r>
            <a:endParaRPr kumimoji="0" lang="ko-KR" altLang="en-US" sz="1400" b="0" i="0" u="none" strike="noStrike" cap="none" normalizeH="0" baseline="0" dirty="0" smtClean="0">
              <a:ln>
                <a:noFill/>
              </a:ln>
              <a:solidFill>
                <a:schemeClr val="tx1"/>
              </a:solidFill>
              <a:effectLst/>
              <a:latin typeface="Arial" charset="0"/>
              <a:ea typeface="굴림" pitchFamily="50" charset="-127"/>
            </a:endParaRPr>
          </a:p>
        </p:txBody>
      </p:sp>
      <p:sp>
        <p:nvSpPr>
          <p:cNvPr id="94" name="타원형 설명선 93"/>
          <p:cNvSpPr/>
          <p:nvPr/>
        </p:nvSpPr>
        <p:spPr bwMode="auto">
          <a:xfrm>
            <a:off x="7803012" y="4340419"/>
            <a:ext cx="795498" cy="679906"/>
          </a:xfrm>
          <a:prstGeom prst="wedgeEllipseCallout">
            <a:avLst>
              <a:gd name="adj1" fmla="val -93010"/>
              <a:gd name="adj2" fmla="val -62308"/>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Arial" charset="0"/>
                <a:ea typeface="굴림" pitchFamily="50" charset="-127"/>
              </a:rPr>
              <a:t>Link</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400" dirty="0" smtClean="0">
                <a:solidFill>
                  <a:schemeClr val="tx1"/>
                </a:solidFill>
                <a:latin typeface="Arial" charset="0"/>
                <a:ea typeface="굴림" pitchFamily="50" charset="-127"/>
              </a:rPr>
              <a:t>Break</a:t>
            </a:r>
            <a:endParaRPr kumimoji="0" lang="ko-KR" altLang="en-US" sz="1400" b="0" i="0" u="none" strike="noStrike" cap="none" normalizeH="0" baseline="0" dirty="0" smtClean="0">
              <a:ln>
                <a:noFill/>
              </a:ln>
              <a:solidFill>
                <a:schemeClr val="tx1"/>
              </a:solidFill>
              <a:effectLst/>
              <a:latin typeface="Arial" charset="0"/>
              <a:ea typeface="굴림" pitchFamily="50" charset="-127"/>
            </a:endParaRPr>
          </a:p>
        </p:txBody>
      </p:sp>
      <p:sp>
        <p:nvSpPr>
          <p:cNvPr id="99" name="슬라이드 번호 개체 틀 3"/>
          <p:cNvSpPr>
            <a:spLocks noGrp="1"/>
          </p:cNvSpPr>
          <p:nvPr>
            <p:ph type="sldNum" sz="quarter" idx="10"/>
          </p:nvPr>
        </p:nvSpPr>
        <p:spPr>
          <a:xfrm>
            <a:off x="4344988" y="6475413"/>
            <a:ext cx="530225" cy="182562"/>
          </a:xfrm>
        </p:spPr>
        <p:txBody>
          <a:bodyPr/>
          <a:lstStyle/>
          <a:p>
            <a:pPr>
              <a:defRPr/>
            </a:pPr>
            <a:r>
              <a:rPr lang="en-US" altLang="ko-KR" smtClean="0"/>
              <a:t>Slide </a:t>
            </a:r>
            <a:fld id="{663B2C6A-A10B-4153-9678-0E313D0C0BBD}" type="slidenum">
              <a:rPr lang="en-US" altLang="ko-KR" smtClean="0"/>
              <a:pPr>
                <a:defRPr/>
              </a:pPr>
              <a:t>4</a:t>
            </a:fld>
            <a:endParaRPr lang="en-US" altLang="ko-KR"/>
          </a:p>
        </p:txBody>
      </p:sp>
      <p:sp>
        <p:nvSpPr>
          <p:cNvPr id="30" name="타원형 설명선 29"/>
          <p:cNvSpPr/>
          <p:nvPr/>
        </p:nvSpPr>
        <p:spPr bwMode="auto">
          <a:xfrm>
            <a:off x="4510703" y="3369550"/>
            <a:ext cx="1017046" cy="741781"/>
          </a:xfrm>
          <a:prstGeom prst="wedgeEllipseCallout">
            <a:avLst>
              <a:gd name="adj1" fmla="val 105637"/>
              <a:gd name="adj2" fmla="val 19410"/>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400" dirty="0" smtClean="0">
                <a:solidFill>
                  <a:schemeClr val="tx1"/>
                </a:solidFill>
                <a:latin typeface="Arial" charset="0"/>
                <a:ea typeface="굴림" pitchFamily="50" charset="-127"/>
              </a:rPr>
              <a:t>Local</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400" dirty="0" smtClean="0">
                <a:solidFill>
                  <a:schemeClr val="tx1"/>
                </a:solidFill>
                <a:latin typeface="Arial" charset="0"/>
                <a:ea typeface="굴림" pitchFamily="50" charset="-127"/>
              </a:rPr>
              <a:t>Repair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400" dirty="0" smtClean="0">
                <a:solidFill>
                  <a:schemeClr val="tx1"/>
                </a:solidFill>
                <a:latin typeface="Arial" charset="0"/>
                <a:ea typeface="굴림" pitchFamily="50" charset="-127"/>
              </a:rPr>
              <a:t>Start</a:t>
            </a:r>
            <a:endParaRPr kumimoji="0" lang="ko-KR" altLang="en-US" sz="1400" b="0" i="0" u="none" strike="noStrike" cap="none" normalizeH="0" baseline="0" dirty="0" smtClean="0">
              <a:ln>
                <a:noFill/>
              </a:ln>
              <a:solidFill>
                <a:schemeClr val="tx1"/>
              </a:solidFill>
              <a:effectLst/>
              <a:latin typeface="Arial" charset="0"/>
              <a:ea typeface="굴림" pitchFamily="50" charset="-127"/>
            </a:endParaRPr>
          </a:p>
        </p:txBody>
      </p:sp>
      <p:sp>
        <p:nvSpPr>
          <p:cNvPr id="31" name="타원형 설명선 30"/>
          <p:cNvSpPr/>
          <p:nvPr/>
        </p:nvSpPr>
        <p:spPr bwMode="auto">
          <a:xfrm>
            <a:off x="7999874" y="3063436"/>
            <a:ext cx="1017046" cy="741781"/>
          </a:xfrm>
          <a:prstGeom prst="wedgeEllipseCallout">
            <a:avLst>
              <a:gd name="adj1" fmla="val -45951"/>
              <a:gd name="adj2" fmla="val 50944"/>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400" dirty="0" smtClean="0">
                <a:solidFill>
                  <a:schemeClr val="tx1"/>
                </a:solidFill>
                <a:latin typeface="Arial" charset="0"/>
                <a:ea typeface="굴림" pitchFamily="50" charset="-127"/>
              </a:rPr>
              <a:t>Local</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400" dirty="0" smtClean="0">
                <a:solidFill>
                  <a:schemeClr val="tx1"/>
                </a:solidFill>
                <a:latin typeface="Arial" charset="0"/>
                <a:ea typeface="굴림" pitchFamily="50" charset="-127"/>
              </a:rPr>
              <a:t>Repair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400" dirty="0" smtClean="0">
                <a:solidFill>
                  <a:schemeClr val="tx1"/>
                </a:solidFill>
                <a:latin typeface="Arial" charset="0"/>
                <a:ea typeface="굴림" pitchFamily="50" charset="-127"/>
              </a:rPr>
              <a:t>Start</a:t>
            </a:r>
            <a:endParaRPr kumimoji="0" lang="ko-KR" altLang="en-US" sz="1400" b="0" i="0" u="none" strike="noStrike" cap="none" normalizeH="0" baseline="0" dirty="0" smtClean="0">
              <a:ln>
                <a:noFill/>
              </a:ln>
              <a:solidFill>
                <a:schemeClr val="tx1"/>
              </a:solidFill>
              <a:effectLst/>
              <a:latin typeface="Arial" charset="0"/>
              <a:ea typeface="굴림" pitchFamily="50" charset="-127"/>
            </a:endParaRPr>
          </a:p>
        </p:txBody>
      </p:sp>
      <p:sp>
        <p:nvSpPr>
          <p:cNvPr id="35" name="타원 6"/>
          <p:cNvSpPr>
            <a:spLocks noChangeArrowheads="1"/>
          </p:cNvSpPr>
          <p:nvPr/>
        </p:nvSpPr>
        <p:spPr bwMode="auto">
          <a:xfrm>
            <a:off x="5953967" y="5186227"/>
            <a:ext cx="324216" cy="324216"/>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endParaRPr lang="ko-KR" altLang="en-US" sz="1500" dirty="0">
              <a:solidFill>
                <a:schemeClr val="bg1"/>
              </a:solidFill>
            </a:endParaRPr>
          </a:p>
        </p:txBody>
      </p:sp>
      <p:sp>
        <p:nvSpPr>
          <p:cNvPr id="36" name="타원 35"/>
          <p:cNvSpPr/>
          <p:nvPr/>
        </p:nvSpPr>
        <p:spPr bwMode="auto">
          <a:xfrm>
            <a:off x="6459617" y="4684532"/>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endParaRPr lang="ko-KR" altLang="en-US" sz="1500" dirty="0">
              <a:solidFill>
                <a:schemeClr val="tx1"/>
              </a:solidFill>
              <a:ea typeface="굴림" pitchFamily="50" charset="-127"/>
            </a:endParaRPr>
          </a:p>
        </p:txBody>
      </p:sp>
      <p:cxnSp>
        <p:nvCxnSpPr>
          <p:cNvPr id="37" name="직선 연결선 36"/>
          <p:cNvCxnSpPr>
            <a:stCxn id="36" idx="7"/>
            <a:endCxn id="28" idx="3"/>
          </p:cNvCxnSpPr>
          <p:nvPr/>
        </p:nvCxnSpPr>
        <p:spPr bwMode="auto">
          <a:xfrm flipV="1">
            <a:off x="6736040" y="4442974"/>
            <a:ext cx="165083" cy="288985"/>
          </a:xfrm>
          <a:prstGeom prst="line">
            <a:avLst/>
          </a:prstGeom>
          <a:ln w="19050">
            <a:solidFill>
              <a:schemeClr val="accent1">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직선 연결선 37"/>
          <p:cNvCxnSpPr>
            <a:stCxn id="35" idx="7"/>
            <a:endCxn id="36" idx="3"/>
          </p:cNvCxnSpPr>
          <p:nvPr/>
        </p:nvCxnSpPr>
        <p:spPr bwMode="auto">
          <a:xfrm flipV="1">
            <a:off x="6230703" y="4960955"/>
            <a:ext cx="276341" cy="272752"/>
          </a:xfrm>
          <a:prstGeom prst="line">
            <a:avLst/>
          </a:prstGeom>
          <a:ln w="19050">
            <a:solidFill>
              <a:schemeClr val="accent1">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7" name="곱셈 기호 46"/>
          <p:cNvSpPr/>
          <p:nvPr/>
        </p:nvSpPr>
        <p:spPr bwMode="auto">
          <a:xfrm>
            <a:off x="6818581" y="4126468"/>
            <a:ext cx="435234" cy="435234"/>
          </a:xfrm>
          <a:prstGeom prst="mathMultiply">
            <a:avLst>
              <a:gd name="adj1" fmla="val 10950"/>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51" name="타원 50"/>
          <p:cNvSpPr/>
          <p:nvPr/>
        </p:nvSpPr>
        <p:spPr bwMode="auto">
          <a:xfrm>
            <a:off x="6929965" y="3842701"/>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endParaRPr lang="ko-KR" altLang="en-US" sz="1500" dirty="0">
              <a:solidFill>
                <a:schemeClr val="tx1"/>
              </a:solidFill>
              <a:ea typeface="굴림" pitchFamily="50" charset="-127"/>
            </a:endParaRPr>
          </a:p>
        </p:txBody>
      </p:sp>
      <p:sp>
        <p:nvSpPr>
          <p:cNvPr id="52" name="TextBox 78"/>
          <p:cNvSpPr txBox="1">
            <a:spLocks noChangeArrowheads="1"/>
          </p:cNvSpPr>
          <p:nvPr/>
        </p:nvSpPr>
        <p:spPr bwMode="auto">
          <a:xfrm>
            <a:off x="5380186" y="6021288"/>
            <a:ext cx="351891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Advertisement Command Frame</a:t>
            </a:r>
            <a:endParaRPr lang="ko-KR" altLang="en-US" dirty="0"/>
          </a:p>
        </p:txBody>
      </p:sp>
      <p:sp>
        <p:nvSpPr>
          <p:cNvPr id="53" name="오른쪽 화살표 52"/>
          <p:cNvSpPr/>
          <p:nvPr/>
        </p:nvSpPr>
        <p:spPr>
          <a:xfrm>
            <a:off x="4603899" y="6076851"/>
            <a:ext cx="776287" cy="255587"/>
          </a:xfrm>
          <a:prstGeom prst="rightArrow">
            <a:avLst>
              <a:gd name="adj1" fmla="val 20017"/>
              <a:gd name="adj2" fmla="val 7494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solidFill>
                <a:prstClr val="black"/>
              </a:solidFill>
            </a:endParaRPr>
          </a:p>
        </p:txBody>
      </p:sp>
      <p:sp>
        <p:nvSpPr>
          <p:cNvPr id="58" name="오른쪽 화살표 57"/>
          <p:cNvSpPr/>
          <p:nvPr/>
        </p:nvSpPr>
        <p:spPr>
          <a:xfrm rot="13953306">
            <a:off x="5981802" y="3334686"/>
            <a:ext cx="550068" cy="199281"/>
          </a:xfrm>
          <a:prstGeom prst="rightArrow">
            <a:avLst>
              <a:gd name="adj1" fmla="val 20017"/>
              <a:gd name="adj2" fmla="val 7494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solidFill>
                <a:prstClr val="black"/>
              </a:solidFill>
            </a:endParaRPr>
          </a:p>
        </p:txBody>
      </p:sp>
      <p:sp>
        <p:nvSpPr>
          <p:cNvPr id="61" name="오른쪽 화살표 60"/>
          <p:cNvSpPr/>
          <p:nvPr/>
        </p:nvSpPr>
        <p:spPr>
          <a:xfrm rot="16671142">
            <a:off x="7385758" y="3319942"/>
            <a:ext cx="550068" cy="199281"/>
          </a:xfrm>
          <a:prstGeom prst="rightArrow">
            <a:avLst>
              <a:gd name="adj1" fmla="val 20017"/>
              <a:gd name="adj2" fmla="val 7494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solidFill>
                <a:prstClr val="black"/>
              </a:solidFill>
            </a:endParaRPr>
          </a:p>
        </p:txBody>
      </p:sp>
      <p:sp>
        <p:nvSpPr>
          <p:cNvPr id="62" name="오른쪽 화살표 61"/>
          <p:cNvSpPr/>
          <p:nvPr/>
        </p:nvSpPr>
        <p:spPr>
          <a:xfrm rot="1258317">
            <a:off x="6544002" y="3890529"/>
            <a:ext cx="384078" cy="180660"/>
          </a:xfrm>
          <a:prstGeom prst="rightArrow">
            <a:avLst>
              <a:gd name="adj1" fmla="val 20017"/>
              <a:gd name="adj2" fmla="val 7494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solidFill>
                <a:prstClr val="black"/>
              </a:solidFill>
            </a:endParaRPr>
          </a:p>
        </p:txBody>
      </p:sp>
      <p:sp>
        <p:nvSpPr>
          <p:cNvPr id="64" name="오른쪽 화살표 63"/>
          <p:cNvSpPr/>
          <p:nvPr/>
        </p:nvSpPr>
        <p:spPr>
          <a:xfrm rot="9827648">
            <a:off x="7282458" y="3790491"/>
            <a:ext cx="383047" cy="180092"/>
          </a:xfrm>
          <a:prstGeom prst="rightArrow">
            <a:avLst>
              <a:gd name="adj1" fmla="val 20017"/>
              <a:gd name="adj2" fmla="val 7494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solidFill>
                <a:prstClr val="black"/>
              </a:solidFill>
            </a:endParaRPr>
          </a:p>
        </p:txBody>
      </p:sp>
    </p:spTree>
    <p:extLst>
      <p:ext uri="{BB962C8B-B14F-4D97-AF65-F5344CB8AC3E}">
        <p14:creationId xmlns:p14="http://schemas.microsoft.com/office/powerpoint/2010/main" val="25574451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제목 1"/>
          <p:cNvSpPr>
            <a:spLocks noGrp="1"/>
          </p:cNvSpPr>
          <p:nvPr>
            <p:ph type="title"/>
          </p:nvPr>
        </p:nvSpPr>
        <p:spPr>
          <a:xfrm>
            <a:off x="685800" y="685800"/>
            <a:ext cx="7772400" cy="727075"/>
          </a:xfrm>
        </p:spPr>
        <p:txBody>
          <a:bodyPr/>
          <a:lstStyle/>
          <a:p>
            <a:r>
              <a:rPr lang="en-US" altLang="ko-KR" dirty="0">
                <a:ea typeface="굴림" charset="-127"/>
              </a:rPr>
              <a:t>Mobility Support for Group (</a:t>
            </a:r>
            <a:r>
              <a:rPr lang="en-US" altLang="ko-KR" dirty="0" smtClean="0">
                <a:ea typeface="굴림" charset="-127"/>
              </a:rPr>
              <a:t>3/4)</a:t>
            </a:r>
            <a:endParaRPr lang="ko-KR" altLang="en-US" dirty="0" smtClean="0">
              <a:ea typeface="굴림" charset="-127"/>
            </a:endParaRPr>
          </a:p>
        </p:txBody>
      </p:sp>
      <p:sp>
        <p:nvSpPr>
          <p:cNvPr id="11269" name="내용 개체 틀 2"/>
          <p:cNvSpPr>
            <a:spLocks noGrp="1"/>
          </p:cNvSpPr>
          <p:nvPr>
            <p:ph idx="1"/>
          </p:nvPr>
        </p:nvSpPr>
        <p:spPr>
          <a:xfrm>
            <a:off x="457200" y="1628800"/>
            <a:ext cx="3970338" cy="4525963"/>
          </a:xfrm>
        </p:spPr>
        <p:txBody>
          <a:bodyPr/>
          <a:lstStyle/>
          <a:p>
            <a:r>
              <a:rPr lang="en-US" altLang="ko-KR" sz="1500" dirty="0" smtClean="0">
                <a:ea typeface="굴림" charset="-127"/>
              </a:rPr>
              <a:t>If a PD receiving the ACF then It </a:t>
            </a:r>
            <a:r>
              <a:rPr lang="en-US" altLang="ko-KR" sz="1500" dirty="0">
                <a:ea typeface="굴림" charset="-127"/>
              </a:rPr>
              <a:t>compares the receiving frame’s Device Group ID &amp; Application type ID &amp; Application-specific ID &amp; Application-specific group ID with its own</a:t>
            </a:r>
            <a:r>
              <a:rPr lang="en-US" altLang="ko-KR" sz="1500" dirty="0" smtClean="0">
                <a:ea typeface="굴림" charset="-127"/>
              </a:rPr>
              <a:t>.</a:t>
            </a:r>
          </a:p>
          <a:p>
            <a:pPr lvl="1"/>
            <a:r>
              <a:rPr lang="en-US" altLang="ko-KR" sz="1500" dirty="0">
                <a:ea typeface="굴림" charset="-127"/>
              </a:rPr>
              <a:t>If they all are same</a:t>
            </a:r>
            <a:r>
              <a:rPr lang="en-US" altLang="ko-KR" sz="1500" dirty="0" smtClean="0">
                <a:ea typeface="굴림" charset="-127"/>
              </a:rPr>
              <a:t>, it finds </a:t>
            </a:r>
            <a:r>
              <a:rPr lang="en-US" altLang="ko-KR" sz="1500" dirty="0">
                <a:ea typeface="굴림" charset="-127"/>
              </a:rPr>
              <a:t>entry the originator of the ACF in </a:t>
            </a:r>
            <a:r>
              <a:rPr lang="en-US" altLang="ko-KR" sz="1500" dirty="0" smtClean="0">
                <a:ea typeface="굴림" charset="-127"/>
              </a:rPr>
              <a:t>its </a:t>
            </a:r>
            <a:r>
              <a:rPr lang="en-US" altLang="ko-KR" sz="1500" dirty="0">
                <a:ea typeface="굴림" charset="-127"/>
              </a:rPr>
              <a:t>routing table. </a:t>
            </a:r>
            <a:r>
              <a:rPr lang="en-US" altLang="ko-KR" sz="1500" dirty="0" smtClean="0">
                <a:ea typeface="굴림" charset="-127"/>
              </a:rPr>
              <a:t>And it found the entry then check the expiration timer.</a:t>
            </a:r>
          </a:p>
          <a:p>
            <a:pPr lvl="1"/>
            <a:r>
              <a:rPr lang="en-US" altLang="ko-KR" sz="1500" dirty="0" smtClean="0">
                <a:ea typeface="굴림" charset="-127"/>
              </a:rPr>
              <a:t>If the expiration timer is less than T</a:t>
            </a:r>
            <a:r>
              <a:rPr lang="en-US" altLang="ko-KR" sz="1500" baseline="-25000" dirty="0" smtClean="0">
                <a:ea typeface="굴림" charset="-127"/>
              </a:rPr>
              <a:t>m</a:t>
            </a:r>
            <a:r>
              <a:rPr lang="en-US" altLang="ko-KR" sz="1500" dirty="0" smtClean="0">
                <a:ea typeface="굴림" charset="-127"/>
              </a:rPr>
              <a:t> then replies </a:t>
            </a:r>
            <a:r>
              <a:rPr lang="en-US" altLang="ko-KR" sz="1500" dirty="0">
                <a:ea typeface="굴림" charset="-127"/>
              </a:rPr>
              <a:t>an ARCF </a:t>
            </a:r>
            <a:r>
              <a:rPr lang="en-US" altLang="ko-KR" sz="1500" dirty="0" smtClean="0">
                <a:ea typeface="굴림" charset="-127"/>
              </a:rPr>
              <a:t>to </a:t>
            </a:r>
            <a:r>
              <a:rPr lang="en-US" altLang="ko-KR" sz="1500" dirty="0">
                <a:ea typeface="굴림" charset="-127"/>
              </a:rPr>
              <a:t>the PD sending the </a:t>
            </a:r>
            <a:r>
              <a:rPr lang="en-US" altLang="ko-KR" sz="1500" dirty="0" smtClean="0">
                <a:ea typeface="굴림" charset="-127"/>
              </a:rPr>
              <a:t>ACF. (</a:t>
            </a:r>
            <a:r>
              <a:rPr lang="en-US" altLang="ko-KR" sz="1500" dirty="0">
                <a:ea typeface="굴림" charset="-127"/>
              </a:rPr>
              <a:t>T</a:t>
            </a:r>
            <a:r>
              <a:rPr lang="en-US" altLang="ko-KR" sz="1500" baseline="-25000" dirty="0">
                <a:ea typeface="굴림" charset="-127"/>
              </a:rPr>
              <a:t>m</a:t>
            </a:r>
            <a:r>
              <a:rPr lang="en-US" altLang="ko-KR" sz="1500" dirty="0">
                <a:ea typeface="굴림" charset="-127"/>
              </a:rPr>
              <a:t> </a:t>
            </a:r>
            <a:r>
              <a:rPr lang="en-US" altLang="ko-KR" sz="1500" dirty="0" smtClean="0">
                <a:ea typeface="굴림" charset="-127"/>
              </a:rPr>
              <a:t>is threshold time to decide reply)</a:t>
            </a:r>
          </a:p>
          <a:p>
            <a:pPr lvl="1"/>
            <a:r>
              <a:rPr lang="en-US" altLang="ko-KR" sz="1500" dirty="0" smtClean="0">
                <a:ea typeface="굴림" charset="-127"/>
              </a:rPr>
              <a:t>In other case, the PD receiving the ACF does not reply.</a:t>
            </a:r>
            <a:endParaRPr lang="en-US" altLang="ko-KR" sz="1500" dirty="0">
              <a:ea typeface="굴림" charset="-127"/>
            </a:endParaRPr>
          </a:p>
          <a:p>
            <a:pPr lvl="1"/>
            <a:r>
              <a:rPr lang="en-US" altLang="ko-KR" sz="1500" dirty="0">
                <a:ea typeface="굴림" charset="-127"/>
              </a:rPr>
              <a:t>If any of them is not same, it decrements the TTL of the ACF and forwards the ACF</a:t>
            </a:r>
            <a:r>
              <a:rPr lang="en-US" altLang="ko-KR" sz="1500" dirty="0" smtClean="0">
                <a:ea typeface="굴림" charset="-127"/>
              </a:rPr>
              <a:t>.</a:t>
            </a:r>
            <a:endParaRPr lang="en-US" altLang="ko-KR" sz="1500" dirty="0">
              <a:ea typeface="굴림" charset="-127"/>
            </a:endParaRPr>
          </a:p>
        </p:txBody>
      </p:sp>
      <p:sp>
        <p:nvSpPr>
          <p:cNvPr id="39" name="타원 6"/>
          <p:cNvSpPr>
            <a:spLocks noChangeArrowheads="1"/>
          </p:cNvSpPr>
          <p:nvPr/>
        </p:nvSpPr>
        <p:spPr bwMode="auto">
          <a:xfrm>
            <a:off x="7227362" y="2318660"/>
            <a:ext cx="324216" cy="324216"/>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endParaRPr lang="ko-KR" altLang="en-US" sz="1500" dirty="0">
              <a:solidFill>
                <a:schemeClr val="bg1"/>
              </a:solidFill>
            </a:endParaRPr>
          </a:p>
        </p:txBody>
      </p:sp>
      <p:sp>
        <p:nvSpPr>
          <p:cNvPr id="48" name="타원 10"/>
          <p:cNvSpPr>
            <a:spLocks noChangeArrowheads="1"/>
          </p:cNvSpPr>
          <p:nvPr/>
        </p:nvSpPr>
        <p:spPr bwMode="auto">
          <a:xfrm>
            <a:off x="5724014" y="3110330"/>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endParaRPr lang="ko-KR" altLang="en-US" sz="1500" dirty="0">
              <a:solidFill>
                <a:schemeClr val="bg1"/>
              </a:solidFill>
            </a:endParaRPr>
          </a:p>
        </p:txBody>
      </p:sp>
      <p:sp>
        <p:nvSpPr>
          <p:cNvPr id="63" name="타원 6"/>
          <p:cNvSpPr>
            <a:spLocks noChangeArrowheads="1"/>
          </p:cNvSpPr>
          <p:nvPr/>
        </p:nvSpPr>
        <p:spPr bwMode="auto">
          <a:xfrm>
            <a:off x="7731418" y="2857417"/>
            <a:ext cx="324216" cy="324216"/>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endParaRPr lang="ko-KR" altLang="en-US" sz="1500" dirty="0">
              <a:solidFill>
                <a:schemeClr val="bg1"/>
              </a:solidFill>
            </a:endParaRPr>
          </a:p>
        </p:txBody>
      </p:sp>
      <p:cxnSp>
        <p:nvCxnSpPr>
          <p:cNvPr id="65" name="직선 연결선 64"/>
          <p:cNvCxnSpPr>
            <a:stCxn id="39" idx="5"/>
            <a:endCxn id="63" idx="1"/>
          </p:cNvCxnSpPr>
          <p:nvPr/>
        </p:nvCxnSpPr>
        <p:spPr bwMode="auto">
          <a:xfrm>
            <a:off x="7504098" y="2595396"/>
            <a:ext cx="274800" cy="309501"/>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67" name="타원 6"/>
          <p:cNvSpPr>
            <a:spLocks noChangeArrowheads="1"/>
          </p:cNvSpPr>
          <p:nvPr/>
        </p:nvSpPr>
        <p:spPr bwMode="auto">
          <a:xfrm>
            <a:off x="6184107" y="3680282"/>
            <a:ext cx="324216" cy="324216"/>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endParaRPr lang="ko-KR" altLang="en-US" sz="1500" dirty="0">
              <a:solidFill>
                <a:schemeClr val="bg1"/>
              </a:solidFill>
            </a:endParaRPr>
          </a:p>
        </p:txBody>
      </p:sp>
      <p:cxnSp>
        <p:nvCxnSpPr>
          <p:cNvPr id="69" name="직선 연결선 68"/>
          <p:cNvCxnSpPr>
            <a:stCxn id="48" idx="5"/>
            <a:endCxn id="67" idx="1"/>
          </p:cNvCxnSpPr>
          <p:nvPr/>
        </p:nvCxnSpPr>
        <p:spPr bwMode="auto">
          <a:xfrm>
            <a:off x="6000563" y="3386879"/>
            <a:ext cx="231024" cy="340883"/>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74" name="타원 6"/>
          <p:cNvSpPr>
            <a:spLocks noChangeArrowheads="1"/>
          </p:cNvSpPr>
          <p:nvPr/>
        </p:nvSpPr>
        <p:spPr bwMode="auto">
          <a:xfrm>
            <a:off x="7640904" y="3758819"/>
            <a:ext cx="324216" cy="324216"/>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endParaRPr lang="ko-KR" altLang="en-US" sz="1500" dirty="0">
              <a:solidFill>
                <a:schemeClr val="bg1"/>
              </a:solidFill>
            </a:endParaRPr>
          </a:p>
        </p:txBody>
      </p:sp>
      <p:cxnSp>
        <p:nvCxnSpPr>
          <p:cNvPr id="76" name="직선 연결선 75"/>
          <p:cNvCxnSpPr>
            <a:stCxn id="67" idx="5"/>
            <a:endCxn id="29" idx="2"/>
          </p:cNvCxnSpPr>
          <p:nvPr/>
        </p:nvCxnSpPr>
        <p:spPr bwMode="auto">
          <a:xfrm>
            <a:off x="6460843" y="3957018"/>
            <a:ext cx="469122" cy="47608"/>
          </a:xfrm>
          <a:prstGeom prst="line">
            <a:avLst/>
          </a:prstGeom>
          <a:ln w="19050">
            <a:solidFill>
              <a:schemeClr val="accent1">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7" name="직선 연결선 76"/>
          <p:cNvCxnSpPr>
            <a:stCxn id="63" idx="4"/>
            <a:endCxn id="74" idx="0"/>
          </p:cNvCxnSpPr>
          <p:nvPr/>
        </p:nvCxnSpPr>
        <p:spPr bwMode="auto">
          <a:xfrm flipH="1">
            <a:off x="7803017" y="3181637"/>
            <a:ext cx="90514" cy="577186"/>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78" name="직선 연결선 77"/>
          <p:cNvCxnSpPr>
            <a:stCxn id="29" idx="6"/>
            <a:endCxn id="74" idx="3"/>
          </p:cNvCxnSpPr>
          <p:nvPr/>
        </p:nvCxnSpPr>
        <p:spPr bwMode="auto">
          <a:xfrm>
            <a:off x="7253815" y="4004626"/>
            <a:ext cx="434569" cy="30929"/>
          </a:xfrm>
          <a:prstGeom prst="line">
            <a:avLst/>
          </a:prstGeom>
          <a:ln w="19050">
            <a:solidFill>
              <a:schemeClr val="accent1">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9" name="슬라이드 번호 개체 틀 3"/>
          <p:cNvSpPr>
            <a:spLocks noGrp="1"/>
          </p:cNvSpPr>
          <p:nvPr>
            <p:ph type="sldNum" sz="quarter" idx="10"/>
          </p:nvPr>
        </p:nvSpPr>
        <p:spPr>
          <a:xfrm>
            <a:off x="4344988" y="6475413"/>
            <a:ext cx="530225" cy="182562"/>
          </a:xfrm>
        </p:spPr>
        <p:txBody>
          <a:bodyPr/>
          <a:lstStyle/>
          <a:p>
            <a:pPr>
              <a:defRPr/>
            </a:pPr>
            <a:r>
              <a:rPr lang="en-US" altLang="ko-KR" smtClean="0"/>
              <a:t>Slide </a:t>
            </a:r>
            <a:fld id="{663B2C6A-A10B-4153-9678-0E313D0C0BBD}" type="slidenum">
              <a:rPr lang="en-US" altLang="ko-KR" smtClean="0"/>
              <a:pPr>
                <a:defRPr/>
              </a:pPr>
              <a:t>5</a:t>
            </a:fld>
            <a:endParaRPr lang="en-US" altLang="ko-KR"/>
          </a:p>
        </p:txBody>
      </p:sp>
      <p:sp>
        <p:nvSpPr>
          <p:cNvPr id="35" name="타원 6"/>
          <p:cNvSpPr>
            <a:spLocks noChangeArrowheads="1"/>
          </p:cNvSpPr>
          <p:nvPr/>
        </p:nvSpPr>
        <p:spPr bwMode="auto">
          <a:xfrm>
            <a:off x="5953967" y="5186227"/>
            <a:ext cx="324216" cy="324216"/>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endParaRPr lang="ko-KR" altLang="en-US" sz="1500" dirty="0">
              <a:solidFill>
                <a:schemeClr val="bg1"/>
              </a:solidFill>
            </a:endParaRPr>
          </a:p>
        </p:txBody>
      </p:sp>
      <p:sp>
        <p:nvSpPr>
          <p:cNvPr id="36" name="타원 35"/>
          <p:cNvSpPr/>
          <p:nvPr/>
        </p:nvSpPr>
        <p:spPr bwMode="auto">
          <a:xfrm>
            <a:off x="6459617" y="4684532"/>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endParaRPr lang="ko-KR" altLang="en-US" sz="1500" dirty="0">
              <a:solidFill>
                <a:schemeClr val="tx1"/>
              </a:solidFill>
              <a:ea typeface="굴림" pitchFamily="50" charset="-127"/>
            </a:endParaRPr>
          </a:p>
        </p:txBody>
      </p:sp>
      <p:cxnSp>
        <p:nvCxnSpPr>
          <p:cNvPr id="37" name="직선 연결선 36"/>
          <p:cNvCxnSpPr>
            <a:stCxn id="36" idx="7"/>
            <a:endCxn id="29" idx="4"/>
          </p:cNvCxnSpPr>
          <p:nvPr/>
        </p:nvCxnSpPr>
        <p:spPr bwMode="auto">
          <a:xfrm flipV="1">
            <a:off x="6736040" y="4166551"/>
            <a:ext cx="355850" cy="565408"/>
          </a:xfrm>
          <a:prstGeom prst="line">
            <a:avLst/>
          </a:prstGeom>
          <a:ln w="19050">
            <a:solidFill>
              <a:schemeClr val="accent1">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직선 연결선 37"/>
          <p:cNvCxnSpPr>
            <a:stCxn id="35" idx="7"/>
            <a:endCxn id="36" idx="3"/>
          </p:cNvCxnSpPr>
          <p:nvPr/>
        </p:nvCxnSpPr>
        <p:spPr bwMode="auto">
          <a:xfrm flipV="1">
            <a:off x="6230703" y="4960955"/>
            <a:ext cx="276341" cy="272752"/>
          </a:xfrm>
          <a:prstGeom prst="line">
            <a:avLst/>
          </a:prstGeom>
          <a:ln w="19050">
            <a:solidFill>
              <a:schemeClr val="accent1">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9" name="타원 28"/>
          <p:cNvSpPr/>
          <p:nvPr/>
        </p:nvSpPr>
        <p:spPr bwMode="auto">
          <a:xfrm>
            <a:off x="6929965" y="3842701"/>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endParaRPr lang="ko-KR" altLang="en-US" sz="1500" dirty="0">
              <a:solidFill>
                <a:schemeClr val="tx1"/>
              </a:solidFill>
              <a:ea typeface="굴림" pitchFamily="50" charset="-127"/>
            </a:endParaRPr>
          </a:p>
        </p:txBody>
      </p:sp>
      <p:sp>
        <p:nvSpPr>
          <p:cNvPr id="32" name="타원형 설명선 31"/>
          <p:cNvSpPr/>
          <p:nvPr/>
        </p:nvSpPr>
        <p:spPr bwMode="auto">
          <a:xfrm>
            <a:off x="7091890" y="5008382"/>
            <a:ext cx="1512558" cy="868890"/>
          </a:xfrm>
          <a:prstGeom prst="wedgeEllipseCallout">
            <a:avLst>
              <a:gd name="adj1" fmla="val -46069"/>
              <a:gd name="adj2" fmla="val -128902"/>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Arial" charset="0"/>
                <a:ea typeface="굴림" pitchFamily="50" charset="-127"/>
              </a:rPr>
              <a:t>Local repair</a:t>
            </a:r>
            <a:r>
              <a:rPr kumimoji="0" lang="en-US" altLang="ko-KR" sz="1400" b="0" i="0" u="none" strike="noStrike" cap="none" normalizeH="0" dirty="0" smtClean="0">
                <a:ln>
                  <a:noFill/>
                </a:ln>
                <a:solidFill>
                  <a:schemeClr val="tx1"/>
                </a:solidFill>
                <a:effectLst/>
                <a:latin typeface="Arial" charset="0"/>
                <a:ea typeface="굴림" pitchFamily="50" charset="-127"/>
              </a:rPr>
              <a:t> &amp;</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dirty="0" smtClean="0">
                <a:ln>
                  <a:noFill/>
                </a:ln>
                <a:solidFill>
                  <a:schemeClr val="tx1"/>
                </a:solidFill>
                <a:effectLst/>
                <a:latin typeface="Arial" charset="0"/>
                <a:ea typeface="굴림" pitchFamily="50" charset="-127"/>
              </a:rPr>
              <a:t>merging groups.</a:t>
            </a:r>
            <a:endParaRPr kumimoji="0" lang="ko-KR" altLang="en-US" sz="1400" b="0" i="0" u="none" strike="noStrike" cap="none" normalizeH="0" baseline="0" dirty="0" smtClean="0">
              <a:ln>
                <a:noFill/>
              </a:ln>
              <a:solidFill>
                <a:schemeClr val="tx1"/>
              </a:solidFill>
              <a:effectLst/>
              <a:latin typeface="Arial" charset="0"/>
              <a:ea typeface="굴림" pitchFamily="50" charset="-127"/>
            </a:endParaRPr>
          </a:p>
        </p:txBody>
      </p:sp>
    </p:spTree>
    <p:extLst>
      <p:ext uri="{BB962C8B-B14F-4D97-AF65-F5344CB8AC3E}">
        <p14:creationId xmlns:p14="http://schemas.microsoft.com/office/powerpoint/2010/main" val="2604738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Mobility Support for Group (</a:t>
            </a:r>
            <a:r>
              <a:rPr lang="en-US" altLang="ko-KR" dirty="0" smtClean="0">
                <a:ea typeface="굴림" charset="-127"/>
              </a:rPr>
              <a:t>4/4)</a:t>
            </a:r>
            <a:endParaRPr lang="ko-KR" altLang="en-US" dirty="0">
              <a:solidFill>
                <a:srgbClr val="FF0000"/>
              </a:solidFill>
            </a:endParaRP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6</a:t>
            </a:fld>
            <a:endParaRPr lang="en-US" altLang="ko-KR"/>
          </a:p>
        </p:txBody>
      </p:sp>
      <p:sp>
        <p:nvSpPr>
          <p:cNvPr id="14" name="내용 개체 틀 2"/>
          <p:cNvSpPr>
            <a:spLocks noGrp="1"/>
          </p:cNvSpPr>
          <p:nvPr>
            <p:ph idx="1"/>
          </p:nvPr>
        </p:nvSpPr>
        <p:spPr>
          <a:xfrm>
            <a:off x="457200" y="1600200"/>
            <a:ext cx="8003232" cy="4525963"/>
          </a:xfrm>
        </p:spPr>
        <p:txBody>
          <a:bodyPr>
            <a:normAutofit/>
          </a:bodyPr>
          <a:lstStyle/>
          <a:p>
            <a:pPr>
              <a:lnSpc>
                <a:spcPct val="90000"/>
              </a:lnSpc>
            </a:pPr>
            <a:r>
              <a:rPr lang="en-US" altLang="ko-KR" sz="2000" dirty="0">
                <a:ea typeface="굴림" charset="-127"/>
              </a:rPr>
              <a:t>F</a:t>
            </a:r>
            <a:r>
              <a:rPr lang="en-US" altLang="ko-KR" sz="2000" dirty="0" smtClean="0">
                <a:ea typeface="굴림" charset="-127"/>
              </a:rPr>
              <a:t>ind/join procedure by using </a:t>
            </a:r>
            <a:r>
              <a:rPr lang="en-US" altLang="ko-KR" sz="2000" dirty="0">
                <a:ea typeface="굴림" charset="-127"/>
              </a:rPr>
              <a:t>ACFs </a:t>
            </a:r>
            <a:r>
              <a:rPr lang="en-US" altLang="ko-KR" sz="2000" dirty="0" smtClean="0">
                <a:ea typeface="굴림" charset="-127"/>
              </a:rPr>
              <a:t>and ARCFs can help merging disjoint groups.</a:t>
            </a:r>
          </a:p>
          <a:p>
            <a:pPr lvl="1">
              <a:lnSpc>
                <a:spcPct val="90000"/>
              </a:lnSpc>
            </a:pPr>
            <a:r>
              <a:rPr lang="en-US" altLang="ko-KR" sz="2000" dirty="0" smtClean="0">
                <a:ea typeface="굴림" charset="-127"/>
              </a:rPr>
              <a:t>If a PD in a group receives a ACF from different disjoint group with the</a:t>
            </a:r>
            <a:r>
              <a:rPr lang="en-US" altLang="ko-KR" sz="2000" dirty="0">
                <a:ea typeface="굴림" charset="-127"/>
              </a:rPr>
              <a:t> same Device Group ID &amp; Application type ID &amp; Application-specific ID &amp; Application-specific group </a:t>
            </a:r>
            <a:r>
              <a:rPr lang="en-US" altLang="ko-KR" sz="2000" dirty="0" smtClean="0">
                <a:ea typeface="굴림" charset="-127"/>
              </a:rPr>
              <a:t>ID, it can initiate merging process.</a:t>
            </a:r>
          </a:p>
          <a:p>
            <a:pPr lvl="1">
              <a:lnSpc>
                <a:spcPct val="90000"/>
              </a:lnSpc>
            </a:pPr>
            <a:r>
              <a:rPr lang="en-US" altLang="ko-KR" sz="2000" dirty="0" smtClean="0">
                <a:ea typeface="굴림" charset="-127"/>
              </a:rPr>
              <a:t>The PD then replies to the ACF originator with ARCF.</a:t>
            </a:r>
          </a:p>
          <a:p>
            <a:pPr lvl="1">
              <a:lnSpc>
                <a:spcPct val="90000"/>
              </a:lnSpc>
            </a:pPr>
            <a:r>
              <a:rPr lang="en-US" altLang="ko-KR" sz="2000" dirty="0" smtClean="0">
                <a:ea typeface="굴림" charset="-127"/>
              </a:rPr>
              <a:t>Then, these two disjoint groups are merged by Device ID Creation Scheme.</a:t>
            </a:r>
          </a:p>
          <a:p>
            <a:pPr>
              <a:lnSpc>
                <a:spcPct val="90000"/>
              </a:lnSpc>
            </a:pPr>
            <a:r>
              <a:rPr lang="en-US" altLang="ko-KR" sz="2000" dirty="0" smtClean="0">
                <a:ea typeface="굴림" charset="-127"/>
              </a:rPr>
              <a:t>Local repair by using ACFs and ARCFs also can help merging disjoint groups.</a:t>
            </a:r>
          </a:p>
          <a:p>
            <a:pPr lvl="1">
              <a:lnSpc>
                <a:spcPct val="90000"/>
              </a:lnSpc>
            </a:pPr>
            <a:r>
              <a:rPr lang="en-US" altLang="ko-KR" sz="2000" dirty="0" smtClean="0">
                <a:ea typeface="굴림" charset="-127"/>
              </a:rPr>
              <a:t>Each group member performs local repair periodically during </a:t>
            </a:r>
            <a:r>
              <a:rPr lang="en-US" altLang="ko-KR" sz="2000" i="1" dirty="0" smtClean="0">
                <a:ea typeface="굴림" charset="-127"/>
              </a:rPr>
              <a:t>T</a:t>
            </a:r>
            <a:r>
              <a:rPr lang="en-US" altLang="ko-KR" sz="2000" i="1" baseline="-25000" dirty="0" smtClean="0">
                <a:ea typeface="굴림" charset="-127"/>
              </a:rPr>
              <a:t>L</a:t>
            </a:r>
            <a:r>
              <a:rPr lang="en-US" altLang="ko-KR" sz="2000" baseline="-25000" dirty="0" smtClean="0">
                <a:ea typeface="굴림" charset="-127"/>
              </a:rPr>
              <a:t> </a:t>
            </a:r>
            <a:r>
              <a:rPr lang="en-US" altLang="ko-KR" sz="2000" dirty="0" smtClean="0">
                <a:ea typeface="굴림" charset="-127"/>
              </a:rPr>
              <a:t>(long duty cycle)</a:t>
            </a:r>
            <a:r>
              <a:rPr lang="en-US" altLang="ko-KR" sz="2000" baseline="-25000" dirty="0" smtClean="0">
                <a:ea typeface="굴림" charset="-127"/>
              </a:rPr>
              <a:t> </a:t>
            </a:r>
            <a:r>
              <a:rPr lang="en-US" altLang="ko-KR" sz="2000" dirty="0" smtClean="0">
                <a:ea typeface="굴림" charset="-127"/>
              </a:rPr>
              <a:t>in order to merge disjoint groups.</a:t>
            </a:r>
          </a:p>
          <a:p>
            <a:pPr>
              <a:lnSpc>
                <a:spcPct val="90000"/>
              </a:lnSpc>
            </a:pPr>
            <a:endParaRPr lang="en-US" altLang="ko-KR" sz="2000" dirty="0" smtClean="0">
              <a:ea typeface="굴림" charset="-127"/>
            </a:endParaRPr>
          </a:p>
        </p:txBody>
      </p:sp>
    </p:spTree>
    <p:extLst>
      <p:ext uri="{BB962C8B-B14F-4D97-AF65-F5344CB8AC3E}">
        <p14:creationId xmlns:p14="http://schemas.microsoft.com/office/powerpoint/2010/main" val="41096139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Flow Chart - Local </a:t>
            </a:r>
            <a:r>
              <a:rPr lang="en-US" altLang="ko-KR" dirty="0" smtClean="0"/>
              <a:t>Repair</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7</a:t>
            </a:fld>
            <a:endParaRPr lang="en-US" altLang="ko-KR"/>
          </a:p>
        </p:txBody>
      </p:sp>
      <p:cxnSp>
        <p:nvCxnSpPr>
          <p:cNvPr id="24" name="직선 연결선 23"/>
          <p:cNvCxnSpPr/>
          <p:nvPr/>
        </p:nvCxnSpPr>
        <p:spPr bwMode="auto">
          <a:xfrm>
            <a:off x="1350318"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26" name="직선 연결선 25"/>
          <p:cNvCxnSpPr/>
          <p:nvPr/>
        </p:nvCxnSpPr>
        <p:spPr bwMode="auto">
          <a:xfrm>
            <a:off x="7793682"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30" name="직선 연결선 29"/>
          <p:cNvCxnSpPr/>
          <p:nvPr/>
        </p:nvCxnSpPr>
        <p:spPr bwMode="auto">
          <a:xfrm>
            <a:off x="4572000"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33" name="타원 32"/>
          <p:cNvSpPr/>
          <p:nvPr/>
        </p:nvSpPr>
        <p:spPr bwMode="auto">
          <a:xfrm>
            <a:off x="810258"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Arial" charset="0"/>
                <a:ea typeface="굴림" pitchFamily="50" charset="-127"/>
              </a:rPr>
              <a:t>PD 1</a:t>
            </a: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35" name="타원 34"/>
          <p:cNvSpPr/>
          <p:nvPr/>
        </p:nvSpPr>
        <p:spPr bwMode="auto">
          <a:xfrm>
            <a:off x="403194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Arial" charset="0"/>
                <a:ea typeface="굴림" pitchFamily="50" charset="-127"/>
              </a:rPr>
              <a:t>PD 2</a:t>
            </a: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36" name="타원 35"/>
          <p:cNvSpPr/>
          <p:nvPr/>
        </p:nvSpPr>
        <p:spPr bwMode="auto">
          <a:xfrm>
            <a:off x="7253622"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Arial" charset="0"/>
                <a:ea typeface="굴림" pitchFamily="50" charset="-127"/>
              </a:rPr>
              <a:t>PD 3</a:t>
            </a: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cxnSp>
        <p:nvCxnSpPr>
          <p:cNvPr id="37" name="직선 화살표 연결선 36"/>
          <p:cNvCxnSpPr/>
          <p:nvPr/>
        </p:nvCxnSpPr>
        <p:spPr bwMode="auto">
          <a:xfrm>
            <a:off x="1350318" y="3023701"/>
            <a:ext cx="6443365" cy="0"/>
          </a:xfrm>
          <a:prstGeom prst="straightConnector1">
            <a:avLst/>
          </a:prstGeom>
          <a:ln>
            <a:prstDash val="dash"/>
            <a:headEnd type="arrow" w="med" len="med"/>
            <a:tailEnd type="arrow"/>
          </a:ln>
        </p:spPr>
        <p:style>
          <a:lnRef idx="2">
            <a:schemeClr val="accent2"/>
          </a:lnRef>
          <a:fillRef idx="0">
            <a:schemeClr val="accent2"/>
          </a:fillRef>
          <a:effectRef idx="1">
            <a:schemeClr val="accent2"/>
          </a:effectRef>
          <a:fontRef idx="minor">
            <a:schemeClr val="tx1"/>
          </a:fontRef>
        </p:style>
      </p:cxnSp>
      <p:sp>
        <p:nvSpPr>
          <p:cNvPr id="38" name="TextBox 37"/>
          <p:cNvSpPr txBox="1"/>
          <p:nvPr/>
        </p:nvSpPr>
        <p:spPr>
          <a:xfrm>
            <a:off x="4746903" y="2403321"/>
            <a:ext cx="1545616" cy="323165"/>
          </a:xfrm>
          <a:prstGeom prst="rect">
            <a:avLst/>
          </a:prstGeom>
          <a:noFill/>
        </p:spPr>
        <p:txBody>
          <a:bodyPr wrap="none" rtlCol="0">
            <a:spAutoFit/>
          </a:bodyPr>
          <a:lstStyle/>
          <a:p>
            <a:pPr algn="ctr"/>
            <a:r>
              <a:rPr lang="en-US" altLang="ko-KR" sz="1500" dirty="0" smtClean="0">
                <a:solidFill>
                  <a:srgbClr val="C00000"/>
                </a:solidFill>
              </a:rPr>
              <a:t>PD 2 Disappear</a:t>
            </a:r>
            <a:endParaRPr lang="ko-KR" altLang="en-US" sz="1500" dirty="0">
              <a:solidFill>
                <a:srgbClr val="C00000"/>
              </a:solidFill>
            </a:endParaRPr>
          </a:p>
        </p:txBody>
      </p:sp>
      <p:cxnSp>
        <p:nvCxnSpPr>
          <p:cNvPr id="42" name="직선 화살표 연결선 41"/>
          <p:cNvCxnSpPr/>
          <p:nvPr/>
        </p:nvCxnSpPr>
        <p:spPr bwMode="auto">
          <a:xfrm>
            <a:off x="1350318" y="4581128"/>
            <a:ext cx="6443365" cy="0"/>
          </a:xfrm>
          <a:prstGeom prst="straightConnector1">
            <a:avLst/>
          </a:prstGeom>
          <a:ln>
            <a:headEnd type="oval" w="med" len="med"/>
            <a:tailEnd type="arrow"/>
          </a:ln>
        </p:spPr>
        <p:style>
          <a:lnRef idx="2">
            <a:schemeClr val="dk1"/>
          </a:lnRef>
          <a:fillRef idx="0">
            <a:schemeClr val="dk1"/>
          </a:fillRef>
          <a:effectRef idx="1">
            <a:schemeClr val="dk1"/>
          </a:effectRef>
          <a:fontRef idx="minor">
            <a:schemeClr val="tx1"/>
          </a:fontRef>
        </p:style>
      </p:cxnSp>
      <p:sp>
        <p:nvSpPr>
          <p:cNvPr id="43" name="TextBox 42"/>
          <p:cNvSpPr txBox="1"/>
          <p:nvPr/>
        </p:nvSpPr>
        <p:spPr>
          <a:xfrm>
            <a:off x="2430116" y="4257962"/>
            <a:ext cx="1062086" cy="323165"/>
          </a:xfrm>
          <a:prstGeom prst="rect">
            <a:avLst/>
          </a:prstGeom>
          <a:noFill/>
        </p:spPr>
        <p:txBody>
          <a:bodyPr wrap="none" rtlCol="0">
            <a:spAutoFit/>
          </a:bodyPr>
          <a:lstStyle/>
          <a:p>
            <a:pPr algn="ctr"/>
            <a:r>
              <a:rPr lang="en-US" altLang="ko-KR" sz="1500" dirty="0" smtClean="0"/>
              <a:t>Send ACF</a:t>
            </a:r>
            <a:endParaRPr lang="ko-KR" altLang="en-US" sz="1500" dirty="0"/>
          </a:p>
        </p:txBody>
      </p:sp>
      <p:cxnSp>
        <p:nvCxnSpPr>
          <p:cNvPr id="44" name="직선 연결선 43"/>
          <p:cNvCxnSpPr>
            <a:stCxn id="35" idx="6"/>
            <a:endCxn id="36" idx="2"/>
          </p:cNvCxnSpPr>
          <p:nvPr/>
        </p:nvCxnSpPr>
        <p:spPr bwMode="auto">
          <a:xfrm>
            <a:off x="5112060" y="1989040"/>
            <a:ext cx="2141562"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45" name="직선 연결선 44"/>
          <p:cNvCxnSpPr>
            <a:stCxn id="33" idx="6"/>
            <a:endCxn id="35" idx="2"/>
          </p:cNvCxnSpPr>
          <p:nvPr/>
        </p:nvCxnSpPr>
        <p:spPr bwMode="auto">
          <a:xfrm>
            <a:off x="1890378" y="1989040"/>
            <a:ext cx="2141562"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sp>
        <p:nvSpPr>
          <p:cNvPr id="46" name="TextBox 45"/>
          <p:cNvSpPr txBox="1"/>
          <p:nvPr/>
        </p:nvSpPr>
        <p:spPr>
          <a:xfrm>
            <a:off x="2637006" y="2700536"/>
            <a:ext cx="1394934" cy="323165"/>
          </a:xfrm>
          <a:prstGeom prst="rect">
            <a:avLst/>
          </a:prstGeom>
          <a:noFill/>
        </p:spPr>
        <p:txBody>
          <a:bodyPr wrap="none" rtlCol="0">
            <a:spAutoFit/>
          </a:bodyPr>
          <a:lstStyle/>
          <a:p>
            <a:pPr algn="ctr"/>
            <a:r>
              <a:rPr lang="en-US" altLang="ko-KR" sz="1500" dirty="0" smtClean="0">
                <a:solidFill>
                  <a:srgbClr val="C00000"/>
                </a:solidFill>
              </a:rPr>
              <a:t>Link is Broken</a:t>
            </a:r>
            <a:endParaRPr lang="ko-KR" altLang="en-US" sz="1500" dirty="0">
              <a:solidFill>
                <a:srgbClr val="C00000"/>
              </a:solidFill>
            </a:endParaRPr>
          </a:p>
        </p:txBody>
      </p:sp>
      <p:sp>
        <p:nvSpPr>
          <p:cNvPr id="47" name="TextBox 46"/>
          <p:cNvSpPr txBox="1"/>
          <p:nvPr/>
        </p:nvSpPr>
        <p:spPr>
          <a:xfrm>
            <a:off x="5560427" y="4618003"/>
            <a:ext cx="1244828" cy="323165"/>
          </a:xfrm>
          <a:prstGeom prst="rect">
            <a:avLst/>
          </a:prstGeom>
          <a:noFill/>
        </p:spPr>
        <p:txBody>
          <a:bodyPr wrap="none" rtlCol="0">
            <a:spAutoFit/>
          </a:bodyPr>
          <a:lstStyle/>
          <a:p>
            <a:r>
              <a:rPr lang="en-US" altLang="ko-KR" sz="1500" dirty="0" smtClean="0"/>
              <a:t>Reply ARCF</a:t>
            </a:r>
            <a:endParaRPr lang="ko-KR" altLang="en-US" sz="1500" dirty="0"/>
          </a:p>
        </p:txBody>
      </p:sp>
      <p:sp>
        <p:nvSpPr>
          <p:cNvPr id="48" name="곱셈 기호 47"/>
          <p:cNvSpPr/>
          <p:nvPr/>
        </p:nvSpPr>
        <p:spPr bwMode="auto">
          <a:xfrm>
            <a:off x="4283968" y="2276872"/>
            <a:ext cx="576064" cy="576064"/>
          </a:xfrm>
          <a:prstGeom prst="mathMultiply">
            <a:avLst>
              <a:gd name="adj1" fmla="val 11945"/>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cxnSp>
        <p:nvCxnSpPr>
          <p:cNvPr id="49" name="직선 화살표 연결선 48"/>
          <p:cNvCxnSpPr/>
          <p:nvPr/>
        </p:nvCxnSpPr>
        <p:spPr bwMode="auto">
          <a:xfrm>
            <a:off x="1350318" y="4941168"/>
            <a:ext cx="6443365" cy="0"/>
          </a:xfrm>
          <a:prstGeom prst="straightConnector1">
            <a:avLst/>
          </a:prstGeom>
          <a:ln>
            <a:headEnd type="arrow" w="med" len="med"/>
            <a:tailEnd type="oval"/>
          </a:ln>
        </p:spPr>
        <p:style>
          <a:lnRef idx="2">
            <a:schemeClr val="dk1"/>
          </a:lnRef>
          <a:fillRef idx="0">
            <a:schemeClr val="dk1"/>
          </a:fillRef>
          <a:effectRef idx="1">
            <a:schemeClr val="dk1"/>
          </a:effectRef>
          <a:fontRef idx="minor">
            <a:schemeClr val="tx1"/>
          </a:fontRef>
        </p:style>
      </p:cxnSp>
      <p:cxnSp>
        <p:nvCxnSpPr>
          <p:cNvPr id="50" name="꺾인 연결선 49"/>
          <p:cNvCxnSpPr>
            <a:endCxn id="51" idx="1"/>
          </p:cNvCxnSpPr>
          <p:nvPr/>
        </p:nvCxnSpPr>
        <p:spPr bwMode="auto">
          <a:xfrm flipV="1">
            <a:off x="1350318" y="3584049"/>
            <a:ext cx="413282" cy="204991"/>
          </a:xfrm>
          <a:prstGeom prst="bentConnector3">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51" name="TextBox 50"/>
          <p:cNvSpPr txBox="1"/>
          <p:nvPr/>
        </p:nvSpPr>
        <p:spPr>
          <a:xfrm>
            <a:off x="1763600" y="3307050"/>
            <a:ext cx="2592376" cy="553998"/>
          </a:xfrm>
          <a:prstGeom prst="rect">
            <a:avLst/>
          </a:prstGeom>
          <a:ln/>
        </p:spPr>
        <p:style>
          <a:lnRef idx="2">
            <a:schemeClr val="dk1"/>
          </a:lnRef>
          <a:fillRef idx="1">
            <a:schemeClr val="lt1"/>
          </a:fillRef>
          <a:effectRef idx="0">
            <a:schemeClr val="dk1"/>
          </a:effectRef>
          <a:fontRef idx="minor">
            <a:schemeClr val="dk1"/>
          </a:fontRef>
        </p:style>
        <p:txBody>
          <a:bodyPr wrap="none" rtlCol="0">
            <a:spAutoFit/>
          </a:bodyPr>
          <a:lstStyle/>
          <a:p>
            <a:pPr algn="ctr"/>
            <a:r>
              <a:rPr lang="en-US" altLang="ko-KR" sz="1500" dirty="0" smtClean="0">
                <a:solidFill>
                  <a:srgbClr val="C00000"/>
                </a:solidFill>
              </a:rPr>
              <a:t>PD 1 detects the link broken</a:t>
            </a:r>
            <a:br>
              <a:rPr lang="en-US" altLang="ko-KR" sz="1500" dirty="0" smtClean="0">
                <a:solidFill>
                  <a:srgbClr val="C00000"/>
                </a:solidFill>
              </a:rPr>
            </a:br>
            <a:r>
              <a:rPr lang="en-US" altLang="ko-KR" sz="1500" dirty="0" smtClean="0">
                <a:solidFill>
                  <a:srgbClr val="C00000"/>
                </a:solidFill>
              </a:rPr>
              <a:t>(due to MGNF (Type = 1))</a:t>
            </a:r>
            <a:endParaRPr lang="ko-KR" altLang="en-US" sz="1500" dirty="0">
              <a:solidFill>
                <a:srgbClr val="C00000"/>
              </a:solidFill>
            </a:endParaRPr>
          </a:p>
        </p:txBody>
      </p:sp>
      <p:cxnSp>
        <p:nvCxnSpPr>
          <p:cNvPr id="52" name="직선 화살표 연결선 51"/>
          <p:cNvCxnSpPr/>
          <p:nvPr/>
        </p:nvCxnSpPr>
        <p:spPr bwMode="auto">
          <a:xfrm>
            <a:off x="1350319" y="5589240"/>
            <a:ext cx="6443364" cy="0"/>
          </a:xfrm>
          <a:prstGeom prst="straightConnector1">
            <a:avLst/>
          </a:prstGeom>
          <a:ln>
            <a:headEnd type="arrow" w="med" len="med"/>
            <a:tailEnd type="arrow"/>
          </a:ln>
        </p:spPr>
        <p:style>
          <a:lnRef idx="2">
            <a:schemeClr val="accent1"/>
          </a:lnRef>
          <a:fillRef idx="0">
            <a:schemeClr val="accent1"/>
          </a:fillRef>
          <a:effectRef idx="1">
            <a:schemeClr val="accent1"/>
          </a:effectRef>
          <a:fontRef idx="minor">
            <a:schemeClr val="tx1"/>
          </a:fontRef>
        </p:style>
      </p:cxnSp>
      <p:sp>
        <p:nvSpPr>
          <p:cNvPr id="53" name="TextBox 52"/>
          <p:cNvSpPr txBox="1"/>
          <p:nvPr/>
        </p:nvSpPr>
        <p:spPr>
          <a:xfrm>
            <a:off x="3491880" y="5194067"/>
            <a:ext cx="2199641" cy="323165"/>
          </a:xfrm>
          <a:prstGeom prst="rect">
            <a:avLst/>
          </a:prstGeom>
          <a:noFill/>
        </p:spPr>
        <p:txBody>
          <a:bodyPr wrap="none" rtlCol="0">
            <a:spAutoFit/>
          </a:bodyPr>
          <a:lstStyle/>
          <a:p>
            <a:r>
              <a:rPr lang="en-US" altLang="ko-KR" sz="1500" dirty="0" smtClean="0">
                <a:solidFill>
                  <a:srgbClr val="0070C0"/>
                </a:solidFill>
              </a:rPr>
              <a:t>New Link is established</a:t>
            </a:r>
            <a:endParaRPr lang="ko-KR" altLang="en-US" sz="1500" dirty="0">
              <a:solidFill>
                <a:srgbClr val="0070C0"/>
              </a:solidFill>
            </a:endParaRPr>
          </a:p>
        </p:txBody>
      </p:sp>
      <p:cxnSp>
        <p:nvCxnSpPr>
          <p:cNvPr id="54" name="직선 화살표 연결선 53"/>
          <p:cNvCxnSpPr/>
          <p:nvPr/>
        </p:nvCxnSpPr>
        <p:spPr bwMode="auto">
          <a:xfrm>
            <a:off x="1350318" y="4221088"/>
            <a:ext cx="6443365" cy="0"/>
          </a:xfrm>
          <a:prstGeom prst="straightConnector1">
            <a:avLst/>
          </a:prstGeom>
          <a:ln>
            <a:headEnd type="oval" w="med" len="med"/>
            <a:tailEnd type="arrow"/>
          </a:ln>
        </p:spPr>
        <p:style>
          <a:lnRef idx="2">
            <a:schemeClr val="dk1"/>
          </a:lnRef>
          <a:fillRef idx="0">
            <a:schemeClr val="dk1"/>
          </a:fillRef>
          <a:effectRef idx="1">
            <a:schemeClr val="dk1"/>
          </a:effectRef>
          <a:fontRef idx="minor">
            <a:schemeClr val="tx1"/>
          </a:fontRef>
        </p:style>
      </p:cxnSp>
      <p:sp>
        <p:nvSpPr>
          <p:cNvPr id="55" name="TextBox 54"/>
          <p:cNvSpPr txBox="1"/>
          <p:nvPr/>
        </p:nvSpPr>
        <p:spPr>
          <a:xfrm>
            <a:off x="1953996" y="3897922"/>
            <a:ext cx="3204723" cy="323165"/>
          </a:xfrm>
          <a:prstGeom prst="rect">
            <a:avLst/>
          </a:prstGeom>
          <a:noFill/>
        </p:spPr>
        <p:txBody>
          <a:bodyPr wrap="none" rtlCol="0">
            <a:spAutoFit/>
          </a:bodyPr>
          <a:lstStyle/>
          <a:p>
            <a:r>
              <a:rPr lang="en-US" altLang="ko-KR" sz="1500" dirty="0" smtClean="0"/>
              <a:t>Send MGNF </a:t>
            </a:r>
            <a:r>
              <a:rPr lang="en-US" altLang="ko-KR" sz="1500" dirty="0"/>
              <a:t>(notification type = 7) .</a:t>
            </a:r>
          </a:p>
        </p:txBody>
      </p:sp>
    </p:spTree>
    <p:extLst>
      <p:ext uri="{BB962C8B-B14F-4D97-AF65-F5344CB8AC3E}">
        <p14:creationId xmlns:p14="http://schemas.microsoft.com/office/powerpoint/2010/main" val="81756434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39822</TotalTime>
  <Words>614</Words>
  <Application>Microsoft Office PowerPoint</Application>
  <PresentationFormat>화면 슬라이드 쇼(4:3)</PresentationFormat>
  <Paragraphs>89</Paragraphs>
  <Slides>7</Slides>
  <Notes>5</Notes>
  <HiddenSlides>0</HiddenSlides>
  <MMClips>0</MMClips>
  <ScaleCrop>false</ScaleCrop>
  <HeadingPairs>
    <vt:vector size="4" baseType="variant">
      <vt:variant>
        <vt:lpstr>테마</vt:lpstr>
      </vt:variant>
      <vt:variant>
        <vt:i4>1</vt:i4>
      </vt:variant>
      <vt:variant>
        <vt:lpstr>슬라이드 제목</vt:lpstr>
      </vt:variant>
      <vt:variant>
        <vt:i4>7</vt:i4>
      </vt:variant>
    </vt:vector>
  </HeadingPairs>
  <TitlesOfParts>
    <vt:vector size="8" baseType="lpstr">
      <vt:lpstr>IEEE-P802_15</vt:lpstr>
      <vt:lpstr>PowerPoint 프레젠테이션</vt:lpstr>
      <vt:lpstr>PowerPoint 프레젠테이션</vt:lpstr>
      <vt:lpstr>Mobility Support for Group (1/4)</vt:lpstr>
      <vt:lpstr>Mobility Support for Group (2/4)</vt:lpstr>
      <vt:lpstr>Mobility Support for Group (3/4)</vt:lpstr>
      <vt:lpstr>Mobility Support for Group (4/4)</vt:lpstr>
      <vt:lpstr>Flow Chart - Local Repair</vt:lpstr>
    </vt:vector>
  </TitlesOfParts>
  <Company>Chung-Ang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of Multi-hop Multicast/Unicast/Peer Discovery Protocols and Security Mechanism for IEEE 802.15.8</dc:title>
  <dc:subject>Proposal of Multi-hop Multicast/Unicast/Peer Discovery Protocols and Security Mechanism for IEEE 802.15.8</dc:subject>
  <dc:creator>Jeongseok Yu</dc:creator>
  <dc:description>Proposal of Multi-hop Multicast/Unicast/Peer Discovery Protocols and Security Mechanism for IEEE 802.15.8</dc:description>
  <cp:lastModifiedBy>WoongsooNa</cp:lastModifiedBy>
  <cp:revision>188</cp:revision>
  <cp:lastPrinted>1998-02-10T13:28:06Z</cp:lastPrinted>
  <dcterms:created xsi:type="dcterms:W3CDTF">2007-11-11T16:49:01Z</dcterms:created>
  <dcterms:modified xsi:type="dcterms:W3CDTF">2015-03-10T17:42:53Z</dcterms:modified>
</cp:coreProperties>
</file>