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p:sldMasterIdLst>
    <p:sldMasterId id="2147483648" r:id="rId1"/>
  </p:sldMasterIdLst>
  <p:notesMasterIdLst>
    <p:notesMasterId r:id="rId29"/>
  </p:notesMasterIdLst>
  <p:handoutMasterIdLst>
    <p:handoutMasterId r:id="rId30"/>
  </p:handoutMasterIdLst>
  <p:sldIdLst>
    <p:sldId id="259" r:id="rId2"/>
    <p:sldId id="278" r:id="rId3"/>
    <p:sldId id="261" r:id="rId4"/>
    <p:sldId id="299" r:id="rId5"/>
    <p:sldId id="300" r:id="rId6"/>
    <p:sldId id="301" r:id="rId7"/>
    <p:sldId id="298" r:id="rId8"/>
    <p:sldId id="303" r:id="rId9"/>
    <p:sldId id="302" r:id="rId10"/>
    <p:sldId id="269" r:id="rId11"/>
    <p:sldId id="306" r:id="rId12"/>
    <p:sldId id="322" r:id="rId13"/>
    <p:sldId id="321" r:id="rId14"/>
    <p:sldId id="323" r:id="rId15"/>
    <p:sldId id="324" r:id="rId16"/>
    <p:sldId id="333" r:id="rId17"/>
    <p:sldId id="334" r:id="rId18"/>
    <p:sldId id="335" r:id="rId19"/>
    <p:sldId id="326" r:id="rId20"/>
    <p:sldId id="336" r:id="rId21"/>
    <p:sldId id="332" r:id="rId22"/>
    <p:sldId id="327" r:id="rId23"/>
    <p:sldId id="328" r:id="rId24"/>
    <p:sldId id="329" r:id="rId25"/>
    <p:sldId id="330" r:id="rId26"/>
    <p:sldId id="337" r:id="rId27"/>
    <p:sldId id="331" r:id="rId28"/>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0665" autoAdjust="0"/>
    <p:restoredTop sz="94660"/>
  </p:normalViewPr>
  <p:slideViewPr>
    <p:cSldViewPr>
      <p:cViewPr>
        <p:scale>
          <a:sx n="80" d="100"/>
          <a:sy n="80" d="100"/>
        </p:scale>
        <p:origin x="-1830" y="-18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67" d="100"/>
          <a:sy n="67" d="100"/>
        </p:scale>
        <p:origin x="-3264" y="-96"/>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pPr>
              <a:defRPr/>
            </a:pPr>
            <a:r>
              <a:rPr 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z="1000"/>
            </a:lvl1pPr>
          </a:lstStyle>
          <a:p>
            <a:pPr>
              <a:defRPr/>
            </a:pPr>
            <a:r>
              <a:rPr 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a:defRPr sz="1000" smtClean="0"/>
            </a:lvl1pPr>
          </a:lstStyle>
          <a:p>
            <a:pPr>
              <a:defRPr/>
            </a:pPr>
            <a:r>
              <a:rPr lang="en-US" altLang="en-US"/>
              <a:t>Page </a:t>
            </a:r>
            <a:fld id="{167BE102-D15C-423D-8798-C82DCDE59A0A}" type="slidenum">
              <a:rPr lang="en-US" altLang="en-US"/>
              <a:pPr>
                <a:defRPr/>
              </a:pPr>
              <a:t>‹#›</a:t>
            </a:fld>
            <a:endParaRPr lang="en-US" altLang="en-US"/>
          </a:p>
        </p:txBody>
      </p:sp>
      <p:sp>
        <p:nvSpPr>
          <p:cNvPr id="40966"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4583"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smtClean="0"/>
              <a:t>Submission</a:t>
            </a:r>
          </a:p>
        </p:txBody>
      </p:sp>
      <p:sp>
        <p:nvSpPr>
          <p:cNvPr id="40968"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36537958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pPr>
              <a:defRPr/>
            </a:pPr>
            <a:r>
              <a:rPr 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pPr>
              <a:defRPr/>
            </a:pPr>
            <a:r>
              <a:rPr lang="en-US"/>
              <a:t>&lt;month year&gt;</a:t>
            </a:r>
          </a:p>
        </p:txBody>
      </p:sp>
      <p:sp>
        <p:nvSpPr>
          <p:cNvPr id="3277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a:defRPr/>
            </a:lvl5pPr>
          </a:lstStyle>
          <a:p>
            <a:pPr lvl="4">
              <a:defRPr/>
            </a:pPr>
            <a:r>
              <a:rPr 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mtClean="0"/>
            </a:lvl1pPr>
          </a:lstStyle>
          <a:p>
            <a:pPr>
              <a:defRPr/>
            </a:pPr>
            <a:r>
              <a:rPr lang="en-US" altLang="en-US"/>
              <a:t>Page </a:t>
            </a:r>
            <a:fld id="{C1818882-6DDB-4B29-89ED-9F159D21597C}" type="slidenum">
              <a:rPr lang="en-US" altLang="en-US"/>
              <a:pPr>
                <a:defRPr/>
              </a:pPr>
              <a:t>‹#›</a:t>
            </a:fld>
            <a:endParaRPr lang="en-US" altLang="en-US"/>
          </a:p>
        </p:txBody>
      </p:sp>
      <p:sp>
        <p:nvSpPr>
          <p:cNvPr id="22536"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smtClean="0"/>
              <a:t>Submission</a:t>
            </a:r>
          </a:p>
        </p:txBody>
      </p:sp>
      <p:sp>
        <p:nvSpPr>
          <p:cNvPr id="3277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3277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33739937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smtClean="0"/>
              <a:t>doc.: IEEE 802.15-&lt;doc#&gt;</a:t>
            </a:r>
            <a:endParaRPr lang="en-US"/>
          </a:p>
        </p:txBody>
      </p:sp>
      <p:sp>
        <p:nvSpPr>
          <p:cNvPr id="5" name="Date Placeholder 4"/>
          <p:cNvSpPr>
            <a:spLocks noGrp="1"/>
          </p:cNvSpPr>
          <p:nvPr>
            <p:ph type="dt" idx="11"/>
          </p:nvPr>
        </p:nvSpPr>
        <p:spPr/>
        <p:txBody>
          <a:bodyPr/>
          <a:lstStyle/>
          <a:p>
            <a:pPr>
              <a:defRPr/>
            </a:pPr>
            <a:r>
              <a:rPr lang="en-US" smtClean="0"/>
              <a:t>&lt;month year&gt;</a:t>
            </a:r>
            <a:endParaRPr lang="en-US"/>
          </a:p>
        </p:txBody>
      </p:sp>
      <p:sp>
        <p:nvSpPr>
          <p:cNvPr id="6" name="Footer Placeholder 5"/>
          <p:cNvSpPr>
            <a:spLocks noGrp="1"/>
          </p:cNvSpPr>
          <p:nvPr>
            <p:ph type="ftr" sz="quarter" idx="12"/>
          </p:nvPr>
        </p:nvSpPr>
        <p:spPr/>
        <p:txBody>
          <a:bodyPr/>
          <a:lstStyle/>
          <a:p>
            <a:pPr lvl="4">
              <a:defRPr/>
            </a:pPr>
            <a:r>
              <a:rPr lang="en-US" smtClean="0"/>
              <a:t>&lt;author&gt;, &lt;company&gt;</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C1818882-6DDB-4B29-89ED-9F159D21597C}" type="slidenum">
              <a:rPr lang="en-US" altLang="en-US" smtClean="0"/>
              <a:pPr>
                <a:defRPr/>
              </a:pPr>
              <a:t>2</a:t>
            </a:fld>
            <a:endParaRPr lang="en-US" altLang="en-US"/>
          </a:p>
        </p:txBody>
      </p:sp>
    </p:spTree>
    <p:extLst>
      <p:ext uri="{BB962C8B-B14F-4D97-AF65-F5344CB8AC3E}">
        <p14:creationId xmlns:p14="http://schemas.microsoft.com/office/powerpoint/2010/main" val="415536608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hdr" sz="quarter"/>
          </p:nvPr>
        </p:nvSpPr>
        <p:spPr>
          <a:xfrm>
            <a:off x="3467100" y="95250"/>
            <a:ext cx="2814638"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sz="1400" smtClean="0"/>
              <a:t>doc.: IEEE 802.15-&lt;doc#&gt;</a:t>
            </a:r>
          </a:p>
        </p:txBody>
      </p:sp>
      <p:sp>
        <p:nvSpPr>
          <p:cNvPr id="38915" name="Rectangle 3"/>
          <p:cNvSpPr>
            <a:spLocks noGrp="1" noChangeArrowheads="1"/>
          </p:cNvSpPr>
          <p:nvPr>
            <p:ph type="dt" sz="quarter" idx="1"/>
          </p:nvPr>
        </p:nvSpPr>
        <p:spPr>
          <a:xfrm>
            <a:off x="654050" y="95250"/>
            <a:ext cx="2736850"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sz="1400" smtClean="0"/>
              <a:t>&lt;month year&gt;</a:t>
            </a:r>
          </a:p>
        </p:txBody>
      </p:sp>
      <p:sp>
        <p:nvSpPr>
          <p:cNvPr id="38916" name="Rectangle 6"/>
          <p:cNvSpPr>
            <a:spLocks noGrp="1" noChangeArrowheads="1"/>
          </p:cNvSpPr>
          <p:nvPr>
            <p:ph type="ftr" sz="quarter" idx="4"/>
          </p:nvPr>
        </p:nvSpPr>
        <p:spPr>
          <a:xfrm>
            <a:off x="3771900" y="8985250"/>
            <a:ext cx="25098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457200" defTabSz="93345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spcBef>
                <a:spcPct val="0"/>
              </a:spcBef>
            </a:pPr>
            <a:r>
              <a:rPr lang="en-GB" altLang="en-US" smtClean="0"/>
              <a:t>&lt;author&gt;, &lt;company&gt;</a:t>
            </a:r>
          </a:p>
        </p:txBody>
      </p:sp>
      <p:sp>
        <p:nvSpPr>
          <p:cNvPr id="38917" name="Rectangle 7"/>
          <p:cNvSpPr>
            <a:spLocks noGrp="1" noChangeArrowheads="1"/>
          </p:cNvSpPr>
          <p:nvPr>
            <p:ph type="sldNum" sz="quarter" idx="5"/>
          </p:nvPr>
        </p:nvSpPr>
        <p:spPr>
          <a:xfrm>
            <a:off x="2933700" y="8985250"/>
            <a:ext cx="80168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a:t>Page </a:t>
            </a:r>
            <a:fld id="{22EB67D9-8012-4D07-B0A4-DE7FE8C44E67}" type="slidenum">
              <a:rPr lang="en-GB" altLang="en-US"/>
              <a:pPr>
                <a:spcBef>
                  <a:spcPct val="0"/>
                </a:spcBef>
              </a:pPr>
              <a:t>19</a:t>
            </a:fld>
            <a:endParaRPr lang="en-GB" altLang="en-US"/>
          </a:p>
        </p:txBody>
      </p:sp>
      <p:sp>
        <p:nvSpPr>
          <p:cNvPr id="38918" name="Rectangle 2"/>
          <p:cNvSpPr>
            <a:spLocks noGrp="1" noRot="1" noChangeAspect="1" noChangeArrowheads="1" noTextEdit="1"/>
          </p:cNvSpPr>
          <p:nvPr>
            <p:ph type="sldImg"/>
          </p:nvPr>
        </p:nvSpPr>
        <p:spPr>
          <a:xfrm>
            <a:off x="1154113" y="701675"/>
            <a:ext cx="4625975" cy="3468688"/>
          </a:xfrm>
          <a:ln/>
        </p:spPr>
      </p:sp>
      <p:sp>
        <p:nvSpPr>
          <p:cNvPr id="3891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hdr" sz="quarter"/>
          </p:nvPr>
        </p:nvSpPr>
        <p:spPr>
          <a:xfrm>
            <a:off x="3467100" y="95250"/>
            <a:ext cx="2814638"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sz="1400" smtClean="0"/>
              <a:t>doc.: IEEE 802.15-&lt;doc#&gt;</a:t>
            </a:r>
          </a:p>
        </p:txBody>
      </p:sp>
      <p:sp>
        <p:nvSpPr>
          <p:cNvPr id="38915" name="Rectangle 3"/>
          <p:cNvSpPr>
            <a:spLocks noGrp="1" noChangeArrowheads="1"/>
          </p:cNvSpPr>
          <p:nvPr>
            <p:ph type="dt" sz="quarter" idx="1"/>
          </p:nvPr>
        </p:nvSpPr>
        <p:spPr>
          <a:xfrm>
            <a:off x="654050" y="95250"/>
            <a:ext cx="2736850"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sz="1400" smtClean="0"/>
              <a:t>&lt;month year&gt;</a:t>
            </a:r>
          </a:p>
        </p:txBody>
      </p:sp>
      <p:sp>
        <p:nvSpPr>
          <p:cNvPr id="38916" name="Rectangle 6"/>
          <p:cNvSpPr>
            <a:spLocks noGrp="1" noChangeArrowheads="1"/>
          </p:cNvSpPr>
          <p:nvPr>
            <p:ph type="ftr" sz="quarter" idx="4"/>
          </p:nvPr>
        </p:nvSpPr>
        <p:spPr>
          <a:xfrm>
            <a:off x="3771900" y="8985250"/>
            <a:ext cx="25098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457200" defTabSz="93345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spcBef>
                <a:spcPct val="0"/>
              </a:spcBef>
            </a:pPr>
            <a:r>
              <a:rPr lang="en-GB" altLang="en-US" smtClean="0"/>
              <a:t>&lt;author&gt;, &lt;company&gt;</a:t>
            </a:r>
          </a:p>
        </p:txBody>
      </p:sp>
      <p:sp>
        <p:nvSpPr>
          <p:cNvPr id="38917" name="Rectangle 7"/>
          <p:cNvSpPr>
            <a:spLocks noGrp="1" noChangeArrowheads="1"/>
          </p:cNvSpPr>
          <p:nvPr>
            <p:ph type="sldNum" sz="quarter" idx="5"/>
          </p:nvPr>
        </p:nvSpPr>
        <p:spPr>
          <a:xfrm>
            <a:off x="2933700" y="8985250"/>
            <a:ext cx="80168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a:t>Page </a:t>
            </a:r>
            <a:fld id="{22EB67D9-8012-4D07-B0A4-DE7FE8C44E67}" type="slidenum">
              <a:rPr lang="en-GB" altLang="en-US"/>
              <a:pPr>
                <a:spcBef>
                  <a:spcPct val="0"/>
                </a:spcBef>
              </a:pPr>
              <a:t>20</a:t>
            </a:fld>
            <a:endParaRPr lang="en-GB" altLang="en-US"/>
          </a:p>
        </p:txBody>
      </p:sp>
      <p:sp>
        <p:nvSpPr>
          <p:cNvPr id="38918" name="Rectangle 2"/>
          <p:cNvSpPr>
            <a:spLocks noGrp="1" noRot="1" noChangeAspect="1" noChangeArrowheads="1" noTextEdit="1"/>
          </p:cNvSpPr>
          <p:nvPr>
            <p:ph type="sldImg"/>
          </p:nvPr>
        </p:nvSpPr>
        <p:spPr>
          <a:xfrm>
            <a:off x="1154113" y="701675"/>
            <a:ext cx="4625975" cy="3468688"/>
          </a:xfrm>
          <a:ln/>
        </p:spPr>
      </p:sp>
      <p:sp>
        <p:nvSpPr>
          <p:cNvPr id="3891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hdr" sz="quarter"/>
          </p:nvPr>
        </p:nvSpPr>
        <p:spPr>
          <a:xfrm>
            <a:off x="3467100" y="95250"/>
            <a:ext cx="2814638"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sz="1400" smtClean="0"/>
              <a:t>doc.: IEEE 802.15-&lt;doc#&gt;</a:t>
            </a:r>
          </a:p>
        </p:txBody>
      </p:sp>
      <p:sp>
        <p:nvSpPr>
          <p:cNvPr id="38915" name="Rectangle 3"/>
          <p:cNvSpPr>
            <a:spLocks noGrp="1" noChangeArrowheads="1"/>
          </p:cNvSpPr>
          <p:nvPr>
            <p:ph type="dt" sz="quarter" idx="1"/>
          </p:nvPr>
        </p:nvSpPr>
        <p:spPr>
          <a:xfrm>
            <a:off x="654050" y="95250"/>
            <a:ext cx="2736850"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sz="1400" smtClean="0"/>
              <a:t>&lt;month year&gt;</a:t>
            </a:r>
          </a:p>
        </p:txBody>
      </p:sp>
      <p:sp>
        <p:nvSpPr>
          <p:cNvPr id="38916" name="Rectangle 6"/>
          <p:cNvSpPr>
            <a:spLocks noGrp="1" noChangeArrowheads="1"/>
          </p:cNvSpPr>
          <p:nvPr>
            <p:ph type="ftr" sz="quarter" idx="4"/>
          </p:nvPr>
        </p:nvSpPr>
        <p:spPr>
          <a:xfrm>
            <a:off x="3771900" y="8985250"/>
            <a:ext cx="25098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457200" defTabSz="93345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spcBef>
                <a:spcPct val="0"/>
              </a:spcBef>
            </a:pPr>
            <a:r>
              <a:rPr lang="en-GB" altLang="en-US" smtClean="0"/>
              <a:t>&lt;author&gt;, &lt;company&gt;</a:t>
            </a:r>
          </a:p>
        </p:txBody>
      </p:sp>
      <p:sp>
        <p:nvSpPr>
          <p:cNvPr id="38917" name="Rectangle 7"/>
          <p:cNvSpPr>
            <a:spLocks noGrp="1" noChangeArrowheads="1"/>
          </p:cNvSpPr>
          <p:nvPr>
            <p:ph type="sldNum" sz="quarter" idx="5"/>
          </p:nvPr>
        </p:nvSpPr>
        <p:spPr>
          <a:xfrm>
            <a:off x="2933700" y="8985250"/>
            <a:ext cx="80168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a:t>Page </a:t>
            </a:r>
            <a:fld id="{22EB67D9-8012-4D07-B0A4-DE7FE8C44E67}" type="slidenum">
              <a:rPr lang="en-GB" altLang="en-US"/>
              <a:pPr>
                <a:spcBef>
                  <a:spcPct val="0"/>
                </a:spcBef>
              </a:pPr>
              <a:t>21</a:t>
            </a:fld>
            <a:endParaRPr lang="en-GB" altLang="en-US"/>
          </a:p>
        </p:txBody>
      </p:sp>
      <p:sp>
        <p:nvSpPr>
          <p:cNvPr id="38918" name="Rectangle 2"/>
          <p:cNvSpPr>
            <a:spLocks noGrp="1" noRot="1" noChangeAspect="1" noChangeArrowheads="1" noTextEdit="1"/>
          </p:cNvSpPr>
          <p:nvPr>
            <p:ph type="sldImg"/>
          </p:nvPr>
        </p:nvSpPr>
        <p:spPr>
          <a:xfrm>
            <a:off x="1154113" y="701675"/>
            <a:ext cx="4625975" cy="3468688"/>
          </a:xfrm>
          <a:ln/>
        </p:spPr>
      </p:sp>
      <p:sp>
        <p:nvSpPr>
          <p:cNvPr id="3891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hdr" sz="quarter"/>
          </p:nvPr>
        </p:nvSpPr>
        <p:spPr>
          <a:xfrm>
            <a:off x="3467100" y="95250"/>
            <a:ext cx="2814638"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sz="1400" smtClean="0"/>
              <a:t>doc.: IEEE 802.15-&lt;doc#&gt;</a:t>
            </a:r>
          </a:p>
        </p:txBody>
      </p:sp>
      <p:sp>
        <p:nvSpPr>
          <p:cNvPr id="39939" name="Rectangle 3"/>
          <p:cNvSpPr>
            <a:spLocks noGrp="1" noChangeArrowheads="1"/>
          </p:cNvSpPr>
          <p:nvPr>
            <p:ph type="dt" sz="quarter" idx="1"/>
          </p:nvPr>
        </p:nvSpPr>
        <p:spPr>
          <a:xfrm>
            <a:off x="654050" y="95250"/>
            <a:ext cx="2736850"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sz="1400" smtClean="0"/>
              <a:t>&lt;month year&gt;</a:t>
            </a:r>
          </a:p>
        </p:txBody>
      </p:sp>
      <p:sp>
        <p:nvSpPr>
          <p:cNvPr id="39940" name="Rectangle 6"/>
          <p:cNvSpPr>
            <a:spLocks noGrp="1" noChangeArrowheads="1"/>
          </p:cNvSpPr>
          <p:nvPr>
            <p:ph type="ftr" sz="quarter" idx="4"/>
          </p:nvPr>
        </p:nvSpPr>
        <p:spPr>
          <a:xfrm>
            <a:off x="3771900" y="8985250"/>
            <a:ext cx="25098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457200" defTabSz="93345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spcBef>
                <a:spcPct val="0"/>
              </a:spcBef>
            </a:pPr>
            <a:r>
              <a:rPr lang="en-GB" altLang="en-US" smtClean="0"/>
              <a:t>&lt;author&gt;, &lt;company&gt;</a:t>
            </a:r>
          </a:p>
        </p:txBody>
      </p:sp>
      <p:sp>
        <p:nvSpPr>
          <p:cNvPr id="39941" name="Rectangle 7"/>
          <p:cNvSpPr>
            <a:spLocks noGrp="1" noChangeArrowheads="1"/>
          </p:cNvSpPr>
          <p:nvPr>
            <p:ph type="sldNum" sz="quarter" idx="5"/>
          </p:nvPr>
        </p:nvSpPr>
        <p:spPr>
          <a:xfrm>
            <a:off x="2933700" y="8985250"/>
            <a:ext cx="80168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a:t>Page </a:t>
            </a:r>
            <a:fld id="{89F50AA1-ED6C-4AE5-94B1-1CE2DA8E5CB2}" type="slidenum">
              <a:rPr lang="en-GB" altLang="en-US"/>
              <a:pPr>
                <a:spcBef>
                  <a:spcPct val="0"/>
                </a:spcBef>
              </a:pPr>
              <a:t>22</a:t>
            </a:fld>
            <a:endParaRPr lang="en-GB" altLang="en-US"/>
          </a:p>
        </p:txBody>
      </p:sp>
      <p:sp>
        <p:nvSpPr>
          <p:cNvPr id="39942" name="Rectangle 2"/>
          <p:cNvSpPr>
            <a:spLocks noGrp="1" noRot="1" noChangeAspect="1" noChangeArrowheads="1" noTextEdit="1"/>
          </p:cNvSpPr>
          <p:nvPr>
            <p:ph type="sldImg"/>
          </p:nvPr>
        </p:nvSpPr>
        <p:spPr>
          <a:xfrm>
            <a:off x="1154113" y="701675"/>
            <a:ext cx="4625975" cy="3468688"/>
          </a:xfrm>
          <a:ln/>
        </p:spPr>
      </p:sp>
      <p:sp>
        <p:nvSpPr>
          <p:cNvPr id="3994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hdr" sz="quarter"/>
          </p:nvPr>
        </p:nvSpPr>
        <p:spPr>
          <a:xfrm>
            <a:off x="3467100" y="95250"/>
            <a:ext cx="2814638"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sz="1400" smtClean="0"/>
              <a:t>doc.: IEEE 802.15-&lt;doc#&gt;</a:t>
            </a:r>
          </a:p>
        </p:txBody>
      </p:sp>
      <p:sp>
        <p:nvSpPr>
          <p:cNvPr id="36867" name="Rectangle 3"/>
          <p:cNvSpPr>
            <a:spLocks noGrp="1" noChangeArrowheads="1"/>
          </p:cNvSpPr>
          <p:nvPr>
            <p:ph type="dt" sz="quarter" idx="1"/>
          </p:nvPr>
        </p:nvSpPr>
        <p:spPr>
          <a:xfrm>
            <a:off x="654050" y="95250"/>
            <a:ext cx="2736850"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sz="1400" smtClean="0"/>
              <a:t>&lt;month year&gt;</a:t>
            </a:r>
          </a:p>
        </p:txBody>
      </p:sp>
      <p:sp>
        <p:nvSpPr>
          <p:cNvPr id="36868" name="Rectangle 6"/>
          <p:cNvSpPr>
            <a:spLocks noGrp="1" noChangeArrowheads="1"/>
          </p:cNvSpPr>
          <p:nvPr>
            <p:ph type="ftr" sz="quarter" idx="4"/>
          </p:nvPr>
        </p:nvSpPr>
        <p:spPr>
          <a:xfrm>
            <a:off x="3771900" y="8985250"/>
            <a:ext cx="25098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457200" defTabSz="93345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spcBef>
                <a:spcPct val="0"/>
              </a:spcBef>
            </a:pPr>
            <a:r>
              <a:rPr lang="en-GB" altLang="en-US" smtClean="0"/>
              <a:t>&lt;author&gt;, &lt;company&gt;</a:t>
            </a:r>
          </a:p>
        </p:txBody>
      </p:sp>
      <p:sp>
        <p:nvSpPr>
          <p:cNvPr id="36869" name="Rectangle 7"/>
          <p:cNvSpPr>
            <a:spLocks noGrp="1" noChangeArrowheads="1"/>
          </p:cNvSpPr>
          <p:nvPr>
            <p:ph type="sldNum" sz="quarter" idx="5"/>
          </p:nvPr>
        </p:nvSpPr>
        <p:spPr>
          <a:xfrm>
            <a:off x="2933700" y="8985250"/>
            <a:ext cx="80168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a:t>Page </a:t>
            </a:r>
            <a:fld id="{4B8E017A-8B38-45E0-B891-F8142661552D}" type="slidenum">
              <a:rPr lang="en-GB" altLang="en-US"/>
              <a:pPr>
                <a:spcBef>
                  <a:spcPct val="0"/>
                </a:spcBef>
              </a:pPr>
              <a:t>23</a:t>
            </a:fld>
            <a:endParaRPr lang="en-GB" altLang="en-US"/>
          </a:p>
        </p:txBody>
      </p:sp>
      <p:sp>
        <p:nvSpPr>
          <p:cNvPr id="36870" name="Rectangle 2"/>
          <p:cNvSpPr>
            <a:spLocks noGrp="1" noRot="1" noChangeAspect="1" noChangeArrowheads="1" noTextEdit="1"/>
          </p:cNvSpPr>
          <p:nvPr>
            <p:ph type="sldImg"/>
          </p:nvPr>
        </p:nvSpPr>
        <p:spPr>
          <a:xfrm>
            <a:off x="1154113" y="701675"/>
            <a:ext cx="4625975" cy="3468688"/>
          </a:xfrm>
          <a:ln/>
        </p:spPr>
      </p:sp>
      <p:sp>
        <p:nvSpPr>
          <p:cNvPr id="3687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hdr" sz="quarter"/>
          </p:nvPr>
        </p:nvSpPr>
        <p:spPr>
          <a:xfrm>
            <a:off x="3467100" y="95250"/>
            <a:ext cx="2814638"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sz="1400" smtClean="0"/>
              <a:t>doc.: IEEE 802.15-&lt;doc#&gt;</a:t>
            </a:r>
          </a:p>
        </p:txBody>
      </p:sp>
      <p:sp>
        <p:nvSpPr>
          <p:cNvPr id="37891" name="Rectangle 3"/>
          <p:cNvSpPr>
            <a:spLocks noGrp="1" noChangeArrowheads="1"/>
          </p:cNvSpPr>
          <p:nvPr>
            <p:ph type="dt" sz="quarter" idx="1"/>
          </p:nvPr>
        </p:nvSpPr>
        <p:spPr>
          <a:xfrm>
            <a:off x="654050" y="95250"/>
            <a:ext cx="2736850"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sz="1400" smtClean="0"/>
              <a:t>&lt;month year&gt;</a:t>
            </a:r>
          </a:p>
        </p:txBody>
      </p:sp>
      <p:sp>
        <p:nvSpPr>
          <p:cNvPr id="37892" name="Rectangle 6"/>
          <p:cNvSpPr>
            <a:spLocks noGrp="1" noChangeArrowheads="1"/>
          </p:cNvSpPr>
          <p:nvPr>
            <p:ph type="ftr" sz="quarter" idx="4"/>
          </p:nvPr>
        </p:nvSpPr>
        <p:spPr>
          <a:xfrm>
            <a:off x="3771900" y="8985250"/>
            <a:ext cx="25098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457200" defTabSz="93345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spcBef>
                <a:spcPct val="0"/>
              </a:spcBef>
            </a:pPr>
            <a:r>
              <a:rPr lang="en-GB" altLang="en-US" smtClean="0"/>
              <a:t>&lt;author&gt;, &lt;company&gt;</a:t>
            </a:r>
          </a:p>
        </p:txBody>
      </p:sp>
      <p:sp>
        <p:nvSpPr>
          <p:cNvPr id="37893" name="Rectangle 7"/>
          <p:cNvSpPr>
            <a:spLocks noGrp="1" noChangeArrowheads="1"/>
          </p:cNvSpPr>
          <p:nvPr>
            <p:ph type="sldNum" sz="quarter" idx="5"/>
          </p:nvPr>
        </p:nvSpPr>
        <p:spPr>
          <a:xfrm>
            <a:off x="2933700" y="8985250"/>
            <a:ext cx="80168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a:t>Page </a:t>
            </a:r>
            <a:fld id="{69DA8521-D5E1-43C3-A4FF-72222853D5B7}" type="slidenum">
              <a:rPr lang="en-GB" altLang="en-US"/>
              <a:pPr>
                <a:spcBef>
                  <a:spcPct val="0"/>
                </a:spcBef>
              </a:pPr>
              <a:t>24</a:t>
            </a:fld>
            <a:endParaRPr lang="en-GB" altLang="en-US"/>
          </a:p>
        </p:txBody>
      </p:sp>
      <p:sp>
        <p:nvSpPr>
          <p:cNvPr id="37894" name="Rectangle 2"/>
          <p:cNvSpPr>
            <a:spLocks noGrp="1" noRot="1" noChangeAspect="1" noChangeArrowheads="1" noTextEdit="1"/>
          </p:cNvSpPr>
          <p:nvPr>
            <p:ph type="sldImg"/>
          </p:nvPr>
        </p:nvSpPr>
        <p:spPr>
          <a:xfrm>
            <a:off x="1154113" y="701675"/>
            <a:ext cx="4625975" cy="3468688"/>
          </a:xfrm>
          <a:ln/>
        </p:spPr>
      </p:sp>
      <p:sp>
        <p:nvSpPr>
          <p:cNvPr id="3789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hdr" sz="quarter"/>
          </p:nvPr>
        </p:nvSpPr>
        <p:spPr>
          <a:xfrm>
            <a:off x="3467100" y="95250"/>
            <a:ext cx="2814638"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sz="1400" smtClean="0"/>
              <a:t>doc.: IEEE 802.15-&lt;doc#&gt;</a:t>
            </a:r>
          </a:p>
        </p:txBody>
      </p:sp>
      <p:sp>
        <p:nvSpPr>
          <p:cNvPr id="35843" name="Rectangle 3"/>
          <p:cNvSpPr>
            <a:spLocks noGrp="1" noChangeArrowheads="1"/>
          </p:cNvSpPr>
          <p:nvPr>
            <p:ph type="dt" sz="quarter" idx="1"/>
          </p:nvPr>
        </p:nvSpPr>
        <p:spPr>
          <a:xfrm>
            <a:off x="654050" y="95250"/>
            <a:ext cx="2736850"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sz="1400" smtClean="0"/>
              <a:t>&lt;month year&gt;</a:t>
            </a:r>
          </a:p>
        </p:txBody>
      </p:sp>
      <p:sp>
        <p:nvSpPr>
          <p:cNvPr id="35844" name="Rectangle 6"/>
          <p:cNvSpPr>
            <a:spLocks noGrp="1" noChangeArrowheads="1"/>
          </p:cNvSpPr>
          <p:nvPr>
            <p:ph type="ftr" sz="quarter" idx="4"/>
          </p:nvPr>
        </p:nvSpPr>
        <p:spPr>
          <a:xfrm>
            <a:off x="3771900" y="8985250"/>
            <a:ext cx="25098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457200" defTabSz="93345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spcBef>
                <a:spcPct val="0"/>
              </a:spcBef>
            </a:pPr>
            <a:r>
              <a:rPr lang="en-GB" altLang="en-US" smtClean="0"/>
              <a:t>&lt;author&gt;, &lt;company&gt;</a:t>
            </a:r>
          </a:p>
        </p:txBody>
      </p:sp>
      <p:sp>
        <p:nvSpPr>
          <p:cNvPr id="35845" name="Rectangle 7"/>
          <p:cNvSpPr>
            <a:spLocks noGrp="1" noChangeArrowheads="1"/>
          </p:cNvSpPr>
          <p:nvPr>
            <p:ph type="sldNum" sz="quarter" idx="5"/>
          </p:nvPr>
        </p:nvSpPr>
        <p:spPr>
          <a:xfrm>
            <a:off x="2933700" y="8985250"/>
            <a:ext cx="80168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a:t>Page </a:t>
            </a:r>
            <a:fld id="{612BCBE3-A6F7-4996-8754-51997200FF62}" type="slidenum">
              <a:rPr lang="en-GB" altLang="en-US"/>
              <a:pPr>
                <a:spcBef>
                  <a:spcPct val="0"/>
                </a:spcBef>
              </a:pPr>
              <a:t>26</a:t>
            </a:fld>
            <a:endParaRPr lang="en-GB" altLang="en-US"/>
          </a:p>
        </p:txBody>
      </p:sp>
      <p:sp>
        <p:nvSpPr>
          <p:cNvPr id="35846" name="Rectangle 2"/>
          <p:cNvSpPr>
            <a:spLocks noGrp="1" noRot="1" noChangeAspect="1" noChangeArrowheads="1" noTextEdit="1"/>
          </p:cNvSpPr>
          <p:nvPr>
            <p:ph type="sldImg"/>
          </p:nvPr>
        </p:nvSpPr>
        <p:spPr>
          <a:xfrm>
            <a:off x="1154113" y="701675"/>
            <a:ext cx="4625975" cy="3468688"/>
          </a:xfrm>
          <a:ln/>
        </p:spPr>
      </p:sp>
      <p:sp>
        <p:nvSpPr>
          <p:cNvPr id="3584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hdr" sz="quarter"/>
          </p:nvPr>
        </p:nvSpPr>
        <p:spPr>
          <a:xfrm>
            <a:off x="3467100" y="95250"/>
            <a:ext cx="2814638"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sz="1400" smtClean="0"/>
              <a:t>doc.: IEEE 802.15-&lt;doc#&gt;</a:t>
            </a:r>
          </a:p>
        </p:txBody>
      </p:sp>
      <p:sp>
        <p:nvSpPr>
          <p:cNvPr id="38915" name="Rectangle 3"/>
          <p:cNvSpPr>
            <a:spLocks noGrp="1" noChangeArrowheads="1"/>
          </p:cNvSpPr>
          <p:nvPr>
            <p:ph type="dt" sz="quarter" idx="1"/>
          </p:nvPr>
        </p:nvSpPr>
        <p:spPr>
          <a:xfrm>
            <a:off x="654050" y="95250"/>
            <a:ext cx="2736850"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sz="1400" smtClean="0"/>
              <a:t>&lt;month year&gt;</a:t>
            </a:r>
          </a:p>
        </p:txBody>
      </p:sp>
      <p:sp>
        <p:nvSpPr>
          <p:cNvPr id="38916" name="Rectangle 6"/>
          <p:cNvSpPr>
            <a:spLocks noGrp="1" noChangeArrowheads="1"/>
          </p:cNvSpPr>
          <p:nvPr>
            <p:ph type="ftr" sz="quarter" idx="4"/>
          </p:nvPr>
        </p:nvSpPr>
        <p:spPr>
          <a:xfrm>
            <a:off x="3771900" y="8985250"/>
            <a:ext cx="25098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457200" defTabSz="93345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spcBef>
                <a:spcPct val="0"/>
              </a:spcBef>
            </a:pPr>
            <a:r>
              <a:rPr lang="en-GB" altLang="en-US" smtClean="0"/>
              <a:t>&lt;author&gt;, &lt;company&gt;</a:t>
            </a:r>
          </a:p>
        </p:txBody>
      </p:sp>
      <p:sp>
        <p:nvSpPr>
          <p:cNvPr id="38917" name="Rectangle 7"/>
          <p:cNvSpPr>
            <a:spLocks noGrp="1" noChangeArrowheads="1"/>
          </p:cNvSpPr>
          <p:nvPr>
            <p:ph type="sldNum" sz="quarter" idx="5"/>
          </p:nvPr>
        </p:nvSpPr>
        <p:spPr>
          <a:xfrm>
            <a:off x="2933700" y="8985250"/>
            <a:ext cx="80168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a:t>Page </a:t>
            </a:r>
            <a:fld id="{22EB67D9-8012-4D07-B0A4-DE7FE8C44E67}" type="slidenum">
              <a:rPr lang="en-GB" altLang="en-US"/>
              <a:pPr>
                <a:spcBef>
                  <a:spcPct val="0"/>
                </a:spcBef>
              </a:pPr>
              <a:t>27</a:t>
            </a:fld>
            <a:endParaRPr lang="en-GB" altLang="en-US"/>
          </a:p>
        </p:txBody>
      </p:sp>
      <p:sp>
        <p:nvSpPr>
          <p:cNvPr id="38918" name="Rectangle 2"/>
          <p:cNvSpPr>
            <a:spLocks noGrp="1" noRot="1" noChangeAspect="1" noChangeArrowheads="1" noTextEdit="1"/>
          </p:cNvSpPr>
          <p:nvPr>
            <p:ph type="sldImg"/>
          </p:nvPr>
        </p:nvSpPr>
        <p:spPr>
          <a:xfrm>
            <a:off x="1154113" y="701675"/>
            <a:ext cx="4625975" cy="3468688"/>
          </a:xfrm>
          <a:ln/>
        </p:spPr>
      </p:sp>
      <p:sp>
        <p:nvSpPr>
          <p:cNvPr id="3891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hdr" sz="quarter"/>
          </p:nvPr>
        </p:nvSpPr>
        <p:spPr>
          <a:xfrm>
            <a:off x="3467100" y="95250"/>
            <a:ext cx="2814638"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sz="1400" smtClean="0"/>
              <a:t>doc.: IEEE 802.15-&lt;doc#&gt;</a:t>
            </a:r>
          </a:p>
        </p:txBody>
      </p:sp>
      <p:sp>
        <p:nvSpPr>
          <p:cNvPr id="33795" name="Rectangle 3"/>
          <p:cNvSpPr>
            <a:spLocks noGrp="1" noChangeArrowheads="1"/>
          </p:cNvSpPr>
          <p:nvPr>
            <p:ph type="dt" sz="quarter" idx="1"/>
          </p:nvPr>
        </p:nvSpPr>
        <p:spPr>
          <a:xfrm>
            <a:off x="654050" y="95250"/>
            <a:ext cx="2736850"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sz="1400" smtClean="0"/>
              <a:t>&lt;month year&gt;</a:t>
            </a:r>
          </a:p>
        </p:txBody>
      </p:sp>
      <p:sp>
        <p:nvSpPr>
          <p:cNvPr id="33796" name="Rectangle 6"/>
          <p:cNvSpPr>
            <a:spLocks noGrp="1" noChangeArrowheads="1"/>
          </p:cNvSpPr>
          <p:nvPr>
            <p:ph type="ftr" sz="quarter" idx="4"/>
          </p:nvPr>
        </p:nvSpPr>
        <p:spPr>
          <a:xfrm>
            <a:off x="3771900" y="8985250"/>
            <a:ext cx="25098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457200" defTabSz="93345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spcBef>
                <a:spcPct val="0"/>
              </a:spcBef>
            </a:pPr>
            <a:r>
              <a:rPr lang="en-GB" altLang="en-US" smtClean="0"/>
              <a:t>&lt;author&gt;, &lt;company&gt;</a:t>
            </a:r>
          </a:p>
        </p:txBody>
      </p:sp>
      <p:sp>
        <p:nvSpPr>
          <p:cNvPr id="33797" name="Rectangle 7"/>
          <p:cNvSpPr>
            <a:spLocks noGrp="1" noChangeArrowheads="1"/>
          </p:cNvSpPr>
          <p:nvPr>
            <p:ph type="sldNum" sz="quarter" idx="5"/>
          </p:nvPr>
        </p:nvSpPr>
        <p:spPr>
          <a:xfrm>
            <a:off x="2933700" y="8985250"/>
            <a:ext cx="80168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a:t>Page </a:t>
            </a:r>
            <a:fld id="{43413FDC-B2BE-4E2A-B32C-7B2A32E4C0CA}" type="slidenum">
              <a:rPr lang="en-GB" altLang="en-US"/>
              <a:pPr>
                <a:spcBef>
                  <a:spcPct val="0"/>
                </a:spcBef>
              </a:pPr>
              <a:t>10</a:t>
            </a:fld>
            <a:endParaRPr lang="en-GB" altLang="en-US"/>
          </a:p>
        </p:txBody>
      </p:sp>
      <p:sp>
        <p:nvSpPr>
          <p:cNvPr id="33798" name="Rectangle 2"/>
          <p:cNvSpPr>
            <a:spLocks noGrp="1" noRot="1" noChangeAspect="1" noChangeArrowheads="1" noTextEdit="1"/>
          </p:cNvSpPr>
          <p:nvPr>
            <p:ph type="sldImg"/>
          </p:nvPr>
        </p:nvSpPr>
        <p:spPr>
          <a:xfrm>
            <a:off x="1154113" y="701675"/>
            <a:ext cx="4625975" cy="3468688"/>
          </a:xfrm>
          <a:ln/>
        </p:spPr>
      </p:sp>
      <p:sp>
        <p:nvSpPr>
          <p:cNvPr id="3379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xfrm>
            <a:off x="3467100" y="95250"/>
            <a:ext cx="2814638"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sz="1400" smtClean="0"/>
              <a:t>doc.: IEEE 802.15-&lt;doc#&gt;</a:t>
            </a:r>
          </a:p>
        </p:txBody>
      </p:sp>
      <p:sp>
        <p:nvSpPr>
          <p:cNvPr id="34819" name="Rectangle 3"/>
          <p:cNvSpPr>
            <a:spLocks noGrp="1" noChangeArrowheads="1"/>
          </p:cNvSpPr>
          <p:nvPr>
            <p:ph type="dt" sz="quarter" idx="1"/>
          </p:nvPr>
        </p:nvSpPr>
        <p:spPr>
          <a:xfrm>
            <a:off x="654050" y="95250"/>
            <a:ext cx="2736850"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sz="1400" smtClean="0"/>
              <a:t>&lt;month year&gt;</a:t>
            </a:r>
          </a:p>
        </p:txBody>
      </p:sp>
      <p:sp>
        <p:nvSpPr>
          <p:cNvPr id="34820" name="Rectangle 6"/>
          <p:cNvSpPr>
            <a:spLocks noGrp="1" noChangeArrowheads="1"/>
          </p:cNvSpPr>
          <p:nvPr>
            <p:ph type="ftr" sz="quarter" idx="4"/>
          </p:nvPr>
        </p:nvSpPr>
        <p:spPr>
          <a:xfrm>
            <a:off x="3771900" y="8985250"/>
            <a:ext cx="25098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457200" defTabSz="93345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spcBef>
                <a:spcPct val="0"/>
              </a:spcBef>
            </a:pPr>
            <a:r>
              <a:rPr lang="en-GB" altLang="en-US" smtClean="0"/>
              <a:t>&lt;author&gt;, &lt;company&gt;</a:t>
            </a:r>
          </a:p>
        </p:txBody>
      </p:sp>
      <p:sp>
        <p:nvSpPr>
          <p:cNvPr id="34821" name="Rectangle 7"/>
          <p:cNvSpPr>
            <a:spLocks noGrp="1" noChangeArrowheads="1"/>
          </p:cNvSpPr>
          <p:nvPr>
            <p:ph type="sldNum" sz="quarter" idx="5"/>
          </p:nvPr>
        </p:nvSpPr>
        <p:spPr>
          <a:xfrm>
            <a:off x="2933700" y="8985250"/>
            <a:ext cx="80168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a:t>Page </a:t>
            </a:r>
            <a:fld id="{50E8E13F-518A-4EF3-BB83-3BB236C59885}" type="slidenum">
              <a:rPr lang="en-GB" altLang="en-US"/>
              <a:pPr>
                <a:spcBef>
                  <a:spcPct val="0"/>
                </a:spcBef>
              </a:pPr>
              <a:t>11</a:t>
            </a:fld>
            <a:endParaRPr lang="en-GB" altLang="en-US"/>
          </a:p>
        </p:txBody>
      </p:sp>
      <p:sp>
        <p:nvSpPr>
          <p:cNvPr id="34822" name="Rectangle 2"/>
          <p:cNvSpPr>
            <a:spLocks noGrp="1" noRot="1" noChangeAspect="1" noChangeArrowheads="1" noTextEdit="1"/>
          </p:cNvSpPr>
          <p:nvPr>
            <p:ph type="sldImg"/>
          </p:nvPr>
        </p:nvSpPr>
        <p:spPr>
          <a:xfrm>
            <a:off x="1154113" y="701675"/>
            <a:ext cx="4625975" cy="3468688"/>
          </a:xfrm>
          <a:ln/>
        </p:spPr>
      </p:sp>
      <p:sp>
        <p:nvSpPr>
          <p:cNvPr id="3482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xfrm>
            <a:off x="3467100" y="95250"/>
            <a:ext cx="2814638"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sz="1400" smtClean="0"/>
              <a:t>doc.: IEEE 802.15-&lt;doc#&gt;</a:t>
            </a:r>
          </a:p>
        </p:txBody>
      </p:sp>
      <p:sp>
        <p:nvSpPr>
          <p:cNvPr id="34819" name="Rectangle 3"/>
          <p:cNvSpPr>
            <a:spLocks noGrp="1" noChangeArrowheads="1"/>
          </p:cNvSpPr>
          <p:nvPr>
            <p:ph type="dt" sz="quarter" idx="1"/>
          </p:nvPr>
        </p:nvSpPr>
        <p:spPr>
          <a:xfrm>
            <a:off x="654050" y="95250"/>
            <a:ext cx="2736850"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sz="1400" smtClean="0"/>
              <a:t>&lt;month year&gt;</a:t>
            </a:r>
          </a:p>
        </p:txBody>
      </p:sp>
      <p:sp>
        <p:nvSpPr>
          <p:cNvPr id="34820" name="Rectangle 6"/>
          <p:cNvSpPr>
            <a:spLocks noGrp="1" noChangeArrowheads="1"/>
          </p:cNvSpPr>
          <p:nvPr>
            <p:ph type="ftr" sz="quarter" idx="4"/>
          </p:nvPr>
        </p:nvSpPr>
        <p:spPr>
          <a:xfrm>
            <a:off x="3771900" y="8985250"/>
            <a:ext cx="25098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457200" defTabSz="93345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spcBef>
                <a:spcPct val="0"/>
              </a:spcBef>
            </a:pPr>
            <a:r>
              <a:rPr lang="en-GB" altLang="en-US" smtClean="0"/>
              <a:t>&lt;author&gt;, &lt;company&gt;</a:t>
            </a:r>
          </a:p>
        </p:txBody>
      </p:sp>
      <p:sp>
        <p:nvSpPr>
          <p:cNvPr id="34821" name="Rectangle 7"/>
          <p:cNvSpPr>
            <a:spLocks noGrp="1" noChangeArrowheads="1"/>
          </p:cNvSpPr>
          <p:nvPr>
            <p:ph type="sldNum" sz="quarter" idx="5"/>
          </p:nvPr>
        </p:nvSpPr>
        <p:spPr>
          <a:xfrm>
            <a:off x="2933700" y="8985250"/>
            <a:ext cx="80168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a:t>Page </a:t>
            </a:r>
            <a:fld id="{50E8E13F-518A-4EF3-BB83-3BB236C59885}" type="slidenum">
              <a:rPr lang="en-GB" altLang="en-US"/>
              <a:pPr>
                <a:spcBef>
                  <a:spcPct val="0"/>
                </a:spcBef>
              </a:pPr>
              <a:t>12</a:t>
            </a:fld>
            <a:endParaRPr lang="en-GB" altLang="en-US"/>
          </a:p>
        </p:txBody>
      </p:sp>
      <p:sp>
        <p:nvSpPr>
          <p:cNvPr id="34822" name="Rectangle 2"/>
          <p:cNvSpPr>
            <a:spLocks noGrp="1" noRot="1" noChangeAspect="1" noChangeArrowheads="1" noTextEdit="1"/>
          </p:cNvSpPr>
          <p:nvPr>
            <p:ph type="sldImg"/>
          </p:nvPr>
        </p:nvSpPr>
        <p:spPr>
          <a:xfrm>
            <a:off x="1154113" y="701675"/>
            <a:ext cx="4625975" cy="3468688"/>
          </a:xfrm>
          <a:ln/>
        </p:spPr>
      </p:sp>
      <p:sp>
        <p:nvSpPr>
          <p:cNvPr id="3482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hdr" sz="quarter"/>
          </p:nvPr>
        </p:nvSpPr>
        <p:spPr>
          <a:xfrm>
            <a:off x="3467100" y="95250"/>
            <a:ext cx="2814638"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sz="1400" smtClean="0"/>
              <a:t>doc.: IEEE 802.15-&lt;doc#&gt;</a:t>
            </a:r>
          </a:p>
        </p:txBody>
      </p:sp>
      <p:sp>
        <p:nvSpPr>
          <p:cNvPr id="35843" name="Rectangle 3"/>
          <p:cNvSpPr>
            <a:spLocks noGrp="1" noChangeArrowheads="1"/>
          </p:cNvSpPr>
          <p:nvPr>
            <p:ph type="dt" sz="quarter" idx="1"/>
          </p:nvPr>
        </p:nvSpPr>
        <p:spPr>
          <a:xfrm>
            <a:off x="654050" y="95250"/>
            <a:ext cx="2736850"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sz="1400" smtClean="0"/>
              <a:t>&lt;month year&gt;</a:t>
            </a:r>
          </a:p>
        </p:txBody>
      </p:sp>
      <p:sp>
        <p:nvSpPr>
          <p:cNvPr id="35844" name="Rectangle 6"/>
          <p:cNvSpPr>
            <a:spLocks noGrp="1" noChangeArrowheads="1"/>
          </p:cNvSpPr>
          <p:nvPr>
            <p:ph type="ftr" sz="quarter" idx="4"/>
          </p:nvPr>
        </p:nvSpPr>
        <p:spPr>
          <a:xfrm>
            <a:off x="3771900" y="8985250"/>
            <a:ext cx="25098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457200" defTabSz="93345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spcBef>
                <a:spcPct val="0"/>
              </a:spcBef>
            </a:pPr>
            <a:r>
              <a:rPr lang="en-GB" altLang="en-US" smtClean="0"/>
              <a:t>&lt;author&gt;, &lt;company&gt;</a:t>
            </a:r>
          </a:p>
        </p:txBody>
      </p:sp>
      <p:sp>
        <p:nvSpPr>
          <p:cNvPr id="35845" name="Rectangle 7"/>
          <p:cNvSpPr>
            <a:spLocks noGrp="1" noChangeArrowheads="1"/>
          </p:cNvSpPr>
          <p:nvPr>
            <p:ph type="sldNum" sz="quarter" idx="5"/>
          </p:nvPr>
        </p:nvSpPr>
        <p:spPr>
          <a:xfrm>
            <a:off x="2933700" y="8985250"/>
            <a:ext cx="80168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a:t>Page </a:t>
            </a:r>
            <a:fld id="{612BCBE3-A6F7-4996-8754-51997200FF62}" type="slidenum">
              <a:rPr lang="en-GB" altLang="en-US"/>
              <a:pPr>
                <a:spcBef>
                  <a:spcPct val="0"/>
                </a:spcBef>
              </a:pPr>
              <a:t>14</a:t>
            </a:fld>
            <a:endParaRPr lang="en-GB" altLang="en-US"/>
          </a:p>
        </p:txBody>
      </p:sp>
      <p:sp>
        <p:nvSpPr>
          <p:cNvPr id="35846" name="Rectangle 2"/>
          <p:cNvSpPr>
            <a:spLocks noGrp="1" noRot="1" noChangeAspect="1" noChangeArrowheads="1" noTextEdit="1"/>
          </p:cNvSpPr>
          <p:nvPr>
            <p:ph type="sldImg"/>
          </p:nvPr>
        </p:nvSpPr>
        <p:spPr>
          <a:xfrm>
            <a:off x="1154113" y="701675"/>
            <a:ext cx="4625975" cy="3468688"/>
          </a:xfrm>
          <a:ln/>
        </p:spPr>
      </p:sp>
      <p:sp>
        <p:nvSpPr>
          <p:cNvPr id="3584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hdr" sz="quarter"/>
          </p:nvPr>
        </p:nvSpPr>
        <p:spPr>
          <a:xfrm>
            <a:off x="3467100" y="95250"/>
            <a:ext cx="2814638"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sz="1400" smtClean="0"/>
              <a:t>doc.: IEEE 802.15-&lt;doc#&gt;</a:t>
            </a:r>
          </a:p>
        </p:txBody>
      </p:sp>
      <p:sp>
        <p:nvSpPr>
          <p:cNvPr id="35843" name="Rectangle 3"/>
          <p:cNvSpPr>
            <a:spLocks noGrp="1" noChangeArrowheads="1"/>
          </p:cNvSpPr>
          <p:nvPr>
            <p:ph type="dt" sz="quarter" idx="1"/>
          </p:nvPr>
        </p:nvSpPr>
        <p:spPr>
          <a:xfrm>
            <a:off x="654050" y="95250"/>
            <a:ext cx="2736850"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sz="1400" smtClean="0"/>
              <a:t>&lt;month year&gt;</a:t>
            </a:r>
          </a:p>
        </p:txBody>
      </p:sp>
      <p:sp>
        <p:nvSpPr>
          <p:cNvPr id="35844" name="Rectangle 6"/>
          <p:cNvSpPr>
            <a:spLocks noGrp="1" noChangeArrowheads="1"/>
          </p:cNvSpPr>
          <p:nvPr>
            <p:ph type="ftr" sz="quarter" idx="4"/>
          </p:nvPr>
        </p:nvSpPr>
        <p:spPr>
          <a:xfrm>
            <a:off x="3771900" y="8985250"/>
            <a:ext cx="25098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457200" defTabSz="93345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spcBef>
                <a:spcPct val="0"/>
              </a:spcBef>
            </a:pPr>
            <a:r>
              <a:rPr lang="en-GB" altLang="en-US" smtClean="0"/>
              <a:t>&lt;author&gt;, &lt;company&gt;</a:t>
            </a:r>
          </a:p>
        </p:txBody>
      </p:sp>
      <p:sp>
        <p:nvSpPr>
          <p:cNvPr id="35845" name="Rectangle 7"/>
          <p:cNvSpPr>
            <a:spLocks noGrp="1" noChangeArrowheads="1"/>
          </p:cNvSpPr>
          <p:nvPr>
            <p:ph type="sldNum" sz="quarter" idx="5"/>
          </p:nvPr>
        </p:nvSpPr>
        <p:spPr>
          <a:xfrm>
            <a:off x="2933700" y="8985250"/>
            <a:ext cx="80168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a:t>Page </a:t>
            </a:r>
            <a:fld id="{612BCBE3-A6F7-4996-8754-51997200FF62}" type="slidenum">
              <a:rPr lang="en-GB" altLang="en-US"/>
              <a:pPr>
                <a:spcBef>
                  <a:spcPct val="0"/>
                </a:spcBef>
              </a:pPr>
              <a:t>15</a:t>
            </a:fld>
            <a:endParaRPr lang="en-GB" altLang="en-US"/>
          </a:p>
        </p:txBody>
      </p:sp>
      <p:sp>
        <p:nvSpPr>
          <p:cNvPr id="35846" name="Rectangle 2"/>
          <p:cNvSpPr>
            <a:spLocks noGrp="1" noRot="1" noChangeAspect="1" noChangeArrowheads="1" noTextEdit="1"/>
          </p:cNvSpPr>
          <p:nvPr>
            <p:ph type="sldImg"/>
          </p:nvPr>
        </p:nvSpPr>
        <p:spPr>
          <a:xfrm>
            <a:off x="1154113" y="701675"/>
            <a:ext cx="4625975" cy="3468688"/>
          </a:xfrm>
          <a:ln/>
        </p:spPr>
      </p:sp>
      <p:sp>
        <p:nvSpPr>
          <p:cNvPr id="3584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hdr" sz="quarter"/>
          </p:nvPr>
        </p:nvSpPr>
        <p:spPr>
          <a:xfrm>
            <a:off x="3467100" y="95250"/>
            <a:ext cx="2814638"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sz="1400" smtClean="0"/>
              <a:t>doc.: IEEE 802.15-&lt;doc#&gt;</a:t>
            </a:r>
          </a:p>
        </p:txBody>
      </p:sp>
      <p:sp>
        <p:nvSpPr>
          <p:cNvPr id="35843" name="Rectangle 3"/>
          <p:cNvSpPr>
            <a:spLocks noGrp="1" noChangeArrowheads="1"/>
          </p:cNvSpPr>
          <p:nvPr>
            <p:ph type="dt" sz="quarter" idx="1"/>
          </p:nvPr>
        </p:nvSpPr>
        <p:spPr>
          <a:xfrm>
            <a:off x="654050" y="95250"/>
            <a:ext cx="2736850"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sz="1400" smtClean="0"/>
              <a:t>&lt;month year&gt;</a:t>
            </a:r>
          </a:p>
        </p:txBody>
      </p:sp>
      <p:sp>
        <p:nvSpPr>
          <p:cNvPr id="35844" name="Rectangle 6"/>
          <p:cNvSpPr>
            <a:spLocks noGrp="1" noChangeArrowheads="1"/>
          </p:cNvSpPr>
          <p:nvPr>
            <p:ph type="ftr" sz="quarter" idx="4"/>
          </p:nvPr>
        </p:nvSpPr>
        <p:spPr>
          <a:xfrm>
            <a:off x="3771900" y="8985250"/>
            <a:ext cx="25098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457200" defTabSz="93345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spcBef>
                <a:spcPct val="0"/>
              </a:spcBef>
            </a:pPr>
            <a:r>
              <a:rPr lang="en-GB" altLang="en-US" smtClean="0"/>
              <a:t>&lt;author&gt;, &lt;company&gt;</a:t>
            </a:r>
          </a:p>
        </p:txBody>
      </p:sp>
      <p:sp>
        <p:nvSpPr>
          <p:cNvPr id="35845" name="Rectangle 7"/>
          <p:cNvSpPr>
            <a:spLocks noGrp="1" noChangeArrowheads="1"/>
          </p:cNvSpPr>
          <p:nvPr>
            <p:ph type="sldNum" sz="quarter" idx="5"/>
          </p:nvPr>
        </p:nvSpPr>
        <p:spPr>
          <a:xfrm>
            <a:off x="2933700" y="8985250"/>
            <a:ext cx="80168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a:t>Page </a:t>
            </a:r>
            <a:fld id="{612BCBE3-A6F7-4996-8754-51997200FF62}" type="slidenum">
              <a:rPr lang="en-GB" altLang="en-US"/>
              <a:pPr>
                <a:spcBef>
                  <a:spcPct val="0"/>
                </a:spcBef>
              </a:pPr>
              <a:t>16</a:t>
            </a:fld>
            <a:endParaRPr lang="en-GB" altLang="en-US"/>
          </a:p>
        </p:txBody>
      </p:sp>
      <p:sp>
        <p:nvSpPr>
          <p:cNvPr id="35846" name="Rectangle 2"/>
          <p:cNvSpPr>
            <a:spLocks noGrp="1" noRot="1" noChangeAspect="1" noChangeArrowheads="1" noTextEdit="1"/>
          </p:cNvSpPr>
          <p:nvPr>
            <p:ph type="sldImg"/>
          </p:nvPr>
        </p:nvSpPr>
        <p:spPr>
          <a:xfrm>
            <a:off x="1154113" y="701675"/>
            <a:ext cx="4625975" cy="3468688"/>
          </a:xfrm>
          <a:ln/>
        </p:spPr>
      </p:sp>
      <p:sp>
        <p:nvSpPr>
          <p:cNvPr id="3584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hdr" sz="quarter"/>
          </p:nvPr>
        </p:nvSpPr>
        <p:spPr>
          <a:xfrm>
            <a:off x="3467100" y="95250"/>
            <a:ext cx="2814638"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sz="1400" smtClean="0"/>
              <a:t>doc.: IEEE 802.15-&lt;doc#&gt;</a:t>
            </a:r>
          </a:p>
        </p:txBody>
      </p:sp>
      <p:sp>
        <p:nvSpPr>
          <p:cNvPr id="35843" name="Rectangle 3"/>
          <p:cNvSpPr>
            <a:spLocks noGrp="1" noChangeArrowheads="1"/>
          </p:cNvSpPr>
          <p:nvPr>
            <p:ph type="dt" sz="quarter" idx="1"/>
          </p:nvPr>
        </p:nvSpPr>
        <p:spPr>
          <a:xfrm>
            <a:off x="654050" y="95250"/>
            <a:ext cx="2736850"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sz="1400" smtClean="0"/>
              <a:t>&lt;month year&gt;</a:t>
            </a:r>
          </a:p>
        </p:txBody>
      </p:sp>
      <p:sp>
        <p:nvSpPr>
          <p:cNvPr id="35844" name="Rectangle 6"/>
          <p:cNvSpPr>
            <a:spLocks noGrp="1" noChangeArrowheads="1"/>
          </p:cNvSpPr>
          <p:nvPr>
            <p:ph type="ftr" sz="quarter" idx="4"/>
          </p:nvPr>
        </p:nvSpPr>
        <p:spPr>
          <a:xfrm>
            <a:off x="3771900" y="8985250"/>
            <a:ext cx="25098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457200" defTabSz="93345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spcBef>
                <a:spcPct val="0"/>
              </a:spcBef>
            </a:pPr>
            <a:r>
              <a:rPr lang="en-GB" altLang="en-US" smtClean="0"/>
              <a:t>&lt;author&gt;, &lt;company&gt;</a:t>
            </a:r>
          </a:p>
        </p:txBody>
      </p:sp>
      <p:sp>
        <p:nvSpPr>
          <p:cNvPr id="35845" name="Rectangle 7"/>
          <p:cNvSpPr>
            <a:spLocks noGrp="1" noChangeArrowheads="1"/>
          </p:cNvSpPr>
          <p:nvPr>
            <p:ph type="sldNum" sz="quarter" idx="5"/>
          </p:nvPr>
        </p:nvSpPr>
        <p:spPr>
          <a:xfrm>
            <a:off x="2933700" y="8985250"/>
            <a:ext cx="80168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a:t>Page </a:t>
            </a:r>
            <a:fld id="{612BCBE3-A6F7-4996-8754-51997200FF62}" type="slidenum">
              <a:rPr lang="en-GB" altLang="en-US"/>
              <a:pPr>
                <a:spcBef>
                  <a:spcPct val="0"/>
                </a:spcBef>
              </a:pPr>
              <a:t>17</a:t>
            </a:fld>
            <a:endParaRPr lang="en-GB" altLang="en-US"/>
          </a:p>
        </p:txBody>
      </p:sp>
      <p:sp>
        <p:nvSpPr>
          <p:cNvPr id="35846" name="Rectangle 2"/>
          <p:cNvSpPr>
            <a:spLocks noGrp="1" noRot="1" noChangeAspect="1" noChangeArrowheads="1" noTextEdit="1"/>
          </p:cNvSpPr>
          <p:nvPr>
            <p:ph type="sldImg"/>
          </p:nvPr>
        </p:nvSpPr>
        <p:spPr>
          <a:xfrm>
            <a:off x="1154113" y="701675"/>
            <a:ext cx="4625975" cy="3468688"/>
          </a:xfrm>
          <a:ln/>
        </p:spPr>
      </p:sp>
      <p:sp>
        <p:nvSpPr>
          <p:cNvPr id="3584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hdr" sz="quarter"/>
          </p:nvPr>
        </p:nvSpPr>
        <p:spPr>
          <a:xfrm>
            <a:off x="3467100" y="95250"/>
            <a:ext cx="2814638"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sz="1400" smtClean="0"/>
              <a:t>doc.: IEEE 802.15-&lt;doc#&gt;</a:t>
            </a:r>
          </a:p>
        </p:txBody>
      </p:sp>
      <p:sp>
        <p:nvSpPr>
          <p:cNvPr id="35843" name="Rectangle 3"/>
          <p:cNvSpPr>
            <a:spLocks noGrp="1" noChangeArrowheads="1"/>
          </p:cNvSpPr>
          <p:nvPr>
            <p:ph type="dt" sz="quarter" idx="1"/>
          </p:nvPr>
        </p:nvSpPr>
        <p:spPr>
          <a:xfrm>
            <a:off x="654050" y="95250"/>
            <a:ext cx="2736850"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sz="1400" smtClean="0"/>
              <a:t>&lt;month year&gt;</a:t>
            </a:r>
          </a:p>
        </p:txBody>
      </p:sp>
      <p:sp>
        <p:nvSpPr>
          <p:cNvPr id="35844" name="Rectangle 6"/>
          <p:cNvSpPr>
            <a:spLocks noGrp="1" noChangeArrowheads="1"/>
          </p:cNvSpPr>
          <p:nvPr>
            <p:ph type="ftr" sz="quarter" idx="4"/>
          </p:nvPr>
        </p:nvSpPr>
        <p:spPr>
          <a:xfrm>
            <a:off x="3771900" y="8985250"/>
            <a:ext cx="25098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457200" defTabSz="93345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spcBef>
                <a:spcPct val="0"/>
              </a:spcBef>
            </a:pPr>
            <a:r>
              <a:rPr lang="en-GB" altLang="en-US" smtClean="0"/>
              <a:t>&lt;author&gt;, &lt;company&gt;</a:t>
            </a:r>
          </a:p>
        </p:txBody>
      </p:sp>
      <p:sp>
        <p:nvSpPr>
          <p:cNvPr id="35845" name="Rectangle 7"/>
          <p:cNvSpPr>
            <a:spLocks noGrp="1" noChangeArrowheads="1"/>
          </p:cNvSpPr>
          <p:nvPr>
            <p:ph type="sldNum" sz="quarter" idx="5"/>
          </p:nvPr>
        </p:nvSpPr>
        <p:spPr>
          <a:xfrm>
            <a:off x="2933700" y="8985250"/>
            <a:ext cx="80168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a:t>Page </a:t>
            </a:r>
            <a:fld id="{612BCBE3-A6F7-4996-8754-51997200FF62}" type="slidenum">
              <a:rPr lang="en-GB" altLang="en-US"/>
              <a:pPr>
                <a:spcBef>
                  <a:spcPct val="0"/>
                </a:spcBef>
              </a:pPr>
              <a:t>18</a:t>
            </a:fld>
            <a:endParaRPr lang="en-GB" altLang="en-US"/>
          </a:p>
        </p:txBody>
      </p:sp>
      <p:sp>
        <p:nvSpPr>
          <p:cNvPr id="35846" name="Rectangle 2"/>
          <p:cNvSpPr>
            <a:spLocks noGrp="1" noRot="1" noChangeAspect="1" noChangeArrowheads="1" noTextEdit="1"/>
          </p:cNvSpPr>
          <p:nvPr>
            <p:ph type="sldImg"/>
          </p:nvPr>
        </p:nvSpPr>
        <p:spPr>
          <a:xfrm>
            <a:off x="1154113" y="701675"/>
            <a:ext cx="4625975" cy="3468688"/>
          </a:xfrm>
          <a:ln/>
        </p:spPr>
      </p:sp>
      <p:sp>
        <p:nvSpPr>
          <p:cNvPr id="3584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a:t>&lt;month year&gt;</a:t>
            </a:r>
          </a:p>
        </p:txBody>
      </p:sp>
      <p:sp>
        <p:nvSpPr>
          <p:cNvPr id="5" name="Rectangle 5"/>
          <p:cNvSpPr>
            <a:spLocks noGrp="1" noChangeArrowheads="1"/>
          </p:cNvSpPr>
          <p:nvPr>
            <p:ph type="ftr" sz="quarter" idx="11"/>
          </p:nvPr>
        </p:nvSpPr>
        <p:spPr/>
        <p:txBody>
          <a:bodyPr/>
          <a:lstStyle>
            <a:lvl1pPr>
              <a:defRPr/>
            </a:lvl1pPr>
          </a:lstStyle>
          <a:p>
            <a:pPr>
              <a:defRPr/>
            </a:pPr>
            <a:r>
              <a:rPr lang="en-US"/>
              <a:t>&lt;author&gt;, &lt;company&gt;</a:t>
            </a:r>
          </a:p>
        </p:txBody>
      </p:sp>
      <p:sp>
        <p:nvSpPr>
          <p:cNvPr id="6" name="Rectangle 6"/>
          <p:cNvSpPr>
            <a:spLocks noGrp="1" noChangeArrowheads="1"/>
          </p:cNvSpPr>
          <p:nvPr>
            <p:ph type="sldNum" sz="quarter" idx="12"/>
          </p:nvPr>
        </p:nvSpPr>
        <p:spPr/>
        <p:txBody>
          <a:bodyPr/>
          <a:lstStyle>
            <a:lvl1pPr>
              <a:defRPr smtClean="0"/>
            </a:lvl1pPr>
          </a:lstStyle>
          <a:p>
            <a:pPr>
              <a:defRPr/>
            </a:pPr>
            <a:r>
              <a:rPr lang="en-US" altLang="en-US"/>
              <a:t>Slide </a:t>
            </a:r>
            <a:fld id="{06020398-4D02-4062-B123-C1AB726417ED}" type="slidenum">
              <a:rPr lang="en-US" altLang="en-US"/>
              <a:pPr>
                <a:defRPr/>
              </a:pPr>
              <a:t>‹#›</a:t>
            </a:fld>
            <a:endParaRPr lang="en-US" altLang="en-US"/>
          </a:p>
        </p:txBody>
      </p:sp>
    </p:spTree>
    <p:extLst>
      <p:ext uri="{BB962C8B-B14F-4D97-AF65-F5344CB8AC3E}">
        <p14:creationId xmlns:p14="http://schemas.microsoft.com/office/powerpoint/2010/main" val="30630501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a:t>&lt;month year&gt;</a:t>
            </a:r>
          </a:p>
        </p:txBody>
      </p:sp>
      <p:sp>
        <p:nvSpPr>
          <p:cNvPr id="5" name="Rectangle 5"/>
          <p:cNvSpPr>
            <a:spLocks noGrp="1" noChangeArrowheads="1"/>
          </p:cNvSpPr>
          <p:nvPr>
            <p:ph type="ftr" sz="quarter" idx="11"/>
          </p:nvPr>
        </p:nvSpPr>
        <p:spPr/>
        <p:txBody>
          <a:bodyPr/>
          <a:lstStyle>
            <a:lvl1pPr>
              <a:defRPr/>
            </a:lvl1pPr>
          </a:lstStyle>
          <a:p>
            <a:pPr>
              <a:defRPr/>
            </a:pPr>
            <a:r>
              <a:rPr lang="en-US"/>
              <a:t>&lt;author&gt;, &lt;company&gt;</a:t>
            </a:r>
          </a:p>
        </p:txBody>
      </p:sp>
      <p:sp>
        <p:nvSpPr>
          <p:cNvPr id="6" name="Rectangle 6"/>
          <p:cNvSpPr>
            <a:spLocks noGrp="1" noChangeArrowheads="1"/>
          </p:cNvSpPr>
          <p:nvPr>
            <p:ph type="sldNum" sz="quarter" idx="12"/>
          </p:nvPr>
        </p:nvSpPr>
        <p:spPr/>
        <p:txBody>
          <a:bodyPr/>
          <a:lstStyle>
            <a:lvl1pPr>
              <a:defRPr smtClean="0"/>
            </a:lvl1pPr>
          </a:lstStyle>
          <a:p>
            <a:pPr>
              <a:defRPr/>
            </a:pPr>
            <a:r>
              <a:rPr lang="en-US" altLang="en-US"/>
              <a:t>Slide </a:t>
            </a:r>
            <a:fld id="{6E00A4CA-E8FD-4944-9FE6-66E9851D3CED}" type="slidenum">
              <a:rPr lang="en-US" altLang="en-US"/>
              <a:pPr>
                <a:defRPr/>
              </a:pPr>
              <a:t>‹#›</a:t>
            </a:fld>
            <a:endParaRPr lang="en-US" altLang="en-US"/>
          </a:p>
        </p:txBody>
      </p:sp>
    </p:spTree>
    <p:extLst>
      <p:ext uri="{BB962C8B-B14F-4D97-AF65-F5344CB8AC3E}">
        <p14:creationId xmlns:p14="http://schemas.microsoft.com/office/powerpoint/2010/main" val="14687696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a:t>&lt;month year&gt;</a:t>
            </a:r>
          </a:p>
        </p:txBody>
      </p:sp>
      <p:sp>
        <p:nvSpPr>
          <p:cNvPr id="5" name="Rectangle 5"/>
          <p:cNvSpPr>
            <a:spLocks noGrp="1" noChangeArrowheads="1"/>
          </p:cNvSpPr>
          <p:nvPr>
            <p:ph type="ftr" sz="quarter" idx="11"/>
          </p:nvPr>
        </p:nvSpPr>
        <p:spPr/>
        <p:txBody>
          <a:bodyPr/>
          <a:lstStyle>
            <a:lvl1pPr>
              <a:defRPr/>
            </a:lvl1pPr>
          </a:lstStyle>
          <a:p>
            <a:pPr>
              <a:defRPr/>
            </a:pPr>
            <a:r>
              <a:rPr lang="en-US"/>
              <a:t>&lt;author&gt;, &lt;company&gt;</a:t>
            </a:r>
          </a:p>
        </p:txBody>
      </p:sp>
      <p:sp>
        <p:nvSpPr>
          <p:cNvPr id="6" name="Rectangle 6"/>
          <p:cNvSpPr>
            <a:spLocks noGrp="1" noChangeArrowheads="1"/>
          </p:cNvSpPr>
          <p:nvPr>
            <p:ph type="sldNum" sz="quarter" idx="12"/>
          </p:nvPr>
        </p:nvSpPr>
        <p:spPr/>
        <p:txBody>
          <a:bodyPr/>
          <a:lstStyle>
            <a:lvl1pPr>
              <a:defRPr smtClean="0"/>
            </a:lvl1pPr>
          </a:lstStyle>
          <a:p>
            <a:pPr>
              <a:defRPr/>
            </a:pPr>
            <a:r>
              <a:rPr lang="en-US" altLang="en-US"/>
              <a:t>Slide </a:t>
            </a:r>
            <a:fld id="{F292EEB3-D5DB-4BDB-B415-3233D4FF4017}" type="slidenum">
              <a:rPr lang="en-US" altLang="en-US"/>
              <a:pPr>
                <a:defRPr/>
              </a:pPr>
              <a:t>‹#›</a:t>
            </a:fld>
            <a:endParaRPr lang="en-US" altLang="en-US"/>
          </a:p>
        </p:txBody>
      </p:sp>
    </p:spTree>
    <p:extLst>
      <p:ext uri="{BB962C8B-B14F-4D97-AF65-F5344CB8AC3E}">
        <p14:creationId xmlns:p14="http://schemas.microsoft.com/office/powerpoint/2010/main" val="38650416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a:t>&lt;month year&gt;</a:t>
            </a:r>
          </a:p>
        </p:txBody>
      </p:sp>
      <p:sp>
        <p:nvSpPr>
          <p:cNvPr id="5" name="Rectangle 5"/>
          <p:cNvSpPr>
            <a:spLocks noGrp="1" noChangeArrowheads="1"/>
          </p:cNvSpPr>
          <p:nvPr>
            <p:ph type="ftr" sz="quarter" idx="11"/>
          </p:nvPr>
        </p:nvSpPr>
        <p:spPr/>
        <p:txBody>
          <a:bodyPr/>
          <a:lstStyle>
            <a:lvl1pPr>
              <a:defRPr/>
            </a:lvl1pPr>
          </a:lstStyle>
          <a:p>
            <a:pPr>
              <a:defRPr/>
            </a:pPr>
            <a:r>
              <a:rPr lang="en-US"/>
              <a:t>&lt;author&gt;, &lt;company&gt;</a:t>
            </a:r>
          </a:p>
        </p:txBody>
      </p:sp>
      <p:sp>
        <p:nvSpPr>
          <p:cNvPr id="6" name="Rectangle 6"/>
          <p:cNvSpPr>
            <a:spLocks noGrp="1" noChangeArrowheads="1"/>
          </p:cNvSpPr>
          <p:nvPr>
            <p:ph type="sldNum" sz="quarter" idx="12"/>
          </p:nvPr>
        </p:nvSpPr>
        <p:spPr/>
        <p:txBody>
          <a:bodyPr/>
          <a:lstStyle>
            <a:lvl1pPr>
              <a:defRPr smtClean="0"/>
            </a:lvl1pPr>
          </a:lstStyle>
          <a:p>
            <a:pPr>
              <a:defRPr/>
            </a:pPr>
            <a:r>
              <a:rPr lang="en-US" altLang="en-US"/>
              <a:t>Slide </a:t>
            </a:r>
            <a:fld id="{8E43AA95-E6C9-40F7-8E67-1E60DD291A83}" type="slidenum">
              <a:rPr lang="en-US" altLang="en-US"/>
              <a:pPr>
                <a:defRPr/>
              </a:pPr>
              <a:t>‹#›</a:t>
            </a:fld>
            <a:endParaRPr lang="en-US" altLang="en-US"/>
          </a:p>
        </p:txBody>
      </p:sp>
    </p:spTree>
    <p:extLst>
      <p:ext uri="{BB962C8B-B14F-4D97-AF65-F5344CB8AC3E}">
        <p14:creationId xmlns:p14="http://schemas.microsoft.com/office/powerpoint/2010/main" val="27466790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a:lvl1pPr>
          </a:lstStyle>
          <a:p>
            <a:pPr>
              <a:defRPr/>
            </a:pPr>
            <a:r>
              <a:rPr lang="en-US"/>
              <a:t>&lt;month year&gt;</a:t>
            </a:r>
          </a:p>
        </p:txBody>
      </p:sp>
      <p:sp>
        <p:nvSpPr>
          <p:cNvPr id="5" name="Rectangle 5"/>
          <p:cNvSpPr>
            <a:spLocks noGrp="1" noChangeArrowheads="1"/>
          </p:cNvSpPr>
          <p:nvPr>
            <p:ph type="ftr" sz="quarter" idx="11"/>
          </p:nvPr>
        </p:nvSpPr>
        <p:spPr/>
        <p:txBody>
          <a:bodyPr/>
          <a:lstStyle>
            <a:lvl1pPr>
              <a:defRPr/>
            </a:lvl1pPr>
          </a:lstStyle>
          <a:p>
            <a:pPr>
              <a:defRPr/>
            </a:pPr>
            <a:r>
              <a:rPr lang="en-US"/>
              <a:t>&lt;author&gt;, &lt;company&gt;</a:t>
            </a:r>
          </a:p>
        </p:txBody>
      </p:sp>
      <p:sp>
        <p:nvSpPr>
          <p:cNvPr id="6" name="Rectangle 6"/>
          <p:cNvSpPr>
            <a:spLocks noGrp="1" noChangeArrowheads="1"/>
          </p:cNvSpPr>
          <p:nvPr>
            <p:ph type="sldNum" sz="quarter" idx="12"/>
          </p:nvPr>
        </p:nvSpPr>
        <p:spPr/>
        <p:txBody>
          <a:bodyPr/>
          <a:lstStyle>
            <a:lvl1pPr>
              <a:defRPr smtClean="0"/>
            </a:lvl1pPr>
          </a:lstStyle>
          <a:p>
            <a:pPr>
              <a:defRPr/>
            </a:pPr>
            <a:r>
              <a:rPr lang="en-US" altLang="en-US"/>
              <a:t>Slide </a:t>
            </a:r>
            <a:fld id="{66D5E91C-0010-43BC-94A1-3FAA2EB00E7E}" type="slidenum">
              <a:rPr lang="en-US" altLang="en-US"/>
              <a:pPr>
                <a:defRPr/>
              </a:pPr>
              <a:t>‹#›</a:t>
            </a:fld>
            <a:endParaRPr lang="en-US" altLang="en-US"/>
          </a:p>
        </p:txBody>
      </p:sp>
    </p:spTree>
    <p:extLst>
      <p:ext uri="{BB962C8B-B14F-4D97-AF65-F5344CB8AC3E}">
        <p14:creationId xmlns:p14="http://schemas.microsoft.com/office/powerpoint/2010/main" val="40063079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a:lvl1pPr>
          </a:lstStyle>
          <a:p>
            <a:pPr>
              <a:defRPr/>
            </a:pPr>
            <a:r>
              <a:rPr lang="en-US"/>
              <a:t>&lt;month year&gt;</a:t>
            </a:r>
          </a:p>
        </p:txBody>
      </p:sp>
      <p:sp>
        <p:nvSpPr>
          <p:cNvPr id="6" name="Rectangle 5"/>
          <p:cNvSpPr>
            <a:spLocks noGrp="1" noChangeArrowheads="1"/>
          </p:cNvSpPr>
          <p:nvPr>
            <p:ph type="ftr" sz="quarter" idx="11"/>
          </p:nvPr>
        </p:nvSpPr>
        <p:spPr/>
        <p:txBody>
          <a:bodyPr/>
          <a:lstStyle>
            <a:lvl1pPr>
              <a:defRPr/>
            </a:lvl1pPr>
          </a:lstStyle>
          <a:p>
            <a:pPr>
              <a:defRPr/>
            </a:pPr>
            <a:r>
              <a:rPr lang="en-US"/>
              <a:t>&lt;author&gt;, &lt;company&gt;</a:t>
            </a:r>
          </a:p>
        </p:txBody>
      </p:sp>
      <p:sp>
        <p:nvSpPr>
          <p:cNvPr id="7" name="Rectangle 6"/>
          <p:cNvSpPr>
            <a:spLocks noGrp="1" noChangeArrowheads="1"/>
          </p:cNvSpPr>
          <p:nvPr>
            <p:ph type="sldNum" sz="quarter" idx="12"/>
          </p:nvPr>
        </p:nvSpPr>
        <p:spPr/>
        <p:txBody>
          <a:bodyPr/>
          <a:lstStyle>
            <a:lvl1pPr>
              <a:defRPr smtClean="0"/>
            </a:lvl1pPr>
          </a:lstStyle>
          <a:p>
            <a:pPr>
              <a:defRPr/>
            </a:pPr>
            <a:r>
              <a:rPr lang="en-US" altLang="en-US"/>
              <a:t>Slide </a:t>
            </a:r>
            <a:fld id="{DA424DC8-ABCC-457C-B8D5-237122FB08D4}" type="slidenum">
              <a:rPr lang="en-US" altLang="en-US"/>
              <a:pPr>
                <a:defRPr/>
              </a:pPr>
              <a:t>‹#›</a:t>
            </a:fld>
            <a:endParaRPr lang="en-US" altLang="en-US"/>
          </a:p>
        </p:txBody>
      </p:sp>
    </p:spTree>
    <p:extLst>
      <p:ext uri="{BB962C8B-B14F-4D97-AF65-F5344CB8AC3E}">
        <p14:creationId xmlns:p14="http://schemas.microsoft.com/office/powerpoint/2010/main" val="2935735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p:txBody>
          <a:bodyPr/>
          <a:lstStyle>
            <a:lvl1pPr>
              <a:defRPr/>
            </a:lvl1pPr>
          </a:lstStyle>
          <a:p>
            <a:pPr>
              <a:defRPr/>
            </a:pPr>
            <a:r>
              <a:rPr lang="en-US"/>
              <a:t>&lt;month year&gt;</a:t>
            </a:r>
          </a:p>
        </p:txBody>
      </p:sp>
      <p:sp>
        <p:nvSpPr>
          <p:cNvPr id="8" name="Rectangle 5"/>
          <p:cNvSpPr>
            <a:spLocks noGrp="1" noChangeArrowheads="1"/>
          </p:cNvSpPr>
          <p:nvPr>
            <p:ph type="ftr" sz="quarter" idx="11"/>
          </p:nvPr>
        </p:nvSpPr>
        <p:spPr/>
        <p:txBody>
          <a:bodyPr/>
          <a:lstStyle>
            <a:lvl1pPr>
              <a:defRPr/>
            </a:lvl1pPr>
          </a:lstStyle>
          <a:p>
            <a:pPr>
              <a:defRPr/>
            </a:pPr>
            <a:r>
              <a:rPr lang="en-US"/>
              <a:t>&lt;author&gt;, &lt;company&gt;</a:t>
            </a:r>
          </a:p>
        </p:txBody>
      </p:sp>
      <p:sp>
        <p:nvSpPr>
          <p:cNvPr id="9" name="Rectangle 6"/>
          <p:cNvSpPr>
            <a:spLocks noGrp="1" noChangeArrowheads="1"/>
          </p:cNvSpPr>
          <p:nvPr>
            <p:ph type="sldNum" sz="quarter" idx="12"/>
          </p:nvPr>
        </p:nvSpPr>
        <p:spPr/>
        <p:txBody>
          <a:bodyPr/>
          <a:lstStyle>
            <a:lvl1pPr>
              <a:defRPr smtClean="0"/>
            </a:lvl1pPr>
          </a:lstStyle>
          <a:p>
            <a:pPr>
              <a:defRPr/>
            </a:pPr>
            <a:r>
              <a:rPr lang="en-US" altLang="en-US"/>
              <a:t>Slide </a:t>
            </a:r>
            <a:fld id="{CF4E5199-8EE2-439A-BED7-B986DD9DC86B}" type="slidenum">
              <a:rPr lang="en-US" altLang="en-US"/>
              <a:pPr>
                <a:defRPr/>
              </a:pPr>
              <a:t>‹#›</a:t>
            </a:fld>
            <a:endParaRPr lang="en-US" altLang="en-US"/>
          </a:p>
        </p:txBody>
      </p:sp>
    </p:spTree>
    <p:extLst>
      <p:ext uri="{BB962C8B-B14F-4D97-AF65-F5344CB8AC3E}">
        <p14:creationId xmlns:p14="http://schemas.microsoft.com/office/powerpoint/2010/main" val="5014564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p:txBody>
          <a:bodyPr/>
          <a:lstStyle>
            <a:lvl1pPr>
              <a:defRPr/>
            </a:lvl1pPr>
          </a:lstStyle>
          <a:p>
            <a:pPr>
              <a:defRPr/>
            </a:pPr>
            <a:r>
              <a:rPr lang="en-US"/>
              <a:t>&lt;month year&gt;</a:t>
            </a:r>
          </a:p>
        </p:txBody>
      </p:sp>
      <p:sp>
        <p:nvSpPr>
          <p:cNvPr id="4" name="Rectangle 5"/>
          <p:cNvSpPr>
            <a:spLocks noGrp="1" noChangeArrowheads="1"/>
          </p:cNvSpPr>
          <p:nvPr>
            <p:ph type="ftr" sz="quarter" idx="11"/>
          </p:nvPr>
        </p:nvSpPr>
        <p:spPr/>
        <p:txBody>
          <a:bodyPr/>
          <a:lstStyle>
            <a:lvl1pPr>
              <a:defRPr/>
            </a:lvl1pPr>
          </a:lstStyle>
          <a:p>
            <a:pPr>
              <a:defRPr/>
            </a:pPr>
            <a:r>
              <a:rPr lang="en-US"/>
              <a:t>&lt;author&gt;, &lt;company&gt;</a:t>
            </a:r>
          </a:p>
        </p:txBody>
      </p:sp>
      <p:sp>
        <p:nvSpPr>
          <p:cNvPr id="5" name="Rectangle 6"/>
          <p:cNvSpPr>
            <a:spLocks noGrp="1" noChangeArrowheads="1"/>
          </p:cNvSpPr>
          <p:nvPr>
            <p:ph type="sldNum" sz="quarter" idx="12"/>
          </p:nvPr>
        </p:nvSpPr>
        <p:spPr/>
        <p:txBody>
          <a:bodyPr/>
          <a:lstStyle>
            <a:lvl1pPr>
              <a:defRPr smtClean="0"/>
            </a:lvl1pPr>
          </a:lstStyle>
          <a:p>
            <a:pPr>
              <a:defRPr/>
            </a:pPr>
            <a:r>
              <a:rPr lang="en-US" altLang="en-US"/>
              <a:t>Slide </a:t>
            </a:r>
            <a:fld id="{07B6E98C-C02D-450E-8063-BB2FD0043599}" type="slidenum">
              <a:rPr lang="en-US" altLang="en-US"/>
              <a:pPr>
                <a:defRPr/>
              </a:pPr>
              <a:t>‹#›</a:t>
            </a:fld>
            <a:endParaRPr lang="en-US" altLang="en-US"/>
          </a:p>
        </p:txBody>
      </p:sp>
    </p:spTree>
    <p:extLst>
      <p:ext uri="{BB962C8B-B14F-4D97-AF65-F5344CB8AC3E}">
        <p14:creationId xmlns:p14="http://schemas.microsoft.com/office/powerpoint/2010/main" val="32139486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r>
              <a:rPr lang="en-US"/>
              <a:t>&lt;month year&gt;</a:t>
            </a:r>
          </a:p>
        </p:txBody>
      </p:sp>
      <p:sp>
        <p:nvSpPr>
          <p:cNvPr id="3" name="Rectangle 5"/>
          <p:cNvSpPr>
            <a:spLocks noGrp="1" noChangeArrowheads="1"/>
          </p:cNvSpPr>
          <p:nvPr>
            <p:ph type="ftr" sz="quarter" idx="11"/>
          </p:nvPr>
        </p:nvSpPr>
        <p:spPr/>
        <p:txBody>
          <a:bodyPr/>
          <a:lstStyle>
            <a:lvl1pPr>
              <a:defRPr/>
            </a:lvl1pPr>
          </a:lstStyle>
          <a:p>
            <a:pPr>
              <a:defRPr/>
            </a:pPr>
            <a:r>
              <a:rPr lang="en-US"/>
              <a:t>&lt;author&gt;, &lt;company&gt;</a:t>
            </a:r>
          </a:p>
        </p:txBody>
      </p:sp>
      <p:sp>
        <p:nvSpPr>
          <p:cNvPr id="4" name="Rectangle 6"/>
          <p:cNvSpPr>
            <a:spLocks noGrp="1" noChangeArrowheads="1"/>
          </p:cNvSpPr>
          <p:nvPr>
            <p:ph type="sldNum" sz="quarter" idx="12"/>
          </p:nvPr>
        </p:nvSpPr>
        <p:spPr/>
        <p:txBody>
          <a:bodyPr/>
          <a:lstStyle>
            <a:lvl1pPr>
              <a:defRPr smtClean="0"/>
            </a:lvl1pPr>
          </a:lstStyle>
          <a:p>
            <a:pPr>
              <a:defRPr/>
            </a:pPr>
            <a:r>
              <a:rPr lang="en-US" altLang="en-US"/>
              <a:t>Slide </a:t>
            </a:r>
            <a:fld id="{12510D55-5ED4-4CD9-BC48-C4F8022EA81B}" type="slidenum">
              <a:rPr lang="en-US" altLang="en-US"/>
              <a:pPr>
                <a:defRPr/>
              </a:pPr>
              <a:t>‹#›</a:t>
            </a:fld>
            <a:endParaRPr lang="en-US" altLang="en-US"/>
          </a:p>
        </p:txBody>
      </p:sp>
    </p:spTree>
    <p:extLst>
      <p:ext uri="{BB962C8B-B14F-4D97-AF65-F5344CB8AC3E}">
        <p14:creationId xmlns:p14="http://schemas.microsoft.com/office/powerpoint/2010/main" val="22988177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a:t>&lt;month year&gt;</a:t>
            </a:r>
          </a:p>
        </p:txBody>
      </p:sp>
      <p:sp>
        <p:nvSpPr>
          <p:cNvPr id="6" name="Rectangle 5"/>
          <p:cNvSpPr>
            <a:spLocks noGrp="1" noChangeArrowheads="1"/>
          </p:cNvSpPr>
          <p:nvPr>
            <p:ph type="ftr" sz="quarter" idx="11"/>
          </p:nvPr>
        </p:nvSpPr>
        <p:spPr/>
        <p:txBody>
          <a:bodyPr/>
          <a:lstStyle>
            <a:lvl1pPr>
              <a:defRPr/>
            </a:lvl1pPr>
          </a:lstStyle>
          <a:p>
            <a:pPr>
              <a:defRPr/>
            </a:pPr>
            <a:r>
              <a:rPr lang="en-US"/>
              <a:t>&lt;author&gt;, &lt;company&gt;</a:t>
            </a:r>
          </a:p>
        </p:txBody>
      </p:sp>
      <p:sp>
        <p:nvSpPr>
          <p:cNvPr id="7" name="Rectangle 6"/>
          <p:cNvSpPr>
            <a:spLocks noGrp="1" noChangeArrowheads="1"/>
          </p:cNvSpPr>
          <p:nvPr>
            <p:ph type="sldNum" sz="quarter" idx="12"/>
          </p:nvPr>
        </p:nvSpPr>
        <p:spPr/>
        <p:txBody>
          <a:bodyPr/>
          <a:lstStyle>
            <a:lvl1pPr>
              <a:defRPr smtClean="0"/>
            </a:lvl1pPr>
          </a:lstStyle>
          <a:p>
            <a:pPr>
              <a:defRPr/>
            </a:pPr>
            <a:r>
              <a:rPr lang="en-US" altLang="en-US"/>
              <a:t>Slide </a:t>
            </a:r>
            <a:fld id="{288973B3-37B5-4580-858F-FF9ED6973716}" type="slidenum">
              <a:rPr lang="en-US" altLang="en-US"/>
              <a:pPr>
                <a:defRPr/>
              </a:pPr>
              <a:t>‹#›</a:t>
            </a:fld>
            <a:endParaRPr lang="en-US" altLang="en-US"/>
          </a:p>
        </p:txBody>
      </p:sp>
    </p:spTree>
    <p:extLst>
      <p:ext uri="{BB962C8B-B14F-4D97-AF65-F5344CB8AC3E}">
        <p14:creationId xmlns:p14="http://schemas.microsoft.com/office/powerpoint/2010/main" val="38659263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a:t>&lt;month year&gt;</a:t>
            </a:r>
          </a:p>
        </p:txBody>
      </p:sp>
      <p:sp>
        <p:nvSpPr>
          <p:cNvPr id="6" name="Rectangle 5"/>
          <p:cNvSpPr>
            <a:spLocks noGrp="1" noChangeArrowheads="1"/>
          </p:cNvSpPr>
          <p:nvPr>
            <p:ph type="ftr" sz="quarter" idx="11"/>
          </p:nvPr>
        </p:nvSpPr>
        <p:spPr/>
        <p:txBody>
          <a:bodyPr/>
          <a:lstStyle>
            <a:lvl1pPr>
              <a:defRPr/>
            </a:lvl1pPr>
          </a:lstStyle>
          <a:p>
            <a:pPr>
              <a:defRPr/>
            </a:pPr>
            <a:r>
              <a:rPr lang="en-US"/>
              <a:t>&lt;author&gt;, &lt;company&gt;</a:t>
            </a:r>
          </a:p>
        </p:txBody>
      </p:sp>
      <p:sp>
        <p:nvSpPr>
          <p:cNvPr id="7" name="Rectangle 6"/>
          <p:cNvSpPr>
            <a:spLocks noGrp="1" noChangeArrowheads="1"/>
          </p:cNvSpPr>
          <p:nvPr>
            <p:ph type="sldNum" sz="quarter" idx="12"/>
          </p:nvPr>
        </p:nvSpPr>
        <p:spPr/>
        <p:txBody>
          <a:bodyPr/>
          <a:lstStyle>
            <a:lvl1pPr>
              <a:defRPr smtClean="0"/>
            </a:lvl1pPr>
          </a:lstStyle>
          <a:p>
            <a:pPr>
              <a:defRPr/>
            </a:pPr>
            <a:r>
              <a:rPr lang="en-US" altLang="en-US"/>
              <a:t>Slide </a:t>
            </a:r>
            <a:fld id="{D2D15A72-4CF4-49DE-9AE8-F8E3266B0A15}" type="slidenum">
              <a:rPr lang="en-US" altLang="en-US"/>
              <a:pPr>
                <a:defRPr/>
              </a:pPr>
              <a:t>‹#›</a:t>
            </a:fld>
            <a:endParaRPr lang="en-US" altLang="en-US"/>
          </a:p>
        </p:txBody>
      </p:sp>
    </p:spTree>
    <p:extLst>
      <p:ext uri="{BB962C8B-B14F-4D97-AF65-F5344CB8AC3E}">
        <p14:creationId xmlns:p14="http://schemas.microsoft.com/office/powerpoint/2010/main" val="42301084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85800" y="377825"/>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lvl1pPr>
          </a:lstStyle>
          <a:p>
            <a:pPr>
              <a:defRPr/>
            </a:pPr>
            <a:r>
              <a:rPr lang="en-US" dirty="0" smtClean="0"/>
              <a:t>March 2015</a:t>
            </a:r>
            <a:endParaRPr lang="en-US"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pPr>
              <a:defRPr/>
            </a:pPr>
            <a:r>
              <a:rPr lang="en-US"/>
              <a:t>&lt;author&gt;, &lt;company&gt;</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smtClean="0"/>
            </a:lvl1pPr>
          </a:lstStyle>
          <a:p>
            <a:pPr>
              <a:defRPr/>
            </a:pPr>
            <a:r>
              <a:rPr lang="en-US" altLang="en-US"/>
              <a:t>Slide </a:t>
            </a:r>
            <a:fld id="{69618129-9043-4B92-BD13-43BDF1ABD228}" type="slidenum">
              <a:rPr lang="en-US" altLang="en-US"/>
              <a:pPr>
                <a:defRPr/>
              </a:pPr>
              <a:t>‹#›</a:t>
            </a:fld>
            <a:endParaRPr lang="en-US" altLang="en-US"/>
          </a:p>
        </p:txBody>
      </p:sp>
      <p:sp>
        <p:nvSpPr>
          <p:cNvPr id="1031" name="Rectangle 7"/>
          <p:cNvSpPr>
            <a:spLocks noChangeArrowheads="1"/>
          </p:cNvSpPr>
          <p:nvPr/>
        </p:nvSpPr>
        <p:spPr bwMode="auto">
          <a:xfrm>
            <a:off x="4267200" y="393700"/>
            <a:ext cx="4191000"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eaLnBrk="0" fontAlgn="base" hangingPunct="0">
              <a:spcBef>
                <a:spcPct val="0"/>
              </a:spcBef>
              <a:spcAft>
                <a:spcPct val="0"/>
              </a:spcAft>
              <a:defRPr sz="1200">
                <a:solidFill>
                  <a:schemeClr val="tx1"/>
                </a:solidFill>
                <a:latin typeface="Times New Roman" pitchFamily="18" charset="0"/>
              </a:defRPr>
            </a:lvl6pPr>
            <a:lvl7pPr eaLnBrk="0" fontAlgn="base" hangingPunct="0">
              <a:spcBef>
                <a:spcPct val="0"/>
              </a:spcBef>
              <a:spcAft>
                <a:spcPct val="0"/>
              </a:spcAft>
              <a:defRPr sz="1200">
                <a:solidFill>
                  <a:schemeClr val="tx1"/>
                </a:solidFill>
                <a:latin typeface="Times New Roman" pitchFamily="18" charset="0"/>
              </a:defRPr>
            </a:lvl7pPr>
            <a:lvl8pPr eaLnBrk="0" fontAlgn="base" hangingPunct="0">
              <a:spcBef>
                <a:spcPct val="0"/>
              </a:spcBef>
              <a:spcAft>
                <a:spcPct val="0"/>
              </a:spcAft>
              <a:defRPr sz="1200">
                <a:solidFill>
                  <a:schemeClr val="tx1"/>
                </a:solidFill>
                <a:latin typeface="Times New Roman" pitchFamily="18" charset="0"/>
              </a:defRPr>
            </a:lvl8pPr>
            <a:lvl9pPr eaLnBrk="0" fontAlgn="base" hangingPunct="0">
              <a:spcBef>
                <a:spcPct val="0"/>
              </a:spcBef>
              <a:spcAft>
                <a:spcPct val="0"/>
              </a:spcAft>
              <a:defRPr sz="1200">
                <a:solidFill>
                  <a:schemeClr val="tx1"/>
                </a:solidFill>
                <a:latin typeface="Times New Roman" pitchFamily="18" charset="0"/>
              </a:defRPr>
            </a:lvl9pPr>
          </a:lstStyle>
          <a:p>
            <a:pPr lvl="4" algn="r">
              <a:defRPr/>
            </a:pPr>
            <a:r>
              <a:rPr lang="en-US" altLang="en-US" sz="1400" b="1" dirty="0" smtClean="0"/>
              <a:t>IEEE 802.15-15-0209-01-004q</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smtClean="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4529" r:id="rId1"/>
    <p:sldLayoutId id="2147484530" r:id="rId2"/>
    <p:sldLayoutId id="2147484531" r:id="rId3"/>
    <p:sldLayoutId id="2147484532" r:id="rId4"/>
    <p:sldLayoutId id="2147484533" r:id="rId5"/>
    <p:sldLayoutId id="2147484534" r:id="rId6"/>
    <p:sldLayoutId id="2147484535" r:id="rId7"/>
    <p:sldLayoutId id="2147484536" r:id="rId8"/>
    <p:sldLayoutId id="2147484537" r:id="rId9"/>
    <p:sldLayoutId id="2147484538" r:id="rId10"/>
    <p:sldLayoutId id="2147484539" r:id="rId11"/>
  </p:sldLayoutIdLst>
  <p:timing>
    <p:tnLst>
      <p:par>
        <p:cTn id="1" dur="indefinite" restart="never" nodeType="tmRoot"/>
      </p:par>
    </p:tnLst>
  </p:timing>
  <p:hf hdr="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mentor.ieee.org/802.15/dcn/15/15-15-0140-01-004q-ulp-agenda-march-2015.xlsx"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Footer Placeholder 4"/>
          <p:cNvSpPr>
            <a:spLocks noGrp="1"/>
          </p:cNvSpPr>
          <p:nvPr>
            <p:ph type="ftr" sz="quarter" idx="11"/>
          </p:nvPr>
        </p:nvSpPr>
        <p:spPr>
          <a:xfrm>
            <a:off x="5486400" y="6475413"/>
            <a:ext cx="3124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200" dirty="0" smtClean="0">
                <a:latin typeface="Times New Roman" pitchFamily="18" charset="0"/>
              </a:rPr>
              <a:t>Chiu Ngo (Samsung)</a:t>
            </a:r>
          </a:p>
        </p:txBody>
      </p:sp>
      <p:sp>
        <p:nvSpPr>
          <p:cNvPr id="13315"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200">
                <a:latin typeface="Times New Roman" pitchFamily="18" charset="0"/>
              </a:rPr>
              <a:t>Slide </a:t>
            </a:r>
            <a:fld id="{3089E93B-7258-4CC0-854C-EFEEBF5C865F}" type="slidenum">
              <a:rPr lang="en-US" altLang="en-US" sz="1200">
                <a:latin typeface="Times New Roman" pitchFamily="18" charset="0"/>
              </a:rPr>
              <a:pPr>
                <a:spcBef>
                  <a:spcPct val="0"/>
                </a:spcBef>
                <a:buFontTx/>
                <a:buNone/>
              </a:pPr>
              <a:t>1</a:t>
            </a:fld>
            <a:endParaRPr lang="en-US" altLang="en-US" sz="1200">
              <a:latin typeface="Times New Roman" pitchFamily="18" charset="0"/>
            </a:endParaRPr>
          </a:p>
        </p:txBody>
      </p:sp>
      <p:sp>
        <p:nvSpPr>
          <p:cNvPr id="27651" name="Rectangle 3"/>
          <p:cNvSpPr>
            <a:spLocks noChangeArrowheads="1"/>
          </p:cNvSpPr>
          <p:nvPr/>
        </p:nvSpPr>
        <p:spPr bwMode="auto">
          <a:xfrm>
            <a:off x="152400" y="609600"/>
            <a:ext cx="8991600" cy="4616648"/>
          </a:xfrm>
          <a:prstGeom prst="rect">
            <a:avLst/>
          </a:prstGeom>
          <a:noFill/>
          <a:ln w="12700">
            <a:noFill/>
            <a:miter lim="800000"/>
            <a:headEnd type="none" w="sm" len="sm"/>
            <a:tailEnd type="none" w="sm" len="sm"/>
          </a:ln>
          <a:effectLst/>
        </p:spPr>
        <p:txBody>
          <a:bodyPr>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lgn="ctr">
              <a:defRPr/>
            </a:pPr>
            <a:r>
              <a:rPr lang="en-US" altLang="en-US" sz="2000" b="1" u="sng" dirty="0" smtClean="0">
                <a:solidFill>
                  <a:schemeClr val="tx2"/>
                </a:solidFill>
                <a:effectLst>
                  <a:outerShdw blurRad="38100" dist="38100" dir="2700000" algn="tl">
                    <a:srgbClr val="C0C0C0"/>
                  </a:outerShdw>
                </a:effectLst>
              </a:rPr>
              <a:t>Project: IEEE P802.15 Working Group for Wireless Personal Area Networks (WPANs)</a:t>
            </a:r>
            <a:endParaRPr lang="en-US" altLang="en-US" sz="1800" b="1" dirty="0" smtClean="0">
              <a:solidFill>
                <a:schemeClr val="tx2"/>
              </a:solidFill>
            </a:endParaRPr>
          </a:p>
          <a:p>
            <a:pPr>
              <a:defRPr/>
            </a:pPr>
            <a:endParaRPr lang="en-US" altLang="en-US" sz="1800" dirty="0" smtClean="0">
              <a:solidFill>
                <a:schemeClr val="tx2"/>
              </a:solidFill>
            </a:endParaRPr>
          </a:p>
          <a:p>
            <a:pPr>
              <a:defRPr/>
            </a:pPr>
            <a:r>
              <a:rPr lang="en-US" altLang="en-US" sz="1800" b="1" dirty="0" smtClean="0">
                <a:solidFill>
                  <a:schemeClr val="tx2"/>
                </a:solidFill>
              </a:rPr>
              <a:t>Submission Title:</a:t>
            </a:r>
            <a:r>
              <a:rPr lang="en-US" altLang="en-US" sz="1800" dirty="0" smtClean="0">
                <a:solidFill>
                  <a:schemeClr val="tx2"/>
                </a:solidFill>
              </a:rPr>
              <a:t>	Report for TG4q (ULP) Task Group, March 2015 Meeting	</a:t>
            </a:r>
          </a:p>
          <a:p>
            <a:pPr>
              <a:defRPr/>
            </a:pPr>
            <a:r>
              <a:rPr lang="en-US" altLang="en-US" sz="1800" b="1" dirty="0" smtClean="0">
                <a:solidFill>
                  <a:schemeClr val="tx2"/>
                </a:solidFill>
              </a:rPr>
              <a:t>Date Submitted:	</a:t>
            </a:r>
            <a:r>
              <a:rPr lang="en-US" altLang="en-US" sz="1800" dirty="0" smtClean="0">
                <a:solidFill>
                  <a:schemeClr val="tx2"/>
                </a:solidFill>
              </a:rPr>
              <a:t>Mar. 10, 2015</a:t>
            </a:r>
          </a:p>
          <a:p>
            <a:pPr>
              <a:defRPr/>
            </a:pPr>
            <a:r>
              <a:rPr lang="en-US" altLang="en-US" sz="1800" b="1" dirty="0" smtClean="0">
                <a:solidFill>
                  <a:schemeClr val="tx2"/>
                </a:solidFill>
              </a:rPr>
              <a:t>Source:</a:t>
            </a:r>
            <a:r>
              <a:rPr lang="en-US" altLang="en-US" sz="1800" dirty="0" smtClean="0">
                <a:solidFill>
                  <a:schemeClr val="tx2"/>
                </a:solidFill>
              </a:rPr>
              <a:t> 		Chiu Ngo</a:t>
            </a:r>
            <a:r>
              <a:rPr lang="en-US" altLang="en-US" sz="1800" dirty="0" smtClean="0">
                <a:solidFill>
                  <a:srgbClr val="000000"/>
                </a:solidFill>
                <a:ea typeface="DejaVu Sans" charset="0"/>
                <a:cs typeface="DejaVu Sans" charset="0"/>
              </a:rPr>
              <a:t>, Samsung</a:t>
            </a:r>
          </a:p>
          <a:p>
            <a:pPr eaLnBrk="1">
              <a:defRPr/>
            </a:pPr>
            <a:r>
              <a:rPr lang="en-US" altLang="en-US" sz="1800" dirty="0" smtClean="0">
                <a:solidFill>
                  <a:srgbClr val="000000"/>
                </a:solidFill>
                <a:ea typeface="DejaVu Sans" charset="0"/>
                <a:cs typeface="DejaVu Sans" charset="0"/>
              </a:rPr>
              <a:t>                                665 Clyde Ave, Mountain View, CA 94043, USA</a:t>
            </a:r>
            <a:endParaRPr lang="en-US" altLang="en-US" sz="1400" dirty="0" smtClean="0">
              <a:solidFill>
                <a:schemeClr val="tx2"/>
              </a:solidFill>
            </a:endParaRPr>
          </a:p>
          <a:p>
            <a:pPr>
              <a:spcBef>
                <a:spcPts val="600"/>
              </a:spcBef>
              <a:spcAft>
                <a:spcPts val="600"/>
              </a:spcAft>
              <a:defRPr/>
            </a:pPr>
            <a:r>
              <a:rPr lang="en-US" altLang="en-US" sz="1800" b="1" dirty="0" smtClean="0">
                <a:solidFill>
                  <a:schemeClr val="tx2"/>
                </a:solidFill>
              </a:rPr>
              <a:t>Abstract:</a:t>
            </a:r>
            <a:r>
              <a:rPr lang="en-US" altLang="en-US" sz="1800" dirty="0" smtClean="0">
                <a:solidFill>
                  <a:schemeClr val="tx2"/>
                </a:solidFill>
              </a:rPr>
              <a:t> Meeting Report for TG4q (ULP) Task Group</a:t>
            </a:r>
          </a:p>
          <a:p>
            <a:pPr>
              <a:spcBef>
                <a:spcPts val="600"/>
              </a:spcBef>
              <a:spcAft>
                <a:spcPts val="600"/>
              </a:spcAft>
              <a:defRPr/>
            </a:pPr>
            <a:r>
              <a:rPr lang="en-US" altLang="en-US" sz="1800" b="1" dirty="0" smtClean="0">
                <a:solidFill>
                  <a:schemeClr val="tx2"/>
                </a:solidFill>
              </a:rPr>
              <a:t>Purpose:</a:t>
            </a:r>
            <a:r>
              <a:rPr lang="en-US" altLang="en-US" sz="1800" dirty="0" smtClean="0">
                <a:solidFill>
                  <a:schemeClr val="tx2"/>
                </a:solidFill>
              </a:rPr>
              <a:t>	 </a:t>
            </a:r>
            <a:r>
              <a:rPr lang="en-US" altLang="en-US" sz="1800" dirty="0" smtClean="0">
                <a:solidFill>
                  <a:srgbClr val="000000"/>
                </a:solidFill>
              </a:rPr>
              <a:t>Report on a</a:t>
            </a:r>
            <a:r>
              <a:rPr lang="en-US" altLang="en-US" sz="1800" dirty="0" smtClean="0">
                <a:solidFill>
                  <a:srgbClr val="000000"/>
                </a:solidFill>
                <a:ea typeface="DejaVu Sans" charset="0"/>
                <a:cs typeface="DejaVu Sans" charset="0"/>
              </a:rPr>
              <a:t>ctivities during </a:t>
            </a:r>
            <a:r>
              <a:rPr lang="en-US" altLang="en-US" sz="1800" dirty="0" smtClean="0">
                <a:solidFill>
                  <a:schemeClr val="tx2"/>
                </a:solidFill>
              </a:rPr>
              <a:t>the March 2015 meeting.</a:t>
            </a:r>
          </a:p>
          <a:p>
            <a:pPr>
              <a:defRPr/>
            </a:pPr>
            <a:r>
              <a:rPr lang="en-US" altLang="en-US" sz="1800" b="1" dirty="0" smtClean="0">
                <a:solidFill>
                  <a:schemeClr val="tx2"/>
                </a:solidFill>
              </a:rPr>
              <a:t>Notice:</a:t>
            </a:r>
            <a:r>
              <a:rPr lang="en-US" altLang="en-US" sz="1800" dirty="0" smtClean="0">
                <a:solidFill>
                  <a:schemeClr val="tx2"/>
                </a:solidFill>
              </a:rPr>
              <a:t>	</a:t>
            </a:r>
            <a:r>
              <a:rPr lang="en-US" altLang="en-US" sz="1800" dirty="0" smtClean="0">
                <a:solidFill>
                  <a:srgbClr val="000000"/>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en-US" sz="1800" b="1" dirty="0" smtClean="0">
                <a:solidFill>
                  <a:srgbClr val="000000"/>
                </a:solidFill>
              </a:rPr>
              <a:t>Release:</a:t>
            </a:r>
            <a:r>
              <a:rPr lang="en-US" altLang="en-US" sz="1800" dirty="0" smtClean="0">
                <a:solidFill>
                  <a:srgbClr val="000000"/>
                </a:solidFill>
              </a:rPr>
              <a:t>	 The contributor acknowledges and accepts that this contribution becomes the property of IEEE and may be made publicly available by P802.15. </a:t>
            </a:r>
            <a:r>
              <a:rPr lang="en-US" altLang="en-US" sz="1800" dirty="0" smtClean="0">
                <a:solidFill>
                  <a:schemeClr val="tx2"/>
                </a:solidFill>
              </a:rPr>
              <a:t>	</a:t>
            </a:r>
          </a:p>
        </p:txBody>
      </p:sp>
      <p:sp>
        <p:nvSpPr>
          <p:cNvPr id="13317"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400" dirty="0" smtClean="0">
                <a:latin typeface="Times New Roman" pitchFamily="18" charset="0"/>
              </a:rPr>
              <a:t>March 2015</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GB" altLang="en-US" sz="1200">
                <a:latin typeface="Times New Roman" pitchFamily="18" charset="0"/>
              </a:rPr>
              <a:t>Slide </a:t>
            </a:r>
            <a:fld id="{6C0FB265-8501-4ADB-B8C4-44402C2D5C4A}" type="slidenum">
              <a:rPr lang="en-GB" altLang="en-US" sz="1200">
                <a:latin typeface="Times New Roman" pitchFamily="18" charset="0"/>
              </a:rPr>
              <a:pPr>
                <a:spcBef>
                  <a:spcPct val="0"/>
                </a:spcBef>
                <a:buFontTx/>
                <a:buNone/>
              </a:pPr>
              <a:t>10</a:t>
            </a:fld>
            <a:endParaRPr lang="en-GB" altLang="en-US" sz="1200">
              <a:latin typeface="Times New Roman" pitchFamily="18" charset="0"/>
            </a:endParaRPr>
          </a:p>
        </p:txBody>
      </p:sp>
      <p:sp>
        <p:nvSpPr>
          <p:cNvPr id="24579" name="Rectangle 2"/>
          <p:cNvSpPr>
            <a:spLocks noGrp="1" noChangeArrowheads="1"/>
          </p:cNvSpPr>
          <p:nvPr>
            <p:ph type="title"/>
          </p:nvPr>
        </p:nvSpPr>
        <p:spPr>
          <a:xfrm>
            <a:off x="684213" y="692150"/>
            <a:ext cx="7772400" cy="755650"/>
          </a:xfrm>
        </p:spPr>
        <p:txBody>
          <a:bodyPr/>
          <a:lstStyle/>
          <a:p>
            <a:pPr algn="l" eaLnBrk="1" hangingPunct="1"/>
            <a:r>
              <a:rPr lang="en-US" altLang="en-US" sz="3200" b="1" dirty="0" smtClean="0"/>
              <a:t>Review Results of Second </a:t>
            </a:r>
            <a:r>
              <a:rPr lang="en-US" altLang="en-US" sz="3200" b="1" dirty="0" err="1" smtClean="0"/>
              <a:t>Recirc</a:t>
            </a:r>
            <a:r>
              <a:rPr lang="en-US" altLang="en-US" sz="3200" b="1" dirty="0" smtClean="0"/>
              <a:t> LB#101</a:t>
            </a:r>
          </a:p>
        </p:txBody>
      </p:sp>
      <p:sp>
        <p:nvSpPr>
          <p:cNvPr id="17414" name="Rectangle 3"/>
          <p:cNvSpPr>
            <a:spLocks noGrp="1" noChangeArrowheads="1"/>
          </p:cNvSpPr>
          <p:nvPr>
            <p:ph type="body" idx="1"/>
          </p:nvPr>
        </p:nvSpPr>
        <p:spPr>
          <a:xfrm>
            <a:off x="1066800" y="1676400"/>
            <a:ext cx="7718424" cy="4648200"/>
          </a:xfrm>
        </p:spPr>
        <p:txBody>
          <a:bodyPr/>
          <a:lstStyle/>
          <a:p>
            <a:pPr eaLnBrk="1" hangingPunct="1">
              <a:spcBef>
                <a:spcPts val="300"/>
              </a:spcBef>
              <a:defRPr/>
            </a:pPr>
            <a:r>
              <a:rPr lang="en-US" altLang="en-US" sz="2800" dirty="0" smtClean="0"/>
              <a:t># of Voters: 			102</a:t>
            </a:r>
          </a:p>
          <a:p>
            <a:pPr eaLnBrk="1" hangingPunct="1">
              <a:spcBef>
                <a:spcPts val="300"/>
              </a:spcBef>
              <a:defRPr/>
            </a:pPr>
            <a:r>
              <a:rPr lang="en-US" altLang="en-US" sz="2800" dirty="0" smtClean="0"/>
              <a:t>Aggregate # of Voted : 	94</a:t>
            </a:r>
          </a:p>
          <a:p>
            <a:pPr eaLnBrk="1" hangingPunct="1">
              <a:spcBef>
                <a:spcPts val="300"/>
              </a:spcBef>
              <a:defRPr/>
            </a:pPr>
            <a:r>
              <a:rPr lang="en-US" altLang="en-US" sz="2800" dirty="0" smtClean="0"/>
              <a:t>Yes/No/Abstain: 		77/11/6</a:t>
            </a:r>
            <a:endParaRPr lang="en-US" altLang="en-US" sz="2800" dirty="0"/>
          </a:p>
          <a:p>
            <a:pPr marL="0" indent="0" eaLnBrk="1" hangingPunct="1">
              <a:spcBef>
                <a:spcPts val="300"/>
              </a:spcBef>
              <a:buFontTx/>
              <a:buNone/>
              <a:defRPr/>
            </a:pPr>
            <a:endParaRPr lang="en-US" altLang="en-US" sz="2800" dirty="0" smtClean="0"/>
          </a:p>
          <a:p>
            <a:pPr marL="0" indent="0" eaLnBrk="1" hangingPunct="1">
              <a:spcBef>
                <a:spcPts val="300"/>
              </a:spcBef>
              <a:buFontTx/>
              <a:buNone/>
              <a:defRPr/>
            </a:pPr>
            <a:r>
              <a:rPr lang="en-US" altLang="en-US" sz="2800" dirty="0" smtClean="0"/>
              <a:t>% of YES = 			87.50%</a:t>
            </a:r>
          </a:p>
          <a:p>
            <a:pPr marL="0" indent="0" eaLnBrk="1" hangingPunct="1">
              <a:spcBef>
                <a:spcPts val="300"/>
              </a:spcBef>
              <a:buFontTx/>
              <a:buNone/>
              <a:defRPr/>
            </a:pPr>
            <a:r>
              <a:rPr lang="en-US" altLang="en-US" sz="2800" dirty="0" smtClean="0"/>
              <a:t># of comments received: 	216</a:t>
            </a:r>
          </a:p>
          <a:p>
            <a:pPr marL="0" indent="0" eaLnBrk="1" hangingPunct="1">
              <a:spcBef>
                <a:spcPts val="300"/>
              </a:spcBef>
              <a:buFontTx/>
              <a:buNone/>
              <a:defRPr/>
            </a:pPr>
            <a:endParaRPr lang="en-US" altLang="en-US" sz="2800" dirty="0"/>
          </a:p>
        </p:txBody>
      </p:sp>
      <p:sp>
        <p:nvSpPr>
          <p:cNvPr id="24581" name="Footer Placeholder 4"/>
          <p:cNvSpPr>
            <a:spLocks noGrp="1"/>
          </p:cNvSpPr>
          <p:nvPr>
            <p:ph type="ftr" sz="quarter" idx="11"/>
          </p:nvPr>
        </p:nvSpPr>
        <p:spPr>
          <a:xfrm>
            <a:off x="5486400" y="6475413"/>
            <a:ext cx="3124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200" dirty="0">
                <a:latin typeface="Times New Roman" pitchFamily="18" charset="0"/>
              </a:rPr>
              <a:t>Chiu Ngo (Samsung)</a:t>
            </a:r>
          </a:p>
        </p:txBody>
      </p:sp>
      <p:sp>
        <p:nvSpPr>
          <p:cNvPr id="2458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400" dirty="0">
                <a:latin typeface="Times New Roman" pitchFamily="18" charset="0"/>
              </a:rPr>
              <a:t>March 2015</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GB" altLang="en-US" sz="1200">
                <a:latin typeface="Times New Roman" pitchFamily="18" charset="0"/>
              </a:rPr>
              <a:t>Slide </a:t>
            </a:r>
            <a:fld id="{1F677946-B476-4541-97EF-25EEA60C6453}" type="slidenum">
              <a:rPr lang="en-GB" altLang="en-US" sz="1200">
                <a:latin typeface="Times New Roman" pitchFamily="18" charset="0"/>
              </a:rPr>
              <a:pPr>
                <a:spcBef>
                  <a:spcPct val="0"/>
                </a:spcBef>
                <a:buFontTx/>
                <a:buNone/>
              </a:pPr>
              <a:t>11</a:t>
            </a:fld>
            <a:endParaRPr lang="en-GB" altLang="en-US" sz="1200">
              <a:latin typeface="Times New Roman" pitchFamily="18" charset="0"/>
            </a:endParaRPr>
          </a:p>
        </p:txBody>
      </p:sp>
      <p:sp>
        <p:nvSpPr>
          <p:cNvPr id="25603" name="Rectangle 2"/>
          <p:cNvSpPr>
            <a:spLocks noGrp="1" noChangeArrowheads="1"/>
          </p:cNvSpPr>
          <p:nvPr>
            <p:ph type="title"/>
          </p:nvPr>
        </p:nvSpPr>
        <p:spPr>
          <a:xfrm>
            <a:off x="684212" y="609600"/>
            <a:ext cx="8078787" cy="1219200"/>
          </a:xfrm>
        </p:spPr>
        <p:txBody>
          <a:bodyPr/>
          <a:lstStyle/>
          <a:p>
            <a:pPr eaLnBrk="1" hangingPunct="1"/>
            <a:r>
              <a:rPr lang="en-US" altLang="en-US" sz="3200" b="1" dirty="0" smtClean="0"/>
              <a:t>Review comments received and approach for comment resolution (2</a:t>
            </a:r>
            <a:r>
              <a:rPr lang="en-US" altLang="en-US" sz="3200" b="1" baseline="30000" dirty="0" smtClean="0"/>
              <a:t>nd</a:t>
            </a:r>
            <a:r>
              <a:rPr lang="en-US" altLang="en-US" sz="3200" b="1" dirty="0" smtClean="0"/>
              <a:t> </a:t>
            </a:r>
            <a:r>
              <a:rPr lang="en-US" altLang="en-US" sz="3200" b="1" dirty="0" err="1" smtClean="0"/>
              <a:t>recirc</a:t>
            </a:r>
            <a:r>
              <a:rPr lang="en-US" altLang="en-US" sz="3200" b="1" dirty="0" smtClean="0"/>
              <a:t>. LB#101)</a:t>
            </a:r>
          </a:p>
        </p:txBody>
      </p:sp>
      <p:sp>
        <p:nvSpPr>
          <p:cNvPr id="25604" name="Rectangle 3"/>
          <p:cNvSpPr>
            <a:spLocks noGrp="1" noChangeArrowheads="1"/>
          </p:cNvSpPr>
          <p:nvPr>
            <p:ph type="body" idx="1"/>
          </p:nvPr>
        </p:nvSpPr>
        <p:spPr>
          <a:xfrm>
            <a:off x="684213" y="2133600"/>
            <a:ext cx="8101012" cy="4191000"/>
          </a:xfrm>
        </p:spPr>
        <p:txBody>
          <a:bodyPr/>
          <a:lstStyle/>
          <a:p>
            <a:pPr eaLnBrk="1" hangingPunct="1">
              <a:spcBef>
                <a:spcPts val="300"/>
              </a:spcBef>
            </a:pPr>
            <a:r>
              <a:rPr lang="en-US" altLang="en-US" sz="2400" dirty="0" smtClean="0"/>
              <a:t>Categorization of comments:</a:t>
            </a:r>
          </a:p>
          <a:p>
            <a:pPr lvl="2" eaLnBrk="1" hangingPunct="1">
              <a:spcBef>
                <a:spcPts val="300"/>
              </a:spcBef>
            </a:pPr>
            <a:r>
              <a:rPr lang="en-US" altLang="en-US" sz="1600" dirty="0" smtClean="0"/>
              <a:t>ALN</a:t>
            </a:r>
            <a:r>
              <a:rPr lang="en-US" altLang="en-US" sz="1600" dirty="0"/>
              <a:t>: 6</a:t>
            </a:r>
          </a:p>
          <a:p>
            <a:pPr lvl="2" eaLnBrk="1" hangingPunct="1">
              <a:spcBef>
                <a:spcPts val="300"/>
              </a:spcBef>
            </a:pPr>
            <a:r>
              <a:rPr lang="en-US" altLang="en-US" sz="1600" dirty="0"/>
              <a:t>CCA: 1</a:t>
            </a:r>
          </a:p>
          <a:p>
            <a:pPr lvl="2" eaLnBrk="1" hangingPunct="1">
              <a:spcBef>
                <a:spcPts val="300"/>
              </a:spcBef>
            </a:pPr>
            <a:r>
              <a:rPr lang="en-US" altLang="en-US" sz="1600" dirty="0"/>
              <a:t>Editorial: 103</a:t>
            </a:r>
          </a:p>
          <a:p>
            <a:pPr lvl="2" eaLnBrk="1" hangingPunct="1">
              <a:spcBef>
                <a:spcPts val="300"/>
              </a:spcBef>
            </a:pPr>
            <a:r>
              <a:rPr lang="en-US" altLang="en-US" sz="1600" dirty="0"/>
              <a:t>Naming of ULP PHYs: 85</a:t>
            </a:r>
          </a:p>
          <a:p>
            <a:pPr lvl="2" eaLnBrk="1" hangingPunct="1">
              <a:spcBef>
                <a:spcPts val="300"/>
              </a:spcBef>
            </a:pPr>
            <a:r>
              <a:rPr lang="en-US" altLang="en-US" sz="1600" dirty="0"/>
              <a:t>PAR and 5C satisfaction: 6</a:t>
            </a:r>
          </a:p>
          <a:p>
            <a:pPr lvl="2" eaLnBrk="1" hangingPunct="1">
              <a:spcBef>
                <a:spcPts val="300"/>
              </a:spcBef>
            </a:pPr>
            <a:r>
              <a:rPr lang="en-US" altLang="en-US" sz="1600" dirty="0"/>
              <a:t>Rate Switch: 1</a:t>
            </a:r>
          </a:p>
          <a:p>
            <a:pPr lvl="2" eaLnBrk="1" hangingPunct="1">
              <a:spcBef>
                <a:spcPts val="300"/>
              </a:spcBef>
            </a:pPr>
            <a:r>
              <a:rPr lang="en-US" altLang="en-US" sz="1600" dirty="0"/>
              <a:t>SUN-FSK compatibility: 1</a:t>
            </a:r>
          </a:p>
          <a:p>
            <a:pPr lvl="2" eaLnBrk="1" hangingPunct="1">
              <a:spcBef>
                <a:spcPts val="300"/>
              </a:spcBef>
            </a:pPr>
            <a:r>
              <a:rPr lang="en-US" altLang="en-US" sz="1600" dirty="0"/>
              <a:t>TPC: 9</a:t>
            </a:r>
          </a:p>
          <a:p>
            <a:pPr lvl="2" eaLnBrk="1" hangingPunct="1">
              <a:spcBef>
                <a:spcPts val="300"/>
              </a:spcBef>
            </a:pPr>
            <a:r>
              <a:rPr lang="en-US" altLang="en-US" sz="1600" dirty="0"/>
              <a:t>Variable preamble length: </a:t>
            </a:r>
            <a:r>
              <a:rPr lang="en-US" altLang="en-US" sz="1600" dirty="0" smtClean="0"/>
              <a:t>1</a:t>
            </a:r>
          </a:p>
          <a:p>
            <a:pPr lvl="2" eaLnBrk="1" hangingPunct="1">
              <a:spcBef>
                <a:spcPts val="300"/>
              </a:spcBef>
            </a:pPr>
            <a:r>
              <a:rPr lang="en-US" altLang="en-US" sz="1600" dirty="0" smtClean="0"/>
              <a:t>Others: 3</a:t>
            </a:r>
            <a:endParaRPr lang="en-US" altLang="en-US" sz="1600" dirty="0"/>
          </a:p>
          <a:p>
            <a:pPr eaLnBrk="1" hangingPunct="1">
              <a:spcBef>
                <a:spcPts val="300"/>
              </a:spcBef>
            </a:pPr>
            <a:r>
              <a:rPr lang="en-US" altLang="en-US" sz="2400" dirty="0" smtClean="0"/>
              <a:t>Assign all CIDs to members</a:t>
            </a:r>
          </a:p>
        </p:txBody>
      </p:sp>
      <p:sp>
        <p:nvSpPr>
          <p:cNvPr id="25605" name="Footer Placeholder 4"/>
          <p:cNvSpPr>
            <a:spLocks noGrp="1"/>
          </p:cNvSpPr>
          <p:nvPr>
            <p:ph type="ftr" sz="quarter" idx="11"/>
          </p:nvPr>
        </p:nvSpPr>
        <p:spPr>
          <a:xfrm>
            <a:off x="5486400" y="6475413"/>
            <a:ext cx="3124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200" dirty="0">
                <a:latin typeface="Times New Roman" pitchFamily="18" charset="0"/>
              </a:rPr>
              <a:t>Chiu Ngo (Samsung)</a:t>
            </a:r>
          </a:p>
        </p:txBody>
      </p:sp>
      <p:sp>
        <p:nvSpPr>
          <p:cNvPr id="25606"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400" dirty="0">
                <a:latin typeface="Times New Roman" pitchFamily="18" charset="0"/>
              </a:rPr>
              <a:t>March 2015</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GB" altLang="en-US" sz="1200">
                <a:latin typeface="Times New Roman" pitchFamily="18" charset="0"/>
              </a:rPr>
              <a:t>Slide </a:t>
            </a:r>
            <a:fld id="{1F677946-B476-4541-97EF-25EEA60C6453}" type="slidenum">
              <a:rPr lang="en-GB" altLang="en-US" sz="1200">
                <a:latin typeface="Times New Roman" pitchFamily="18" charset="0"/>
              </a:rPr>
              <a:pPr>
                <a:spcBef>
                  <a:spcPct val="0"/>
                </a:spcBef>
                <a:buFontTx/>
                <a:buNone/>
              </a:pPr>
              <a:t>12</a:t>
            </a:fld>
            <a:endParaRPr lang="en-GB" altLang="en-US" sz="1200">
              <a:latin typeface="Times New Roman" pitchFamily="18" charset="0"/>
            </a:endParaRPr>
          </a:p>
        </p:txBody>
      </p:sp>
      <p:sp>
        <p:nvSpPr>
          <p:cNvPr id="25603" name="Rectangle 2"/>
          <p:cNvSpPr>
            <a:spLocks noGrp="1" noChangeArrowheads="1"/>
          </p:cNvSpPr>
          <p:nvPr>
            <p:ph type="title"/>
          </p:nvPr>
        </p:nvSpPr>
        <p:spPr>
          <a:xfrm>
            <a:off x="684212" y="609600"/>
            <a:ext cx="8078787" cy="1219200"/>
          </a:xfrm>
        </p:spPr>
        <p:txBody>
          <a:bodyPr/>
          <a:lstStyle/>
          <a:p>
            <a:pPr eaLnBrk="1" hangingPunct="1"/>
            <a:r>
              <a:rPr lang="en-US" altLang="en-US" sz="3200" b="1" dirty="0" smtClean="0"/>
              <a:t>Response to </a:t>
            </a:r>
            <a:r>
              <a:rPr lang="en-US" altLang="en-US" sz="3200" b="1" dirty="0" err="1" smtClean="0"/>
              <a:t>Gilb’s</a:t>
            </a:r>
            <a:r>
              <a:rPr lang="en-US" altLang="en-US" sz="3200" b="1" dirty="0" smtClean="0"/>
              <a:t> Proposal in January</a:t>
            </a:r>
          </a:p>
        </p:txBody>
      </p:sp>
      <p:sp>
        <p:nvSpPr>
          <p:cNvPr id="25604" name="Rectangle 3"/>
          <p:cNvSpPr>
            <a:spLocks noGrp="1" noChangeArrowheads="1"/>
          </p:cNvSpPr>
          <p:nvPr>
            <p:ph type="body" idx="1"/>
          </p:nvPr>
        </p:nvSpPr>
        <p:spPr>
          <a:xfrm>
            <a:off x="684213" y="2133600"/>
            <a:ext cx="8101012" cy="4191000"/>
          </a:xfrm>
        </p:spPr>
        <p:txBody>
          <a:bodyPr/>
          <a:lstStyle/>
          <a:p>
            <a:pPr eaLnBrk="1" hangingPunct="1">
              <a:spcBef>
                <a:spcPts val="300"/>
              </a:spcBef>
            </a:pPr>
            <a:r>
              <a:rPr lang="en-US" altLang="en-US" sz="2400" dirty="0" smtClean="0"/>
              <a:t>DCN</a:t>
            </a:r>
            <a:r>
              <a:rPr lang="en-US" altLang="en-US" sz="2400" dirty="0"/>
              <a:t>: </a:t>
            </a:r>
            <a:r>
              <a:rPr lang="en-US" sz="2400" dirty="0" smtClean="0"/>
              <a:t>15-15-0225r0 (Supplement doc. - 15-15-0226r0)</a:t>
            </a:r>
          </a:p>
          <a:p>
            <a:pPr eaLnBrk="1" hangingPunct="1">
              <a:spcBef>
                <a:spcPts val="300"/>
              </a:spcBef>
            </a:pPr>
            <a:r>
              <a:rPr lang="en-US" altLang="en-US" sz="2400" dirty="0" smtClean="0"/>
              <a:t>Presented TG4q target use cases and the benefits of ULP-PHYs and how these PHYs addressed the use cases.</a:t>
            </a:r>
          </a:p>
        </p:txBody>
      </p:sp>
      <p:sp>
        <p:nvSpPr>
          <p:cNvPr id="25605" name="Footer Placeholder 4"/>
          <p:cNvSpPr>
            <a:spLocks noGrp="1"/>
          </p:cNvSpPr>
          <p:nvPr>
            <p:ph type="ftr" sz="quarter" idx="11"/>
          </p:nvPr>
        </p:nvSpPr>
        <p:spPr>
          <a:xfrm>
            <a:off x="5486400" y="6475413"/>
            <a:ext cx="3124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200" dirty="0">
                <a:latin typeface="Times New Roman" pitchFamily="18" charset="0"/>
              </a:rPr>
              <a:t>Chiu Ngo (Samsung)</a:t>
            </a:r>
          </a:p>
        </p:txBody>
      </p:sp>
      <p:sp>
        <p:nvSpPr>
          <p:cNvPr id="25606"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400" dirty="0">
                <a:latin typeface="Times New Roman" pitchFamily="18" charset="0"/>
              </a:rPr>
              <a:t>March 2015</a:t>
            </a:r>
          </a:p>
        </p:txBody>
      </p:sp>
    </p:spTree>
    <p:extLst>
      <p:ext uri="{BB962C8B-B14F-4D97-AF65-F5344CB8AC3E}">
        <p14:creationId xmlns:p14="http://schemas.microsoft.com/office/powerpoint/2010/main" val="362386617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a:xfrm>
            <a:off x="685800" y="685800"/>
            <a:ext cx="8077200" cy="1066800"/>
          </a:xfrm>
        </p:spPr>
        <p:txBody>
          <a:bodyPr/>
          <a:lstStyle/>
          <a:p>
            <a:r>
              <a:rPr lang="en-US" altLang="en-US" b="1" dirty="0" smtClean="0"/>
              <a:t>Approval of BRC Call Meeting Minutes on March 4, 2015</a:t>
            </a:r>
          </a:p>
        </p:txBody>
      </p:sp>
      <p:sp>
        <p:nvSpPr>
          <p:cNvPr id="15363" name="Content Placeholder 2"/>
          <p:cNvSpPr>
            <a:spLocks noGrp="1"/>
          </p:cNvSpPr>
          <p:nvPr>
            <p:ph idx="1"/>
          </p:nvPr>
        </p:nvSpPr>
        <p:spPr/>
        <p:txBody>
          <a:bodyPr/>
          <a:lstStyle/>
          <a:p>
            <a:pPr indent="-319088">
              <a:buFont typeface="Arial" pitchFamily="34" charset="0"/>
              <a:buChar char="•"/>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defRPr/>
            </a:pPr>
            <a:r>
              <a:rPr lang="en-US" altLang="en-US" sz="2800" dirty="0" smtClean="0">
                <a:latin typeface="Times New Roman" pitchFamily="18" charset="0"/>
              </a:rPr>
              <a:t>15-15-0165-00-004q-brc-conf-call-meeting-minutes-04-march-2015.pdf</a:t>
            </a:r>
          </a:p>
          <a:p>
            <a:pPr indent="-319088">
              <a:buFont typeface="Arial" pitchFamily="34" charset="0"/>
              <a:buChar char="•"/>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defRPr/>
            </a:pPr>
            <a:endParaRPr lang="en-US" altLang="en-US" sz="2800" dirty="0">
              <a:latin typeface="Times New Roman" pitchFamily="18" charset="0"/>
            </a:endParaRPr>
          </a:p>
          <a:p>
            <a:pPr marL="23812" indent="0">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defRPr/>
            </a:pPr>
            <a:r>
              <a:rPr lang="en-US" altLang="en-US" sz="2800" dirty="0" smtClean="0">
                <a:latin typeface="Times New Roman" pitchFamily="18" charset="0"/>
                <a:cs typeface="Times New Roman" pitchFamily="18" charset="0"/>
              </a:rPr>
              <a:t>Moved by: </a:t>
            </a:r>
            <a:r>
              <a:rPr lang="en-US" sz="2800" dirty="0">
                <a:latin typeface="Times New Roman" pitchFamily="18" charset="0"/>
                <a:cs typeface="Times New Roman" pitchFamily="18" charset="0"/>
              </a:rPr>
              <a:t>Allan Zhu </a:t>
            </a:r>
            <a:endParaRPr lang="en-US" sz="2800" dirty="0" smtClean="0">
              <a:latin typeface="Times New Roman" pitchFamily="18" charset="0"/>
              <a:cs typeface="Times New Roman" pitchFamily="18" charset="0"/>
            </a:endParaRPr>
          </a:p>
          <a:p>
            <a:pPr marL="23812" indent="0">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defRPr/>
            </a:pPr>
            <a:r>
              <a:rPr lang="en-US" altLang="en-US" sz="2800" dirty="0" smtClean="0">
                <a:latin typeface="Times New Roman" pitchFamily="18" charset="0"/>
                <a:cs typeface="Times New Roman" pitchFamily="18" charset="0"/>
              </a:rPr>
              <a:t>Seconded by: </a:t>
            </a:r>
            <a:r>
              <a:rPr lang="en-US" sz="2800" dirty="0">
                <a:latin typeface="Times New Roman" pitchFamily="18" charset="0"/>
                <a:cs typeface="Times New Roman" pitchFamily="18" charset="0"/>
              </a:rPr>
              <a:t>Kiran Bynam</a:t>
            </a:r>
            <a:endParaRPr lang="en-US" altLang="en-US" sz="2800" dirty="0" smtClean="0">
              <a:latin typeface="Times New Roman" pitchFamily="18" charset="0"/>
              <a:cs typeface="Times New Roman" pitchFamily="18" charset="0"/>
            </a:endParaRPr>
          </a:p>
          <a:p>
            <a:pPr marL="23812" indent="0">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defRPr/>
            </a:pPr>
            <a:r>
              <a:rPr lang="en-US" altLang="en-US" sz="2800" dirty="0" smtClean="0">
                <a:latin typeface="Times New Roman" pitchFamily="18" charset="0"/>
                <a:cs typeface="Times New Roman" pitchFamily="18" charset="0"/>
              </a:rPr>
              <a:t>Approved by unanimous consent</a:t>
            </a:r>
          </a:p>
          <a:p>
            <a:pPr marL="23812" indent="0">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defRPr/>
            </a:pPr>
            <a:endParaRPr lang="en-US" altLang="en-US" sz="2800" dirty="0" smtClean="0">
              <a:latin typeface="Times New Roman" pitchFamily="18" charset="0"/>
              <a:cs typeface="Times New Roman" pitchFamily="18" charset="0"/>
            </a:endParaRPr>
          </a:p>
        </p:txBody>
      </p:sp>
      <p:sp>
        <p:nvSpPr>
          <p:cNvPr id="2355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200">
                <a:latin typeface="Times New Roman" pitchFamily="18" charset="0"/>
              </a:rPr>
              <a:t>Slide </a:t>
            </a:r>
            <a:fld id="{50F68746-FA02-4A42-9846-C25141749E68}" type="slidenum">
              <a:rPr lang="en-US" altLang="en-US" sz="1200">
                <a:latin typeface="Times New Roman" pitchFamily="18" charset="0"/>
              </a:rPr>
              <a:pPr>
                <a:spcBef>
                  <a:spcPct val="0"/>
                </a:spcBef>
                <a:buFontTx/>
                <a:buNone/>
              </a:pPr>
              <a:t>13</a:t>
            </a:fld>
            <a:endParaRPr lang="en-US" altLang="en-US" sz="1200">
              <a:latin typeface="Times New Roman" pitchFamily="18" charset="0"/>
            </a:endParaRPr>
          </a:p>
        </p:txBody>
      </p:sp>
      <p:sp>
        <p:nvSpPr>
          <p:cNvPr id="23557" name="Footer Placeholder 4"/>
          <p:cNvSpPr>
            <a:spLocks noGrp="1"/>
          </p:cNvSpPr>
          <p:nvPr>
            <p:ph type="ftr" sz="quarter" idx="11"/>
          </p:nvPr>
        </p:nvSpPr>
        <p:spPr>
          <a:xfrm>
            <a:off x="5486400" y="6475413"/>
            <a:ext cx="3124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200" dirty="0">
                <a:latin typeface="Times New Roman" pitchFamily="18" charset="0"/>
              </a:rPr>
              <a:t>Chiu Ngo (Samsung)</a:t>
            </a:r>
          </a:p>
        </p:txBody>
      </p:sp>
      <p:sp>
        <p:nvSpPr>
          <p:cNvPr id="23558" name="Date Placeholder 3"/>
          <p:cNvSpPr>
            <a:spLocks noGrp="1"/>
          </p:cNvSpPr>
          <p:nvPr>
            <p:ph type="dt" sz="quarter" idx="10"/>
          </p:nvPr>
        </p:nvSpPr>
        <p:spPr>
          <a:xfrm>
            <a:off x="762000" y="381000"/>
            <a:ext cx="1600200"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400" dirty="0">
                <a:latin typeface="Times New Roman" pitchFamily="18" charset="0"/>
              </a:rPr>
              <a:t>March 2015</a:t>
            </a:r>
          </a:p>
        </p:txBody>
      </p:sp>
    </p:spTree>
    <p:extLst>
      <p:ext uri="{BB962C8B-B14F-4D97-AF65-F5344CB8AC3E}">
        <p14:creationId xmlns:p14="http://schemas.microsoft.com/office/powerpoint/2010/main" val="40600361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GB" altLang="en-US" sz="1200">
                <a:latin typeface="Times New Roman" pitchFamily="18" charset="0"/>
              </a:rPr>
              <a:t>Slide </a:t>
            </a:r>
            <a:fld id="{65F920B8-A0DF-4C09-B4A6-5A05BEA70A3D}" type="slidenum">
              <a:rPr lang="en-GB" altLang="en-US" sz="1200">
                <a:latin typeface="Times New Roman" pitchFamily="18" charset="0"/>
              </a:rPr>
              <a:pPr>
                <a:spcBef>
                  <a:spcPct val="0"/>
                </a:spcBef>
                <a:buFontTx/>
                <a:buNone/>
              </a:pPr>
              <a:t>14</a:t>
            </a:fld>
            <a:endParaRPr lang="en-GB" altLang="en-US" sz="1200">
              <a:latin typeface="Times New Roman" pitchFamily="18" charset="0"/>
            </a:endParaRPr>
          </a:p>
        </p:txBody>
      </p:sp>
      <p:sp>
        <p:nvSpPr>
          <p:cNvPr id="26627" name="Rectangle 2"/>
          <p:cNvSpPr>
            <a:spLocks noGrp="1" noChangeArrowheads="1"/>
          </p:cNvSpPr>
          <p:nvPr>
            <p:ph type="title"/>
          </p:nvPr>
        </p:nvSpPr>
        <p:spPr>
          <a:xfrm>
            <a:off x="684213" y="692150"/>
            <a:ext cx="7772400" cy="576263"/>
          </a:xfrm>
        </p:spPr>
        <p:txBody>
          <a:bodyPr/>
          <a:lstStyle/>
          <a:p>
            <a:pPr eaLnBrk="1" hangingPunct="1"/>
            <a:r>
              <a:rPr lang="en-US" altLang="en-US" dirty="0" smtClean="0"/>
              <a:t>WED AM1</a:t>
            </a:r>
          </a:p>
        </p:txBody>
      </p:sp>
      <p:sp>
        <p:nvSpPr>
          <p:cNvPr id="26628" name="Rectangle 3"/>
          <p:cNvSpPr>
            <a:spLocks noGrp="1" noChangeArrowheads="1"/>
          </p:cNvSpPr>
          <p:nvPr>
            <p:ph type="body" idx="1"/>
          </p:nvPr>
        </p:nvSpPr>
        <p:spPr>
          <a:xfrm>
            <a:off x="684213" y="1484313"/>
            <a:ext cx="8101012" cy="4840287"/>
          </a:xfrm>
        </p:spPr>
        <p:txBody>
          <a:bodyPr/>
          <a:lstStyle/>
          <a:p>
            <a:pPr eaLnBrk="1" hangingPunct="1">
              <a:spcBef>
                <a:spcPts val="300"/>
              </a:spcBef>
            </a:pPr>
            <a:r>
              <a:rPr lang="en-US" altLang="en-US" sz="2400" dirty="0"/>
              <a:t>Comment </a:t>
            </a:r>
            <a:r>
              <a:rPr lang="en-US" altLang="en-US" sz="2400" dirty="0" smtClean="0"/>
              <a:t>Resolutions</a:t>
            </a:r>
          </a:p>
          <a:p>
            <a:pPr lvl="1" eaLnBrk="1" hangingPunct="1">
              <a:spcBef>
                <a:spcPts val="300"/>
              </a:spcBef>
            </a:pPr>
            <a:r>
              <a:rPr lang="en-US" altLang="en-US" sz="2000" dirty="0" smtClean="0"/>
              <a:t>Go over the comments and provided some preliminary resolutions.</a:t>
            </a:r>
          </a:p>
          <a:p>
            <a:pPr lvl="1" eaLnBrk="1" hangingPunct="1">
              <a:spcBef>
                <a:spcPts val="300"/>
              </a:spcBef>
            </a:pPr>
            <a:r>
              <a:rPr lang="en-US" altLang="en-US" sz="2000" dirty="0" smtClean="0"/>
              <a:t>Allan – 54 editorial comments (resolved)</a:t>
            </a:r>
          </a:p>
          <a:p>
            <a:pPr lvl="1" eaLnBrk="1" hangingPunct="1">
              <a:spcBef>
                <a:spcPts val="300"/>
              </a:spcBef>
            </a:pPr>
            <a:r>
              <a:rPr lang="en-US" altLang="en-US" sz="2000" dirty="0" smtClean="0"/>
              <a:t>Kiran/CT – 7 TASK related comments (resolved)</a:t>
            </a:r>
          </a:p>
          <a:p>
            <a:pPr marL="457200" lvl="1" indent="0" eaLnBrk="1" hangingPunct="1">
              <a:spcBef>
                <a:spcPts val="300"/>
              </a:spcBef>
              <a:buNone/>
            </a:pPr>
            <a:endParaRPr lang="en-US" altLang="en-US" sz="2000" dirty="0" smtClean="0"/>
          </a:p>
          <a:p>
            <a:pPr eaLnBrk="1" hangingPunct="1">
              <a:spcBef>
                <a:spcPts val="300"/>
              </a:spcBef>
            </a:pPr>
            <a:r>
              <a:rPr lang="en-US" altLang="en-US" sz="2400" dirty="0" smtClean="0"/>
              <a:t>Discuss ULP-PHYs name change</a:t>
            </a:r>
          </a:p>
          <a:p>
            <a:pPr lvl="1" eaLnBrk="1" hangingPunct="1">
              <a:spcBef>
                <a:spcPts val="300"/>
              </a:spcBef>
            </a:pPr>
            <a:r>
              <a:rPr lang="en-US" altLang="en-US" sz="2000" dirty="0"/>
              <a:t>Straw Poll: Do you support </a:t>
            </a:r>
            <a:r>
              <a:rPr lang="en-US" altLang="en-US" sz="2000" dirty="0" smtClean="0"/>
              <a:t>to have name change for ULP-PHYs (ULP-TASK and ULP-GFSK)?</a:t>
            </a:r>
            <a:endParaRPr lang="en-US" altLang="en-US" sz="2000" dirty="0"/>
          </a:p>
          <a:p>
            <a:pPr marL="400050" lvl="1" indent="0" eaLnBrk="1" hangingPunct="1">
              <a:spcBef>
                <a:spcPts val="300"/>
              </a:spcBef>
              <a:buNone/>
            </a:pPr>
            <a:r>
              <a:rPr lang="en-US" altLang="en-US" sz="2000" dirty="0"/>
              <a:t>	Yes		:  </a:t>
            </a:r>
            <a:r>
              <a:rPr lang="en-US" altLang="en-US" sz="2000" dirty="0" smtClean="0"/>
              <a:t>3</a:t>
            </a:r>
            <a:endParaRPr lang="en-US" altLang="en-US" sz="2000" dirty="0"/>
          </a:p>
          <a:p>
            <a:pPr marL="400050" lvl="1" indent="0" eaLnBrk="1" hangingPunct="1">
              <a:spcBef>
                <a:spcPts val="300"/>
              </a:spcBef>
              <a:buNone/>
            </a:pPr>
            <a:r>
              <a:rPr lang="en-US" altLang="en-US" sz="2000" dirty="0"/>
              <a:t>	No		:  </a:t>
            </a:r>
            <a:r>
              <a:rPr lang="en-US" altLang="en-US" sz="2000" dirty="0" smtClean="0"/>
              <a:t>2</a:t>
            </a:r>
            <a:endParaRPr lang="en-US" altLang="en-US" sz="2000" dirty="0"/>
          </a:p>
          <a:p>
            <a:pPr marL="400050" lvl="1" indent="0" eaLnBrk="1" hangingPunct="1">
              <a:spcBef>
                <a:spcPts val="300"/>
              </a:spcBef>
              <a:buNone/>
            </a:pPr>
            <a:r>
              <a:rPr lang="en-US" altLang="en-US" sz="2000" dirty="0"/>
              <a:t>	Abstain	</a:t>
            </a:r>
            <a:r>
              <a:rPr lang="en-US" altLang="en-US" sz="2000" dirty="0" smtClean="0"/>
              <a:t>	:  1</a:t>
            </a:r>
            <a:endParaRPr lang="en-US" altLang="en-US" sz="2000" dirty="0"/>
          </a:p>
          <a:p>
            <a:pPr eaLnBrk="1" hangingPunct="1">
              <a:spcBef>
                <a:spcPts val="300"/>
              </a:spcBef>
            </a:pPr>
            <a:endParaRPr lang="en-US" altLang="en-US" sz="2400" dirty="0" smtClean="0"/>
          </a:p>
          <a:p>
            <a:pPr eaLnBrk="1" hangingPunct="1">
              <a:spcBef>
                <a:spcPts val="300"/>
              </a:spcBef>
            </a:pPr>
            <a:endParaRPr lang="en-US" altLang="en-US" sz="2400" dirty="0" smtClean="0"/>
          </a:p>
          <a:p>
            <a:pPr lvl="1" eaLnBrk="1" hangingPunct="1">
              <a:spcBef>
                <a:spcPts val="300"/>
              </a:spcBef>
            </a:pPr>
            <a:endParaRPr lang="en-US" altLang="en-US" sz="2000" dirty="0" smtClean="0"/>
          </a:p>
        </p:txBody>
      </p:sp>
      <p:sp>
        <p:nvSpPr>
          <p:cNvPr id="26629" name="Footer Placeholder 4"/>
          <p:cNvSpPr>
            <a:spLocks noGrp="1"/>
          </p:cNvSpPr>
          <p:nvPr>
            <p:ph type="ftr" sz="quarter" idx="11"/>
          </p:nvPr>
        </p:nvSpPr>
        <p:spPr>
          <a:xfrm>
            <a:off x="5486400" y="6475413"/>
            <a:ext cx="3124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200" dirty="0">
                <a:latin typeface="Times New Roman" pitchFamily="18" charset="0"/>
              </a:rPr>
              <a:t>Chiu Ngo (Samsung)</a:t>
            </a:r>
          </a:p>
        </p:txBody>
      </p:sp>
      <p:sp>
        <p:nvSpPr>
          <p:cNvPr id="2663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400" dirty="0">
                <a:latin typeface="Times New Roman" pitchFamily="18" charset="0"/>
              </a:rPr>
              <a:t>March 2015</a:t>
            </a:r>
          </a:p>
        </p:txBody>
      </p:sp>
    </p:spTree>
    <p:extLst>
      <p:ext uri="{BB962C8B-B14F-4D97-AF65-F5344CB8AC3E}">
        <p14:creationId xmlns:p14="http://schemas.microsoft.com/office/powerpoint/2010/main" val="1066910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GB" altLang="en-US" sz="1200">
                <a:latin typeface="Times New Roman" pitchFamily="18" charset="0"/>
              </a:rPr>
              <a:t>Slide </a:t>
            </a:r>
            <a:fld id="{65F920B8-A0DF-4C09-B4A6-5A05BEA70A3D}" type="slidenum">
              <a:rPr lang="en-GB" altLang="en-US" sz="1200">
                <a:latin typeface="Times New Roman" pitchFamily="18" charset="0"/>
              </a:rPr>
              <a:pPr>
                <a:spcBef>
                  <a:spcPct val="0"/>
                </a:spcBef>
                <a:buFontTx/>
                <a:buNone/>
              </a:pPr>
              <a:t>15</a:t>
            </a:fld>
            <a:endParaRPr lang="en-GB" altLang="en-US" sz="1200">
              <a:latin typeface="Times New Roman" pitchFamily="18" charset="0"/>
            </a:endParaRPr>
          </a:p>
        </p:txBody>
      </p:sp>
      <p:sp>
        <p:nvSpPr>
          <p:cNvPr id="26627" name="Rectangle 2"/>
          <p:cNvSpPr>
            <a:spLocks noGrp="1" noChangeArrowheads="1"/>
          </p:cNvSpPr>
          <p:nvPr>
            <p:ph type="title"/>
          </p:nvPr>
        </p:nvSpPr>
        <p:spPr>
          <a:xfrm>
            <a:off x="684213" y="692150"/>
            <a:ext cx="7772400" cy="576263"/>
          </a:xfrm>
        </p:spPr>
        <p:txBody>
          <a:bodyPr/>
          <a:lstStyle/>
          <a:p>
            <a:pPr eaLnBrk="1" hangingPunct="1"/>
            <a:r>
              <a:rPr lang="en-US" altLang="en-US" dirty="0" smtClean="0"/>
              <a:t>Wed PM1</a:t>
            </a:r>
          </a:p>
        </p:txBody>
      </p:sp>
      <p:sp>
        <p:nvSpPr>
          <p:cNvPr id="26628" name="Rectangle 3"/>
          <p:cNvSpPr>
            <a:spLocks noGrp="1" noChangeArrowheads="1"/>
          </p:cNvSpPr>
          <p:nvPr>
            <p:ph type="body" idx="1"/>
          </p:nvPr>
        </p:nvSpPr>
        <p:spPr>
          <a:xfrm>
            <a:off x="684213" y="1484313"/>
            <a:ext cx="8101012" cy="4840287"/>
          </a:xfrm>
        </p:spPr>
        <p:txBody>
          <a:bodyPr/>
          <a:lstStyle/>
          <a:p>
            <a:pPr eaLnBrk="1" hangingPunct="1">
              <a:spcBef>
                <a:spcPts val="300"/>
              </a:spcBef>
            </a:pPr>
            <a:r>
              <a:rPr lang="en-US" altLang="en-US" sz="2400" dirty="0" smtClean="0"/>
              <a:t>Discussion on James </a:t>
            </a:r>
            <a:r>
              <a:rPr lang="en-US" altLang="en-US" sz="2400" dirty="0" err="1" smtClean="0"/>
              <a:t>Gilb’s</a:t>
            </a:r>
            <a:r>
              <a:rPr lang="en-US" altLang="en-US" sz="2400" dirty="0" smtClean="0"/>
              <a:t> presentation at WNG</a:t>
            </a:r>
          </a:p>
          <a:p>
            <a:pPr eaLnBrk="1" hangingPunct="1">
              <a:spcBef>
                <a:spcPts val="300"/>
              </a:spcBef>
            </a:pPr>
            <a:endParaRPr lang="en-US" altLang="en-US" sz="2400" dirty="0"/>
          </a:p>
          <a:p>
            <a:pPr eaLnBrk="1" hangingPunct="1">
              <a:spcBef>
                <a:spcPts val="300"/>
              </a:spcBef>
            </a:pPr>
            <a:r>
              <a:rPr lang="en-US" altLang="en-US" sz="2400" dirty="0" smtClean="0"/>
              <a:t>Straw Poll: Do you support the change of PAR as proposed in James </a:t>
            </a:r>
            <a:r>
              <a:rPr lang="en-US" altLang="en-US" sz="2400" dirty="0" err="1" smtClean="0"/>
              <a:t>Gilb’s</a:t>
            </a:r>
            <a:r>
              <a:rPr lang="en-US" altLang="en-US" sz="2400" dirty="0" smtClean="0"/>
              <a:t> presentation (DCN: 15-14/572r1)?</a:t>
            </a:r>
          </a:p>
          <a:p>
            <a:pPr marL="0" indent="0" eaLnBrk="1" hangingPunct="1">
              <a:spcBef>
                <a:spcPts val="300"/>
              </a:spcBef>
              <a:buNone/>
            </a:pPr>
            <a:r>
              <a:rPr lang="en-US" altLang="en-US" sz="2400" dirty="0" smtClean="0"/>
              <a:t>	Yes		:  0</a:t>
            </a:r>
          </a:p>
          <a:p>
            <a:pPr marL="0" indent="0" eaLnBrk="1" hangingPunct="1">
              <a:spcBef>
                <a:spcPts val="300"/>
              </a:spcBef>
              <a:buNone/>
            </a:pPr>
            <a:r>
              <a:rPr lang="en-US" altLang="en-US" sz="2400" dirty="0" smtClean="0"/>
              <a:t>	No		:  7</a:t>
            </a:r>
          </a:p>
          <a:p>
            <a:pPr marL="0" indent="0" eaLnBrk="1" hangingPunct="1">
              <a:spcBef>
                <a:spcPts val="300"/>
              </a:spcBef>
              <a:buNone/>
            </a:pPr>
            <a:r>
              <a:rPr lang="en-US" altLang="en-US" sz="2400" dirty="0" smtClean="0"/>
              <a:t>	Abstain	:  0</a:t>
            </a:r>
          </a:p>
          <a:p>
            <a:pPr marL="0" indent="0" eaLnBrk="1" hangingPunct="1">
              <a:spcBef>
                <a:spcPts val="300"/>
              </a:spcBef>
              <a:buNone/>
            </a:pPr>
            <a:endParaRPr lang="en-US" altLang="en-US" sz="2400" dirty="0" smtClean="0"/>
          </a:p>
          <a:p>
            <a:pPr eaLnBrk="1" hangingPunct="1">
              <a:spcBef>
                <a:spcPts val="300"/>
              </a:spcBef>
            </a:pPr>
            <a:r>
              <a:rPr lang="en-US" altLang="en-US" sz="2400" dirty="0" smtClean="0"/>
              <a:t>Comment resolution (</a:t>
            </a:r>
            <a:r>
              <a:rPr lang="en-US" altLang="en-US" sz="2400" dirty="0" err="1" smtClean="0"/>
              <a:t>cont</a:t>
            </a:r>
            <a:r>
              <a:rPr lang="en-US" altLang="en-US" sz="2400" dirty="0" smtClean="0"/>
              <a:t>’)</a:t>
            </a:r>
          </a:p>
          <a:p>
            <a:pPr lvl="1" eaLnBrk="1" hangingPunct="1">
              <a:spcBef>
                <a:spcPts val="300"/>
              </a:spcBef>
            </a:pPr>
            <a:r>
              <a:rPr lang="en-US" altLang="en-US" sz="2000" dirty="0" err="1" smtClean="0"/>
              <a:t>Henk</a:t>
            </a:r>
            <a:r>
              <a:rPr lang="en-US" altLang="en-US" sz="2000" dirty="0" smtClean="0"/>
              <a:t>: 16 ALN and TPC comments (resolved)</a:t>
            </a:r>
          </a:p>
          <a:p>
            <a:pPr eaLnBrk="1" hangingPunct="1">
              <a:spcBef>
                <a:spcPts val="300"/>
              </a:spcBef>
            </a:pPr>
            <a:endParaRPr lang="en-US" altLang="en-US" sz="2400" dirty="0" smtClean="0"/>
          </a:p>
        </p:txBody>
      </p:sp>
      <p:sp>
        <p:nvSpPr>
          <p:cNvPr id="26629" name="Footer Placeholder 4"/>
          <p:cNvSpPr>
            <a:spLocks noGrp="1"/>
          </p:cNvSpPr>
          <p:nvPr>
            <p:ph type="ftr" sz="quarter" idx="11"/>
          </p:nvPr>
        </p:nvSpPr>
        <p:spPr>
          <a:xfrm>
            <a:off x="5486400" y="6475413"/>
            <a:ext cx="3124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200" dirty="0">
                <a:latin typeface="Times New Roman" pitchFamily="18" charset="0"/>
              </a:rPr>
              <a:t>Chiu Ngo (Samsung)</a:t>
            </a:r>
          </a:p>
        </p:txBody>
      </p:sp>
      <p:sp>
        <p:nvSpPr>
          <p:cNvPr id="2663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400" dirty="0">
                <a:latin typeface="Times New Roman" pitchFamily="18" charset="0"/>
              </a:rPr>
              <a:t>March 2015</a:t>
            </a:r>
          </a:p>
        </p:txBody>
      </p:sp>
    </p:spTree>
    <p:extLst>
      <p:ext uri="{BB962C8B-B14F-4D97-AF65-F5344CB8AC3E}">
        <p14:creationId xmlns:p14="http://schemas.microsoft.com/office/powerpoint/2010/main" val="102533962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GB" altLang="en-US" sz="1200">
                <a:latin typeface="Times New Roman" pitchFamily="18" charset="0"/>
              </a:rPr>
              <a:t>Slide </a:t>
            </a:r>
            <a:fld id="{65F920B8-A0DF-4C09-B4A6-5A05BEA70A3D}" type="slidenum">
              <a:rPr lang="en-GB" altLang="en-US" sz="1200">
                <a:latin typeface="Times New Roman" pitchFamily="18" charset="0"/>
              </a:rPr>
              <a:pPr>
                <a:spcBef>
                  <a:spcPct val="0"/>
                </a:spcBef>
                <a:buFontTx/>
                <a:buNone/>
              </a:pPr>
              <a:t>16</a:t>
            </a:fld>
            <a:endParaRPr lang="en-GB" altLang="en-US" sz="1200">
              <a:latin typeface="Times New Roman" pitchFamily="18" charset="0"/>
            </a:endParaRPr>
          </a:p>
        </p:txBody>
      </p:sp>
      <p:sp>
        <p:nvSpPr>
          <p:cNvPr id="26627" name="Rectangle 2"/>
          <p:cNvSpPr>
            <a:spLocks noGrp="1" noChangeArrowheads="1"/>
          </p:cNvSpPr>
          <p:nvPr>
            <p:ph type="title"/>
          </p:nvPr>
        </p:nvSpPr>
        <p:spPr>
          <a:xfrm>
            <a:off x="684213" y="692150"/>
            <a:ext cx="7772400" cy="576263"/>
          </a:xfrm>
        </p:spPr>
        <p:txBody>
          <a:bodyPr/>
          <a:lstStyle/>
          <a:p>
            <a:pPr eaLnBrk="1" hangingPunct="1"/>
            <a:r>
              <a:rPr lang="en-US" altLang="en-US" dirty="0" smtClean="0"/>
              <a:t>Thurs AM1</a:t>
            </a:r>
          </a:p>
        </p:txBody>
      </p:sp>
      <p:sp>
        <p:nvSpPr>
          <p:cNvPr id="26628" name="Rectangle 3"/>
          <p:cNvSpPr>
            <a:spLocks noGrp="1" noChangeArrowheads="1"/>
          </p:cNvSpPr>
          <p:nvPr>
            <p:ph type="body" idx="1"/>
          </p:nvPr>
        </p:nvSpPr>
        <p:spPr>
          <a:xfrm>
            <a:off x="684213" y="1484313"/>
            <a:ext cx="8101012" cy="4840287"/>
          </a:xfrm>
        </p:spPr>
        <p:txBody>
          <a:bodyPr/>
          <a:lstStyle/>
          <a:p>
            <a:pPr eaLnBrk="1" hangingPunct="1">
              <a:spcBef>
                <a:spcPts val="300"/>
              </a:spcBef>
            </a:pPr>
            <a:r>
              <a:rPr lang="en-US" altLang="en-US" sz="2400" dirty="0" smtClean="0"/>
              <a:t>Comment </a:t>
            </a:r>
            <a:r>
              <a:rPr lang="en-US" altLang="en-US" sz="2400" dirty="0"/>
              <a:t>resolution (</a:t>
            </a:r>
            <a:r>
              <a:rPr lang="en-US" altLang="en-US" sz="2400" dirty="0" err="1"/>
              <a:t>cont</a:t>
            </a:r>
            <a:r>
              <a:rPr lang="en-US" altLang="en-US" sz="2400" dirty="0"/>
              <a:t>’)</a:t>
            </a:r>
          </a:p>
          <a:p>
            <a:pPr lvl="1" eaLnBrk="1" hangingPunct="1">
              <a:spcBef>
                <a:spcPts val="300"/>
              </a:spcBef>
            </a:pPr>
            <a:r>
              <a:rPr lang="en-US" altLang="en-US" sz="2000" dirty="0" err="1"/>
              <a:t>Henk</a:t>
            </a:r>
            <a:r>
              <a:rPr lang="en-US" altLang="en-US" sz="2000" dirty="0"/>
              <a:t>: </a:t>
            </a:r>
            <a:r>
              <a:rPr lang="en-US" altLang="en-US" sz="2000" dirty="0" smtClean="0"/>
              <a:t>7 comments (6 editorial and 1 SUN-Compatibility) resolved</a:t>
            </a:r>
            <a:endParaRPr lang="en-US" altLang="en-US" sz="1600" dirty="0"/>
          </a:p>
          <a:p>
            <a:pPr eaLnBrk="1" hangingPunct="1">
              <a:spcBef>
                <a:spcPts val="300"/>
              </a:spcBef>
            </a:pPr>
            <a:endParaRPr lang="en-US" altLang="en-US" sz="2400" dirty="0" smtClean="0"/>
          </a:p>
          <a:p>
            <a:pPr eaLnBrk="1" hangingPunct="1">
              <a:spcBef>
                <a:spcPts val="300"/>
              </a:spcBef>
            </a:pPr>
            <a:endParaRPr lang="en-US" altLang="en-US" sz="2400" dirty="0" smtClean="0"/>
          </a:p>
        </p:txBody>
      </p:sp>
      <p:sp>
        <p:nvSpPr>
          <p:cNvPr id="26629" name="Footer Placeholder 4"/>
          <p:cNvSpPr>
            <a:spLocks noGrp="1"/>
          </p:cNvSpPr>
          <p:nvPr>
            <p:ph type="ftr" sz="quarter" idx="11"/>
          </p:nvPr>
        </p:nvSpPr>
        <p:spPr>
          <a:xfrm>
            <a:off x="5486400" y="6475413"/>
            <a:ext cx="3124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200" dirty="0">
                <a:latin typeface="Times New Roman" pitchFamily="18" charset="0"/>
              </a:rPr>
              <a:t>Chiu Ngo (Samsung)</a:t>
            </a:r>
          </a:p>
        </p:txBody>
      </p:sp>
      <p:sp>
        <p:nvSpPr>
          <p:cNvPr id="2663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400" dirty="0">
                <a:latin typeface="Times New Roman" pitchFamily="18" charset="0"/>
              </a:rPr>
              <a:t>March 2015</a:t>
            </a:r>
          </a:p>
        </p:txBody>
      </p:sp>
    </p:spTree>
    <p:extLst>
      <p:ext uri="{BB962C8B-B14F-4D97-AF65-F5344CB8AC3E}">
        <p14:creationId xmlns:p14="http://schemas.microsoft.com/office/powerpoint/2010/main" val="335379909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GB" altLang="en-US" sz="1200">
                <a:latin typeface="Times New Roman" pitchFamily="18" charset="0"/>
              </a:rPr>
              <a:t>Slide </a:t>
            </a:r>
            <a:fld id="{65F920B8-A0DF-4C09-B4A6-5A05BEA70A3D}" type="slidenum">
              <a:rPr lang="en-GB" altLang="en-US" sz="1200">
                <a:latin typeface="Times New Roman" pitchFamily="18" charset="0"/>
              </a:rPr>
              <a:pPr>
                <a:spcBef>
                  <a:spcPct val="0"/>
                </a:spcBef>
                <a:buFontTx/>
                <a:buNone/>
              </a:pPr>
              <a:t>17</a:t>
            </a:fld>
            <a:endParaRPr lang="en-GB" altLang="en-US" sz="1200">
              <a:latin typeface="Times New Roman" pitchFamily="18" charset="0"/>
            </a:endParaRPr>
          </a:p>
        </p:txBody>
      </p:sp>
      <p:sp>
        <p:nvSpPr>
          <p:cNvPr id="26627" name="Rectangle 2"/>
          <p:cNvSpPr>
            <a:spLocks noGrp="1" noChangeArrowheads="1"/>
          </p:cNvSpPr>
          <p:nvPr>
            <p:ph type="title"/>
          </p:nvPr>
        </p:nvSpPr>
        <p:spPr>
          <a:xfrm>
            <a:off x="684213" y="692150"/>
            <a:ext cx="7772400" cy="576263"/>
          </a:xfrm>
        </p:spPr>
        <p:txBody>
          <a:bodyPr/>
          <a:lstStyle/>
          <a:p>
            <a:pPr eaLnBrk="1" hangingPunct="1"/>
            <a:r>
              <a:rPr lang="en-US" altLang="en-US" dirty="0" smtClean="0"/>
              <a:t>Thurs AM2</a:t>
            </a:r>
          </a:p>
        </p:txBody>
      </p:sp>
      <p:sp>
        <p:nvSpPr>
          <p:cNvPr id="26628" name="Rectangle 3"/>
          <p:cNvSpPr>
            <a:spLocks noGrp="1" noChangeArrowheads="1"/>
          </p:cNvSpPr>
          <p:nvPr>
            <p:ph type="body" idx="1"/>
          </p:nvPr>
        </p:nvSpPr>
        <p:spPr>
          <a:xfrm>
            <a:off x="684213" y="1484313"/>
            <a:ext cx="8101012" cy="4840287"/>
          </a:xfrm>
        </p:spPr>
        <p:txBody>
          <a:bodyPr/>
          <a:lstStyle/>
          <a:p>
            <a:pPr eaLnBrk="1" hangingPunct="1">
              <a:spcBef>
                <a:spcPts val="300"/>
              </a:spcBef>
            </a:pPr>
            <a:r>
              <a:rPr lang="en-US" altLang="en-US" sz="2400" dirty="0" smtClean="0"/>
              <a:t>Comment resolution (</a:t>
            </a:r>
            <a:r>
              <a:rPr lang="en-US" altLang="en-US" sz="2400" dirty="0" err="1" smtClean="0"/>
              <a:t>cont</a:t>
            </a:r>
            <a:r>
              <a:rPr lang="en-US" altLang="en-US" sz="2400" dirty="0" smtClean="0"/>
              <a:t>’)</a:t>
            </a:r>
          </a:p>
          <a:p>
            <a:pPr marL="685800" lvl="2" indent="-342900" eaLnBrk="1" hangingPunct="1">
              <a:spcBef>
                <a:spcPts val="300"/>
              </a:spcBef>
            </a:pPr>
            <a:r>
              <a:rPr lang="en-US" altLang="en-US" sz="1600" dirty="0" err="1"/>
              <a:t>Henk</a:t>
            </a:r>
            <a:r>
              <a:rPr lang="en-US" altLang="en-US" sz="1600" dirty="0"/>
              <a:t>: 7 comments (6 editorial and 1 SUN-Compatibility) </a:t>
            </a:r>
            <a:r>
              <a:rPr lang="en-US" altLang="en-US" sz="1600" dirty="0" smtClean="0"/>
              <a:t>- resolved</a:t>
            </a:r>
          </a:p>
          <a:p>
            <a:pPr marL="685800" lvl="2" indent="-342900" eaLnBrk="1" hangingPunct="1">
              <a:spcBef>
                <a:spcPts val="300"/>
              </a:spcBef>
            </a:pPr>
            <a:r>
              <a:rPr lang="en-US" altLang="en-US" sz="1600" dirty="0" smtClean="0"/>
              <a:t>Chiu: 1 comment (Editorial – Introduction </a:t>
            </a:r>
            <a:r>
              <a:rPr lang="en-US" altLang="en-US" sz="1600" dirty="0" err="1" smtClean="0"/>
              <a:t>subclause</a:t>
            </a:r>
            <a:r>
              <a:rPr lang="en-US" altLang="en-US" sz="1600" dirty="0" smtClean="0"/>
              <a:t>) - discussed</a:t>
            </a:r>
            <a:endParaRPr lang="en-US" altLang="en-US" sz="2000" dirty="0" smtClean="0"/>
          </a:p>
          <a:p>
            <a:pPr eaLnBrk="1" hangingPunct="1">
              <a:spcBef>
                <a:spcPts val="300"/>
              </a:spcBef>
            </a:pPr>
            <a:r>
              <a:rPr lang="en-US" altLang="en-US" sz="2400" dirty="0" smtClean="0"/>
              <a:t>Review the </a:t>
            </a:r>
            <a:r>
              <a:rPr lang="en-US" altLang="en-US" sz="2400" dirty="0"/>
              <a:t>CSD statement (DCN: </a:t>
            </a:r>
            <a:r>
              <a:rPr lang="en-US" altLang="en-US" sz="2400" dirty="0" smtClean="0"/>
              <a:t>15-12-0387-06-004q-ulp-5c) </a:t>
            </a:r>
          </a:p>
          <a:p>
            <a:pPr eaLnBrk="1" hangingPunct="1">
              <a:spcBef>
                <a:spcPts val="300"/>
              </a:spcBef>
            </a:pPr>
            <a:r>
              <a:rPr lang="en-US" altLang="en-US" sz="2400" dirty="0" smtClean="0"/>
              <a:t>Motion to WG for conditional sponsor ballot</a:t>
            </a:r>
          </a:p>
          <a:p>
            <a:pPr eaLnBrk="1" hangingPunct="1">
              <a:spcBef>
                <a:spcPts val="300"/>
              </a:spcBef>
            </a:pPr>
            <a:r>
              <a:rPr lang="en-US" altLang="en-US" sz="2400" dirty="0" smtClean="0"/>
              <a:t>BRC </a:t>
            </a:r>
            <a:r>
              <a:rPr lang="en-US" altLang="en-US" sz="2400" dirty="0"/>
              <a:t>Re-formation and Motion to WG</a:t>
            </a:r>
          </a:p>
          <a:p>
            <a:pPr marL="342900" lvl="2" indent="-342900" eaLnBrk="1" hangingPunct="1">
              <a:spcBef>
                <a:spcPts val="300"/>
              </a:spcBef>
              <a:buFont typeface="Arial" pitchFamily="34" charset="0"/>
              <a:buChar char="•"/>
              <a:defRPr/>
            </a:pPr>
            <a:r>
              <a:rPr lang="en-US" altLang="en-US" dirty="0">
                <a:ea typeface="+mn-ea"/>
                <a:cs typeface="+mn-cs"/>
              </a:rPr>
              <a:t>Time Line Review</a:t>
            </a:r>
          </a:p>
          <a:p>
            <a:pPr marL="342900" lvl="2" indent="-342900" eaLnBrk="1" hangingPunct="1">
              <a:spcBef>
                <a:spcPts val="300"/>
              </a:spcBef>
              <a:buFont typeface="Arial" pitchFamily="34" charset="0"/>
              <a:buChar char="•"/>
              <a:defRPr/>
            </a:pPr>
            <a:r>
              <a:rPr lang="en-US" altLang="en-US" dirty="0">
                <a:ea typeface="+mn-ea"/>
                <a:cs typeface="+mn-cs"/>
              </a:rPr>
              <a:t>Next Steps</a:t>
            </a:r>
          </a:p>
          <a:p>
            <a:pPr marL="342900" lvl="2" indent="-342900" eaLnBrk="1" hangingPunct="1">
              <a:spcBef>
                <a:spcPts val="300"/>
              </a:spcBef>
              <a:buFont typeface="Arial" pitchFamily="34" charset="0"/>
              <a:buChar char="•"/>
              <a:defRPr/>
            </a:pPr>
            <a:r>
              <a:rPr lang="en-US" altLang="en-US" dirty="0" err="1">
                <a:ea typeface="+mn-ea"/>
                <a:cs typeface="+mn-cs"/>
              </a:rPr>
              <a:t>AoB</a:t>
            </a:r>
            <a:endParaRPr lang="en-US" altLang="en-US" dirty="0">
              <a:ea typeface="+mn-ea"/>
              <a:cs typeface="+mn-cs"/>
            </a:endParaRPr>
          </a:p>
          <a:p>
            <a:pPr marL="0" indent="0" eaLnBrk="1" hangingPunct="1">
              <a:spcBef>
                <a:spcPts val="300"/>
              </a:spcBef>
              <a:buNone/>
            </a:pPr>
            <a:endParaRPr lang="en-US" altLang="en-US" sz="2400" dirty="0" smtClean="0"/>
          </a:p>
          <a:p>
            <a:pPr eaLnBrk="1" hangingPunct="1">
              <a:spcBef>
                <a:spcPts val="300"/>
              </a:spcBef>
            </a:pPr>
            <a:endParaRPr lang="en-US" altLang="en-US" sz="2400" dirty="0" smtClean="0"/>
          </a:p>
        </p:txBody>
      </p:sp>
      <p:sp>
        <p:nvSpPr>
          <p:cNvPr id="26629" name="Footer Placeholder 4"/>
          <p:cNvSpPr>
            <a:spLocks noGrp="1"/>
          </p:cNvSpPr>
          <p:nvPr>
            <p:ph type="ftr" sz="quarter" idx="11"/>
          </p:nvPr>
        </p:nvSpPr>
        <p:spPr>
          <a:xfrm>
            <a:off x="5486400" y="6475413"/>
            <a:ext cx="3124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200" dirty="0">
                <a:latin typeface="Times New Roman" pitchFamily="18" charset="0"/>
              </a:rPr>
              <a:t>Chiu Ngo (Samsung)</a:t>
            </a:r>
          </a:p>
        </p:txBody>
      </p:sp>
      <p:sp>
        <p:nvSpPr>
          <p:cNvPr id="2663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400" dirty="0">
                <a:latin typeface="Times New Roman" pitchFamily="18" charset="0"/>
              </a:rPr>
              <a:t>March 2015</a:t>
            </a:r>
          </a:p>
        </p:txBody>
      </p:sp>
    </p:spTree>
    <p:extLst>
      <p:ext uri="{BB962C8B-B14F-4D97-AF65-F5344CB8AC3E}">
        <p14:creationId xmlns:p14="http://schemas.microsoft.com/office/powerpoint/2010/main" val="269863850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GB" altLang="en-US" sz="1200">
                <a:latin typeface="Times New Roman" pitchFamily="18" charset="0"/>
              </a:rPr>
              <a:t>Slide </a:t>
            </a:r>
            <a:fld id="{65F920B8-A0DF-4C09-B4A6-5A05BEA70A3D}" type="slidenum">
              <a:rPr lang="en-GB" altLang="en-US" sz="1200">
                <a:latin typeface="Times New Roman" pitchFamily="18" charset="0"/>
              </a:rPr>
              <a:pPr>
                <a:spcBef>
                  <a:spcPct val="0"/>
                </a:spcBef>
                <a:buFontTx/>
                <a:buNone/>
              </a:pPr>
              <a:t>18</a:t>
            </a:fld>
            <a:endParaRPr lang="en-GB" altLang="en-US" sz="1200">
              <a:latin typeface="Times New Roman" pitchFamily="18" charset="0"/>
            </a:endParaRPr>
          </a:p>
        </p:txBody>
      </p:sp>
      <p:sp>
        <p:nvSpPr>
          <p:cNvPr id="26627" name="Rectangle 2"/>
          <p:cNvSpPr>
            <a:spLocks noGrp="1" noChangeArrowheads="1"/>
          </p:cNvSpPr>
          <p:nvPr>
            <p:ph type="title"/>
          </p:nvPr>
        </p:nvSpPr>
        <p:spPr>
          <a:xfrm>
            <a:off x="684213" y="692150"/>
            <a:ext cx="7772400" cy="576263"/>
          </a:xfrm>
        </p:spPr>
        <p:txBody>
          <a:bodyPr/>
          <a:lstStyle/>
          <a:p>
            <a:pPr eaLnBrk="1" hangingPunct="1"/>
            <a:r>
              <a:rPr lang="en-US" altLang="en-US" dirty="0" smtClean="0"/>
              <a:t>Review CSD Statement</a:t>
            </a:r>
          </a:p>
        </p:txBody>
      </p:sp>
      <p:sp>
        <p:nvSpPr>
          <p:cNvPr id="26628" name="Rectangle 3"/>
          <p:cNvSpPr>
            <a:spLocks noGrp="1" noChangeArrowheads="1"/>
          </p:cNvSpPr>
          <p:nvPr>
            <p:ph type="body" idx="1"/>
          </p:nvPr>
        </p:nvSpPr>
        <p:spPr>
          <a:xfrm>
            <a:off x="684213" y="1484313"/>
            <a:ext cx="8101012" cy="4840287"/>
          </a:xfrm>
        </p:spPr>
        <p:txBody>
          <a:bodyPr/>
          <a:lstStyle/>
          <a:p>
            <a:pPr eaLnBrk="1" hangingPunct="1">
              <a:spcBef>
                <a:spcPts val="300"/>
              </a:spcBef>
            </a:pPr>
            <a:r>
              <a:rPr lang="en-US" altLang="en-US" sz="2400" dirty="0" smtClean="0"/>
              <a:t>Reviewed the </a:t>
            </a:r>
            <a:r>
              <a:rPr lang="en-US" altLang="en-US" sz="2400" dirty="0"/>
              <a:t>CSD statement (DCN: </a:t>
            </a:r>
            <a:r>
              <a:rPr lang="en-US" altLang="en-US" sz="2400" dirty="0" smtClean="0"/>
              <a:t>15-12-0387-06-004q-ulp-5c) and checked if the 802.15.4q draft is consistent with the 5C.</a:t>
            </a:r>
          </a:p>
          <a:p>
            <a:pPr marL="0" indent="0" eaLnBrk="1" hangingPunct="1">
              <a:spcBef>
                <a:spcPts val="300"/>
              </a:spcBef>
              <a:buNone/>
            </a:pPr>
            <a:endParaRPr lang="en-US" altLang="en-US" sz="2400" dirty="0" smtClean="0"/>
          </a:p>
          <a:p>
            <a:pPr eaLnBrk="1" hangingPunct="1">
              <a:spcBef>
                <a:spcPts val="300"/>
              </a:spcBef>
            </a:pPr>
            <a:endParaRPr lang="en-US" altLang="en-US" sz="2400" dirty="0" smtClean="0"/>
          </a:p>
        </p:txBody>
      </p:sp>
      <p:sp>
        <p:nvSpPr>
          <p:cNvPr id="26629" name="Footer Placeholder 4"/>
          <p:cNvSpPr>
            <a:spLocks noGrp="1"/>
          </p:cNvSpPr>
          <p:nvPr>
            <p:ph type="ftr" sz="quarter" idx="11"/>
          </p:nvPr>
        </p:nvSpPr>
        <p:spPr>
          <a:xfrm>
            <a:off x="5486400" y="6475413"/>
            <a:ext cx="3124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200" dirty="0">
                <a:latin typeface="Times New Roman" pitchFamily="18" charset="0"/>
              </a:rPr>
              <a:t>Chiu Ngo (Samsung)</a:t>
            </a:r>
          </a:p>
        </p:txBody>
      </p:sp>
      <p:sp>
        <p:nvSpPr>
          <p:cNvPr id="2663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400" dirty="0">
                <a:latin typeface="Times New Roman" pitchFamily="18" charset="0"/>
              </a:rPr>
              <a:t>March 2015</a:t>
            </a:r>
          </a:p>
        </p:txBody>
      </p:sp>
    </p:spTree>
    <p:extLst>
      <p:ext uri="{BB962C8B-B14F-4D97-AF65-F5344CB8AC3E}">
        <p14:creationId xmlns:p14="http://schemas.microsoft.com/office/powerpoint/2010/main" val="186625161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GB" altLang="en-US" sz="1200">
                <a:latin typeface="Times New Roman" pitchFamily="18" charset="0"/>
              </a:rPr>
              <a:t>Slide </a:t>
            </a:r>
            <a:fld id="{0A17E9F3-4A0C-46D7-8D43-08DA9BFF57AF}" type="slidenum">
              <a:rPr lang="en-GB" altLang="en-US" sz="1200">
                <a:latin typeface="Times New Roman" pitchFamily="18" charset="0"/>
              </a:rPr>
              <a:pPr>
                <a:spcBef>
                  <a:spcPct val="0"/>
                </a:spcBef>
                <a:buFontTx/>
                <a:buNone/>
              </a:pPr>
              <a:t>19</a:t>
            </a:fld>
            <a:endParaRPr lang="en-GB" altLang="en-US" sz="1200">
              <a:latin typeface="Times New Roman" pitchFamily="18" charset="0"/>
            </a:endParaRPr>
          </a:p>
        </p:txBody>
      </p:sp>
      <p:sp>
        <p:nvSpPr>
          <p:cNvPr id="29699" name="Rectangle 2"/>
          <p:cNvSpPr>
            <a:spLocks noGrp="1" noChangeArrowheads="1"/>
          </p:cNvSpPr>
          <p:nvPr>
            <p:ph type="title"/>
          </p:nvPr>
        </p:nvSpPr>
        <p:spPr>
          <a:xfrm>
            <a:off x="684213" y="692150"/>
            <a:ext cx="7772400" cy="576263"/>
          </a:xfrm>
        </p:spPr>
        <p:txBody>
          <a:bodyPr/>
          <a:lstStyle/>
          <a:p>
            <a:pPr eaLnBrk="1" hangingPunct="1"/>
            <a:r>
              <a:rPr lang="en-US" altLang="en-US" sz="3200" dirty="0" smtClean="0"/>
              <a:t>TG Motion: Re-approval of CSD Statement</a:t>
            </a:r>
          </a:p>
        </p:txBody>
      </p:sp>
      <p:sp>
        <p:nvSpPr>
          <p:cNvPr id="29700" name="Rectangle 3"/>
          <p:cNvSpPr>
            <a:spLocks noGrp="1" noChangeArrowheads="1"/>
          </p:cNvSpPr>
          <p:nvPr>
            <p:ph type="body" idx="1"/>
          </p:nvPr>
        </p:nvSpPr>
        <p:spPr>
          <a:xfrm>
            <a:off x="684213" y="1600200"/>
            <a:ext cx="8101012" cy="4648200"/>
          </a:xfrm>
        </p:spPr>
        <p:txBody>
          <a:bodyPr/>
          <a:lstStyle/>
          <a:p>
            <a:r>
              <a:rPr lang="en-US" altLang="en-US" sz="2400" dirty="0">
                <a:latin typeface="Times New Roman" pitchFamily="18" charset="0"/>
                <a:cs typeface="Times New Roman" pitchFamily="18" charset="0"/>
              </a:rPr>
              <a:t>Move to affirm that the CSD statement (DCN: 15-12-0387-06-004q-ulp-5c) </a:t>
            </a:r>
            <a:r>
              <a:rPr lang="en-US" sz="2400" dirty="0">
                <a:latin typeface="Times New Roman" pitchFamily="18" charset="0"/>
                <a:cs typeface="Times New Roman" pitchFamily="18" charset="0"/>
              </a:rPr>
              <a:t>is still valid </a:t>
            </a:r>
            <a:r>
              <a:rPr lang="en-US" altLang="en-US" sz="2400" dirty="0">
                <a:latin typeface="Times New Roman" pitchFamily="18" charset="0"/>
                <a:cs typeface="Times New Roman" pitchFamily="18" charset="0"/>
              </a:rPr>
              <a:t>and the 802.15.4q draft is consistent with the 5C.</a:t>
            </a:r>
          </a:p>
          <a:p>
            <a:pPr marL="0" indent="0">
              <a:buNone/>
            </a:pPr>
            <a:endParaRPr lang="en-US" altLang="en-US" sz="2400" dirty="0">
              <a:latin typeface="Times New Roman" pitchFamily="18" charset="0"/>
              <a:cs typeface="Times New Roman" pitchFamily="18" charset="0"/>
            </a:endParaRPr>
          </a:p>
          <a:p>
            <a:pPr marL="0" indent="0">
              <a:buNone/>
            </a:pPr>
            <a:endParaRPr lang="en-US" altLang="en-US" sz="2400" dirty="0" smtClean="0">
              <a:latin typeface="Times New Roman" pitchFamily="18" charset="0"/>
              <a:cs typeface="Times New Roman" pitchFamily="18" charset="0"/>
            </a:endParaRPr>
          </a:p>
          <a:p>
            <a:pPr marL="423862" lvl="1" indent="0">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defRPr/>
            </a:pPr>
            <a:r>
              <a:rPr lang="en-US" altLang="en-US" sz="2400" dirty="0">
                <a:latin typeface="Times New Roman" pitchFamily="18" charset="0"/>
                <a:cs typeface="Times New Roman" pitchFamily="18" charset="0"/>
              </a:rPr>
              <a:t>Moved by: </a:t>
            </a:r>
            <a:r>
              <a:rPr lang="en-US" altLang="en-US" sz="2400" dirty="0" err="1" smtClean="0">
                <a:latin typeface="Times New Roman" pitchFamily="18" charset="0"/>
                <a:cs typeface="Times New Roman" pitchFamily="18" charset="0"/>
              </a:rPr>
              <a:t>Henk</a:t>
            </a:r>
            <a:r>
              <a:rPr lang="en-US" altLang="en-US" sz="2400" dirty="0">
                <a:latin typeface="Times New Roman" pitchFamily="18" charset="0"/>
                <a:cs typeface="Times New Roman" pitchFamily="18" charset="0"/>
              </a:rPr>
              <a:t>			Seconded by</a:t>
            </a:r>
            <a:r>
              <a:rPr lang="en-US" altLang="en-US" sz="2400" dirty="0" smtClean="0">
                <a:latin typeface="Times New Roman" pitchFamily="18" charset="0"/>
                <a:cs typeface="Times New Roman" pitchFamily="18" charset="0"/>
              </a:rPr>
              <a:t>: Allan</a:t>
            </a:r>
          </a:p>
          <a:p>
            <a:pPr marL="423862" lvl="1" indent="0">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defRPr/>
            </a:pPr>
            <a:r>
              <a:rPr lang="en-US" altLang="en-US" sz="2400" dirty="0" smtClean="0">
                <a:latin typeface="Times New Roman" pitchFamily="18" charset="0"/>
                <a:cs typeface="Times New Roman" pitchFamily="18" charset="0"/>
              </a:rPr>
              <a:t>Approved by unanimous consent</a:t>
            </a:r>
          </a:p>
          <a:p>
            <a:pPr eaLnBrk="1" hangingPunct="1">
              <a:spcBef>
                <a:spcPts val="300"/>
              </a:spcBef>
            </a:pPr>
            <a:endParaRPr lang="en-US" altLang="en-US" sz="2400" dirty="0" smtClean="0"/>
          </a:p>
        </p:txBody>
      </p:sp>
      <p:sp>
        <p:nvSpPr>
          <p:cNvPr id="29701" name="Footer Placeholder 4"/>
          <p:cNvSpPr>
            <a:spLocks noGrp="1"/>
          </p:cNvSpPr>
          <p:nvPr>
            <p:ph type="ftr" sz="quarter" idx="11"/>
          </p:nvPr>
        </p:nvSpPr>
        <p:spPr>
          <a:xfrm>
            <a:off x="5486400" y="6475413"/>
            <a:ext cx="3124200" cy="36933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None/>
            </a:pPr>
            <a:r>
              <a:rPr lang="en-US" altLang="en-US" sz="1200" dirty="0">
                <a:latin typeface="Times New Roman" pitchFamily="18" charset="0"/>
              </a:rPr>
              <a:t>Chiu Ngo (Samsung)</a:t>
            </a:r>
          </a:p>
          <a:p>
            <a:pPr>
              <a:spcBef>
                <a:spcPct val="0"/>
              </a:spcBef>
              <a:buFontTx/>
              <a:buNone/>
            </a:pPr>
            <a:endParaRPr lang="en-US" altLang="en-US" sz="1200" dirty="0" smtClean="0">
              <a:latin typeface="Times New Roman" pitchFamily="18" charset="0"/>
            </a:endParaRPr>
          </a:p>
        </p:txBody>
      </p:sp>
      <p:sp>
        <p:nvSpPr>
          <p:cNvPr id="2970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400">
                <a:latin typeface="Times New Roman" pitchFamily="18" charset="0"/>
              </a:rPr>
              <a:t>March 2015</a:t>
            </a:r>
            <a:endParaRPr lang="en-US" altLang="en-US" sz="1400" dirty="0">
              <a:latin typeface="Times New Roman" pitchFamily="18" charset="0"/>
            </a:endParaRPr>
          </a:p>
        </p:txBody>
      </p:sp>
    </p:spTree>
    <p:extLst>
      <p:ext uri="{BB962C8B-B14F-4D97-AF65-F5344CB8AC3E}">
        <p14:creationId xmlns:p14="http://schemas.microsoft.com/office/powerpoint/2010/main" val="230443707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Footer Placeholder 4"/>
          <p:cNvSpPr>
            <a:spLocks noGrp="1"/>
          </p:cNvSpPr>
          <p:nvPr>
            <p:ph type="ftr" sz="quarter" idx="11"/>
          </p:nvPr>
        </p:nvSpPr>
        <p:spPr>
          <a:xfrm>
            <a:off x="5486400" y="6475413"/>
            <a:ext cx="3124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200" dirty="0">
                <a:latin typeface="Times New Roman" pitchFamily="18" charset="0"/>
              </a:rPr>
              <a:t>Chiu Ngo (Samsung)</a:t>
            </a:r>
          </a:p>
        </p:txBody>
      </p:sp>
      <p:sp>
        <p:nvSpPr>
          <p:cNvPr id="1433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200">
                <a:latin typeface="Times New Roman" pitchFamily="18" charset="0"/>
              </a:rPr>
              <a:t>Slide </a:t>
            </a:r>
            <a:fld id="{39D4C85E-DC5C-47CD-BCAC-1C664FD44C89}" type="slidenum">
              <a:rPr lang="en-US" altLang="en-US" sz="1200">
                <a:latin typeface="Times New Roman" pitchFamily="18" charset="0"/>
              </a:rPr>
              <a:pPr>
                <a:spcBef>
                  <a:spcPct val="0"/>
                </a:spcBef>
                <a:buFontTx/>
                <a:buNone/>
              </a:pPr>
              <a:t>2</a:t>
            </a:fld>
            <a:endParaRPr lang="en-US" altLang="en-US" sz="1200">
              <a:latin typeface="Times New Roman" pitchFamily="18" charset="0"/>
            </a:endParaRPr>
          </a:p>
        </p:txBody>
      </p:sp>
      <p:sp>
        <p:nvSpPr>
          <p:cNvPr id="14340" name="Rectangle 2"/>
          <p:cNvSpPr>
            <a:spLocks noGrp="1" noChangeArrowheads="1"/>
          </p:cNvSpPr>
          <p:nvPr>
            <p:ph type="ctrTitle"/>
          </p:nvPr>
        </p:nvSpPr>
        <p:spPr>
          <a:xfrm>
            <a:off x="685800" y="2286000"/>
            <a:ext cx="7772400" cy="1143000"/>
          </a:xfrm>
        </p:spPr>
        <p:txBody>
          <a:bodyPr/>
          <a:lstStyle/>
          <a:p>
            <a:r>
              <a:rPr lang="en-US" altLang="en-US" dirty="0" smtClean="0"/>
              <a:t>IEEE 802.15.4q Task Group</a:t>
            </a:r>
          </a:p>
        </p:txBody>
      </p:sp>
      <p:sp>
        <p:nvSpPr>
          <p:cNvPr id="14341" name="Rectangle 3"/>
          <p:cNvSpPr>
            <a:spLocks noGrp="1" noChangeArrowheads="1"/>
          </p:cNvSpPr>
          <p:nvPr>
            <p:ph type="subTitle" idx="1"/>
          </p:nvPr>
        </p:nvSpPr>
        <p:spPr/>
        <p:txBody>
          <a:bodyPr/>
          <a:lstStyle/>
          <a:p>
            <a:r>
              <a:rPr lang="en-US" altLang="en-US" dirty="0" smtClean="0">
                <a:latin typeface="+mj-lt"/>
              </a:rPr>
              <a:t>Report</a:t>
            </a:r>
          </a:p>
          <a:p>
            <a:r>
              <a:rPr lang="en-US" altLang="en-US" sz="2400" dirty="0" smtClean="0">
                <a:latin typeface="+mj-lt"/>
              </a:rPr>
              <a:t>15</a:t>
            </a:r>
            <a:r>
              <a:rPr lang="en-US" altLang="en-US" sz="2400" baseline="30000" dirty="0" smtClean="0">
                <a:latin typeface="+mj-lt"/>
              </a:rPr>
              <a:t>th</a:t>
            </a:r>
            <a:r>
              <a:rPr lang="en-US" altLang="en-US" sz="2400" dirty="0" smtClean="0">
                <a:latin typeface="+mj-lt"/>
              </a:rPr>
              <a:t> Meeting of the ULP Task Group</a:t>
            </a:r>
          </a:p>
          <a:p>
            <a:r>
              <a:rPr lang="en-US" altLang="en-US" sz="2400" dirty="0" smtClean="0">
                <a:latin typeface="+mj-lt"/>
              </a:rPr>
              <a:t>Berlin, Germany</a:t>
            </a:r>
          </a:p>
          <a:p>
            <a:r>
              <a:rPr lang="en-US" altLang="en-US" sz="2400" dirty="0" smtClean="0">
                <a:latin typeface="+mj-lt"/>
              </a:rPr>
              <a:t>March 9-12, 2015</a:t>
            </a:r>
          </a:p>
        </p:txBody>
      </p:sp>
      <p:sp>
        <p:nvSpPr>
          <p:cNvPr id="1434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400" dirty="0">
                <a:latin typeface="Times New Roman" pitchFamily="18" charset="0"/>
              </a:rPr>
              <a:t>March 2015</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GB" altLang="en-US" sz="1200">
                <a:latin typeface="Times New Roman" pitchFamily="18" charset="0"/>
              </a:rPr>
              <a:t>Slide </a:t>
            </a:r>
            <a:fld id="{0A17E9F3-4A0C-46D7-8D43-08DA9BFF57AF}" type="slidenum">
              <a:rPr lang="en-GB" altLang="en-US" sz="1200">
                <a:latin typeface="Times New Roman" pitchFamily="18" charset="0"/>
              </a:rPr>
              <a:pPr>
                <a:spcBef>
                  <a:spcPct val="0"/>
                </a:spcBef>
                <a:buFontTx/>
                <a:buNone/>
              </a:pPr>
              <a:t>20</a:t>
            </a:fld>
            <a:endParaRPr lang="en-GB" altLang="en-US" sz="1200">
              <a:latin typeface="Times New Roman" pitchFamily="18" charset="0"/>
            </a:endParaRPr>
          </a:p>
        </p:txBody>
      </p:sp>
      <p:sp>
        <p:nvSpPr>
          <p:cNvPr id="29699" name="Rectangle 2"/>
          <p:cNvSpPr>
            <a:spLocks noGrp="1" noChangeArrowheads="1"/>
          </p:cNvSpPr>
          <p:nvPr>
            <p:ph type="title"/>
          </p:nvPr>
        </p:nvSpPr>
        <p:spPr>
          <a:xfrm>
            <a:off x="684213" y="692150"/>
            <a:ext cx="7772400" cy="576263"/>
          </a:xfrm>
        </p:spPr>
        <p:txBody>
          <a:bodyPr/>
          <a:lstStyle/>
          <a:p>
            <a:pPr eaLnBrk="1" hangingPunct="1"/>
            <a:r>
              <a:rPr lang="en-US" altLang="en-US" dirty="0" smtClean="0"/>
              <a:t>TG Motion: Conditional Sponsor Ballot</a:t>
            </a:r>
          </a:p>
        </p:txBody>
      </p:sp>
      <p:sp>
        <p:nvSpPr>
          <p:cNvPr id="29700" name="Rectangle 3"/>
          <p:cNvSpPr>
            <a:spLocks noGrp="1" noChangeArrowheads="1"/>
          </p:cNvSpPr>
          <p:nvPr>
            <p:ph type="body" idx="1"/>
          </p:nvPr>
        </p:nvSpPr>
        <p:spPr>
          <a:xfrm>
            <a:off x="684213" y="1600200"/>
            <a:ext cx="8101012" cy="4648200"/>
          </a:xfrm>
        </p:spPr>
        <p:txBody>
          <a:bodyPr/>
          <a:lstStyle/>
          <a:p>
            <a:r>
              <a:rPr lang="en-US" altLang="en-US" sz="2400" dirty="0" smtClean="0">
                <a:latin typeface="Times New Roman" pitchFamily="18" charset="0"/>
                <a:cs typeface="Times New Roman" pitchFamily="18" charset="0"/>
              </a:rPr>
              <a:t>Move that the 802.15.4q TG requests 802.15 WG to request conditional approval from the 802 EC to submit 802.15.4q revision draft to Sponsor Ballot.</a:t>
            </a:r>
          </a:p>
          <a:p>
            <a:pPr marL="0" indent="0">
              <a:buNone/>
            </a:pPr>
            <a:endParaRPr lang="en-US" altLang="en-US" sz="2400" dirty="0" smtClean="0">
              <a:latin typeface="Times New Roman" pitchFamily="18" charset="0"/>
              <a:cs typeface="Times New Roman" pitchFamily="18" charset="0"/>
            </a:endParaRPr>
          </a:p>
          <a:p>
            <a:pPr marL="0" indent="0">
              <a:buNone/>
            </a:pPr>
            <a:endParaRPr lang="en-US" altLang="en-US" sz="2400" dirty="0">
              <a:latin typeface="Times New Roman" pitchFamily="18" charset="0"/>
              <a:cs typeface="Times New Roman" pitchFamily="18" charset="0"/>
            </a:endParaRPr>
          </a:p>
          <a:p>
            <a:pPr marL="0" indent="0">
              <a:buNone/>
            </a:pPr>
            <a:endParaRPr lang="en-US" altLang="en-US" sz="2400" dirty="0" smtClean="0">
              <a:latin typeface="Times New Roman" pitchFamily="18" charset="0"/>
              <a:cs typeface="Times New Roman" pitchFamily="18" charset="0"/>
            </a:endParaRPr>
          </a:p>
          <a:p>
            <a:pPr marL="423862" lvl="1" indent="0">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defRPr/>
            </a:pPr>
            <a:r>
              <a:rPr lang="en-US" altLang="en-US" sz="2400" dirty="0">
                <a:latin typeface="Times New Roman" pitchFamily="18" charset="0"/>
                <a:cs typeface="Times New Roman" pitchFamily="18" charset="0"/>
              </a:rPr>
              <a:t>Moved by: </a:t>
            </a:r>
            <a:r>
              <a:rPr lang="en-US" altLang="en-US" sz="2400" dirty="0" err="1" smtClean="0">
                <a:latin typeface="Times New Roman" pitchFamily="18" charset="0"/>
                <a:cs typeface="Times New Roman" pitchFamily="18" charset="0"/>
              </a:rPr>
              <a:t>Henk</a:t>
            </a:r>
            <a:r>
              <a:rPr lang="en-US" altLang="en-US" sz="2400" dirty="0">
                <a:latin typeface="Times New Roman" pitchFamily="18" charset="0"/>
                <a:cs typeface="Times New Roman" pitchFamily="18" charset="0"/>
              </a:rPr>
              <a:t>			Seconded by</a:t>
            </a:r>
            <a:r>
              <a:rPr lang="en-US" altLang="en-US" sz="2400" dirty="0" smtClean="0">
                <a:latin typeface="Times New Roman" pitchFamily="18" charset="0"/>
                <a:cs typeface="Times New Roman" pitchFamily="18" charset="0"/>
              </a:rPr>
              <a:t>: CT</a:t>
            </a:r>
          </a:p>
          <a:p>
            <a:pPr marL="423862" lvl="1" indent="0">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defRPr/>
            </a:pPr>
            <a:r>
              <a:rPr lang="en-US" altLang="en-US" sz="2400" dirty="0">
                <a:latin typeface="Times New Roman" pitchFamily="18" charset="0"/>
                <a:cs typeface="Times New Roman" pitchFamily="18" charset="0"/>
              </a:rPr>
              <a:t>Approved by unanimous consent</a:t>
            </a:r>
          </a:p>
          <a:p>
            <a:pPr marL="423862" lvl="1" indent="0">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defRPr/>
            </a:pPr>
            <a:endParaRPr lang="en-US" altLang="en-US" sz="2400" dirty="0" smtClean="0">
              <a:latin typeface="Times New Roman" pitchFamily="18" charset="0"/>
              <a:cs typeface="Times New Roman" pitchFamily="18" charset="0"/>
            </a:endParaRPr>
          </a:p>
          <a:p>
            <a:pPr eaLnBrk="1" hangingPunct="1">
              <a:spcBef>
                <a:spcPts val="300"/>
              </a:spcBef>
            </a:pPr>
            <a:endParaRPr lang="en-US" altLang="en-US" sz="2400" dirty="0" smtClean="0"/>
          </a:p>
        </p:txBody>
      </p:sp>
      <p:sp>
        <p:nvSpPr>
          <p:cNvPr id="29701" name="Footer Placeholder 4"/>
          <p:cNvSpPr>
            <a:spLocks noGrp="1"/>
          </p:cNvSpPr>
          <p:nvPr>
            <p:ph type="ftr" sz="quarter" idx="11"/>
          </p:nvPr>
        </p:nvSpPr>
        <p:spPr>
          <a:xfrm>
            <a:off x="5486400" y="6475413"/>
            <a:ext cx="3124200" cy="36933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None/>
            </a:pPr>
            <a:r>
              <a:rPr lang="en-US" altLang="en-US" sz="1200" dirty="0">
                <a:latin typeface="Times New Roman" pitchFamily="18" charset="0"/>
              </a:rPr>
              <a:t>Chiu Ngo (Samsung)</a:t>
            </a:r>
          </a:p>
          <a:p>
            <a:pPr>
              <a:spcBef>
                <a:spcPct val="0"/>
              </a:spcBef>
              <a:buFontTx/>
              <a:buNone/>
            </a:pPr>
            <a:endParaRPr lang="en-US" altLang="en-US" sz="1200" dirty="0" smtClean="0">
              <a:latin typeface="Times New Roman" pitchFamily="18" charset="0"/>
            </a:endParaRPr>
          </a:p>
        </p:txBody>
      </p:sp>
      <p:sp>
        <p:nvSpPr>
          <p:cNvPr id="2970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400">
                <a:latin typeface="Times New Roman" pitchFamily="18" charset="0"/>
              </a:rPr>
              <a:t>March 2015</a:t>
            </a:r>
            <a:endParaRPr lang="en-US" altLang="en-US" sz="1400" dirty="0">
              <a:latin typeface="Times New Roman" pitchFamily="18" charset="0"/>
            </a:endParaRPr>
          </a:p>
        </p:txBody>
      </p:sp>
    </p:spTree>
    <p:extLst>
      <p:ext uri="{BB962C8B-B14F-4D97-AF65-F5344CB8AC3E}">
        <p14:creationId xmlns:p14="http://schemas.microsoft.com/office/powerpoint/2010/main" val="376610040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GB" altLang="en-US" sz="1200">
                <a:latin typeface="Times New Roman" pitchFamily="18" charset="0"/>
              </a:rPr>
              <a:t>Slide </a:t>
            </a:r>
            <a:fld id="{0A17E9F3-4A0C-46D7-8D43-08DA9BFF57AF}" type="slidenum">
              <a:rPr lang="en-GB" altLang="en-US" sz="1200">
                <a:latin typeface="Times New Roman" pitchFamily="18" charset="0"/>
              </a:rPr>
              <a:pPr>
                <a:spcBef>
                  <a:spcPct val="0"/>
                </a:spcBef>
                <a:buFontTx/>
                <a:buNone/>
              </a:pPr>
              <a:t>21</a:t>
            </a:fld>
            <a:endParaRPr lang="en-GB" altLang="en-US" sz="1200">
              <a:latin typeface="Times New Roman" pitchFamily="18" charset="0"/>
            </a:endParaRPr>
          </a:p>
        </p:txBody>
      </p:sp>
      <p:sp>
        <p:nvSpPr>
          <p:cNvPr id="29699" name="Rectangle 2"/>
          <p:cNvSpPr>
            <a:spLocks noGrp="1" noChangeArrowheads="1"/>
          </p:cNvSpPr>
          <p:nvPr>
            <p:ph type="title"/>
          </p:nvPr>
        </p:nvSpPr>
        <p:spPr>
          <a:xfrm>
            <a:off x="684213" y="692150"/>
            <a:ext cx="7772400" cy="576263"/>
          </a:xfrm>
        </p:spPr>
        <p:txBody>
          <a:bodyPr/>
          <a:lstStyle/>
          <a:p>
            <a:pPr eaLnBrk="1" hangingPunct="1"/>
            <a:r>
              <a:rPr lang="en-US" altLang="en-US" dirty="0" smtClean="0"/>
              <a:t>TG Motion: BRC Formation</a:t>
            </a:r>
          </a:p>
        </p:txBody>
      </p:sp>
      <p:sp>
        <p:nvSpPr>
          <p:cNvPr id="29700" name="Rectangle 3"/>
          <p:cNvSpPr>
            <a:spLocks noGrp="1" noChangeArrowheads="1"/>
          </p:cNvSpPr>
          <p:nvPr>
            <p:ph type="body" idx="1"/>
          </p:nvPr>
        </p:nvSpPr>
        <p:spPr>
          <a:xfrm>
            <a:off x="684213" y="1179513"/>
            <a:ext cx="8101012" cy="1639887"/>
          </a:xfrm>
        </p:spPr>
        <p:txBody>
          <a:bodyPr/>
          <a:lstStyle/>
          <a:p>
            <a:r>
              <a:rPr lang="en-US" altLang="en-US" sz="2400" dirty="0" smtClean="0">
                <a:latin typeface="Times New Roman" pitchFamily="18" charset="0"/>
                <a:cs typeface="Times New Roman" pitchFamily="18" charset="0"/>
              </a:rPr>
              <a:t>Move that the 802.15.4q TG requests 802.15 WG to approve the formation of a Ballot Resolution Committee (BRC) for the WG balloting of the 802.15.4q draft standard with the following </a:t>
            </a:r>
            <a:r>
              <a:rPr lang="en-US" altLang="en-US" sz="2400" dirty="0">
                <a:latin typeface="Times New Roman" pitchFamily="18" charset="0"/>
                <a:cs typeface="Times New Roman" pitchFamily="18" charset="0"/>
              </a:rPr>
              <a:t>membership: </a:t>
            </a:r>
            <a:endParaRPr lang="en-US" altLang="en-US" sz="2400" dirty="0" smtClean="0">
              <a:latin typeface="Times New Roman" pitchFamily="18" charset="0"/>
              <a:cs typeface="Times New Roman" pitchFamily="18" charset="0"/>
            </a:endParaRPr>
          </a:p>
          <a:p>
            <a:pPr eaLnBrk="1" hangingPunct="1">
              <a:spcBef>
                <a:spcPts val="300"/>
              </a:spcBef>
            </a:pPr>
            <a:endParaRPr lang="en-US" altLang="en-US" sz="2400" dirty="0" smtClean="0"/>
          </a:p>
        </p:txBody>
      </p:sp>
      <p:sp>
        <p:nvSpPr>
          <p:cNvPr id="29701" name="Footer Placeholder 4"/>
          <p:cNvSpPr>
            <a:spLocks noGrp="1"/>
          </p:cNvSpPr>
          <p:nvPr>
            <p:ph type="ftr" sz="quarter" idx="11"/>
          </p:nvPr>
        </p:nvSpPr>
        <p:spPr>
          <a:xfrm>
            <a:off x="5486400" y="6475413"/>
            <a:ext cx="3124200" cy="36933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None/>
            </a:pPr>
            <a:r>
              <a:rPr lang="en-US" altLang="en-US" sz="1200" dirty="0">
                <a:latin typeface="Times New Roman" pitchFamily="18" charset="0"/>
              </a:rPr>
              <a:t>Chiu Ngo (Samsung)</a:t>
            </a:r>
          </a:p>
          <a:p>
            <a:pPr>
              <a:spcBef>
                <a:spcPct val="0"/>
              </a:spcBef>
              <a:buFontTx/>
              <a:buNone/>
            </a:pPr>
            <a:endParaRPr lang="en-US" altLang="en-US" sz="1200" dirty="0" smtClean="0">
              <a:latin typeface="Times New Roman" pitchFamily="18" charset="0"/>
            </a:endParaRPr>
          </a:p>
        </p:txBody>
      </p:sp>
      <p:sp>
        <p:nvSpPr>
          <p:cNvPr id="2970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400">
                <a:latin typeface="Times New Roman" pitchFamily="18" charset="0"/>
              </a:rPr>
              <a:t>March 2015</a:t>
            </a:r>
            <a:endParaRPr lang="en-US" altLang="en-US" sz="1400" dirty="0">
              <a:latin typeface="Times New Roman" pitchFamily="18" charset="0"/>
            </a:endParaRPr>
          </a:p>
        </p:txBody>
      </p:sp>
      <p:sp>
        <p:nvSpPr>
          <p:cNvPr id="7" name="Rectangle 3"/>
          <p:cNvSpPr txBox="1">
            <a:spLocks noChangeArrowheads="1"/>
          </p:cNvSpPr>
          <p:nvPr/>
        </p:nvSpPr>
        <p:spPr bwMode="auto">
          <a:xfrm>
            <a:off x="888609" y="3770313"/>
            <a:ext cx="7721991" cy="2782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a:lstStyle>
          <a:p>
            <a:pPr marL="0" indent="0">
              <a:buNone/>
            </a:pPr>
            <a:r>
              <a:rPr lang="en-US" altLang="en-US" sz="2400" kern="0" dirty="0" smtClean="0">
                <a:latin typeface="Times New Roman" pitchFamily="18" charset="0"/>
                <a:cs typeface="Times New Roman" pitchFamily="18" charset="0"/>
              </a:rPr>
              <a:t>The 802.15.4q BRC is authorized to approve comment resolutions on behalf of the 802.15 WG. Comment resolution between sessions will be conducted via reflector email and via teleconferences announced to the reflector at least 30 days in advance.</a:t>
            </a:r>
          </a:p>
          <a:p>
            <a:pPr marL="23812" indent="0">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defRPr/>
            </a:pPr>
            <a:r>
              <a:rPr lang="en-US" altLang="en-US" sz="2400" kern="0" dirty="0" smtClean="0">
                <a:latin typeface="Times New Roman" pitchFamily="18" charset="0"/>
                <a:cs typeface="Times New Roman" pitchFamily="18" charset="0"/>
              </a:rPr>
              <a:t>Moved by: 	Kiran		Seconded by: Allan</a:t>
            </a:r>
          </a:p>
          <a:p>
            <a:pPr marL="0" lvl="1" indent="0">
              <a:buNone/>
            </a:pPr>
            <a:r>
              <a:rPr lang="en-US" altLang="en-US" sz="2400" dirty="0">
                <a:latin typeface="Times New Roman" pitchFamily="18" charset="0"/>
                <a:cs typeface="Times New Roman" pitchFamily="18" charset="0"/>
              </a:rPr>
              <a:t>Approved by unanimous consent</a:t>
            </a:r>
          </a:p>
          <a:p>
            <a:pPr marL="0" indent="0">
              <a:buFontTx/>
              <a:buNone/>
            </a:pPr>
            <a:endParaRPr lang="en-US" altLang="en-US" sz="2400" kern="0" dirty="0" smtClean="0">
              <a:latin typeface="Times New Roman" pitchFamily="18" charset="0"/>
              <a:cs typeface="Times New Roman" pitchFamily="18" charset="0"/>
            </a:endParaRPr>
          </a:p>
          <a:p>
            <a:pPr eaLnBrk="1" hangingPunct="1">
              <a:spcBef>
                <a:spcPts val="300"/>
              </a:spcBef>
            </a:pPr>
            <a:endParaRPr lang="en-US" altLang="en-US" sz="2400" kern="0" dirty="0" smtClean="0"/>
          </a:p>
        </p:txBody>
      </p:sp>
      <p:sp>
        <p:nvSpPr>
          <p:cNvPr id="8" name="Rectangle 3"/>
          <p:cNvSpPr txBox="1">
            <a:spLocks noChangeArrowheads="1"/>
          </p:cNvSpPr>
          <p:nvPr/>
        </p:nvSpPr>
        <p:spPr bwMode="auto">
          <a:xfrm>
            <a:off x="661988" y="2703513"/>
            <a:ext cx="4748212" cy="163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a:lstStyle>
          <a:p>
            <a:pPr lvl="1"/>
            <a:r>
              <a:rPr lang="en-US" sz="1800" kern="0" dirty="0" smtClean="0">
                <a:latin typeface="Times New Roman" pitchFamily="18" charset="0"/>
                <a:cs typeface="Times New Roman" pitchFamily="18" charset="0"/>
              </a:rPr>
              <a:t>Chiu Ngo (Chair)</a:t>
            </a:r>
          </a:p>
          <a:p>
            <a:pPr lvl="1"/>
            <a:r>
              <a:rPr lang="en-US" sz="1800" kern="0" dirty="0" smtClean="0">
                <a:latin typeface="Times New Roman" pitchFamily="18" charset="0"/>
                <a:cs typeface="Times New Roman" pitchFamily="18" charset="0"/>
              </a:rPr>
              <a:t>Allan Zhu (Huawei)</a:t>
            </a:r>
          </a:p>
          <a:p>
            <a:pPr lvl="1"/>
            <a:r>
              <a:rPr lang="en-US" sz="1800" kern="0" dirty="0" smtClean="0">
                <a:latin typeface="Times New Roman" pitchFamily="18" charset="0"/>
                <a:cs typeface="Times New Roman" pitchFamily="18" charset="0"/>
              </a:rPr>
              <a:t>Hendricus </a:t>
            </a:r>
            <a:r>
              <a:rPr lang="en-US" sz="1800" kern="0" dirty="0">
                <a:latin typeface="Times New Roman" pitchFamily="18" charset="0"/>
                <a:cs typeface="Times New Roman" pitchFamily="18" charset="0"/>
              </a:rPr>
              <a:t>De Ruijter (Silicon Lab</a:t>
            </a:r>
            <a:r>
              <a:rPr lang="en-US" sz="1800" kern="0" dirty="0" smtClean="0">
                <a:latin typeface="Times New Roman" pitchFamily="18" charset="0"/>
                <a:cs typeface="Times New Roman" pitchFamily="18" charset="0"/>
              </a:rPr>
              <a:t>)</a:t>
            </a:r>
            <a:endParaRPr lang="en-US" sz="1800" kern="0" dirty="0">
              <a:latin typeface="Times New Roman" pitchFamily="18" charset="0"/>
              <a:cs typeface="Times New Roman" pitchFamily="18" charset="0"/>
            </a:endParaRPr>
          </a:p>
        </p:txBody>
      </p:sp>
      <p:sp>
        <p:nvSpPr>
          <p:cNvPr id="9" name="Rectangle 3"/>
          <p:cNvSpPr txBox="1">
            <a:spLocks noChangeArrowheads="1"/>
          </p:cNvSpPr>
          <p:nvPr/>
        </p:nvSpPr>
        <p:spPr bwMode="auto">
          <a:xfrm>
            <a:off x="4419600" y="2703513"/>
            <a:ext cx="4724400" cy="163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a:lstStyle>
          <a:p>
            <a:pPr lvl="1"/>
            <a:r>
              <a:rPr lang="en-US" sz="1800" kern="0" dirty="0" smtClean="0">
                <a:latin typeface="Times New Roman" pitchFamily="18" charset="0"/>
                <a:cs typeface="Times New Roman" pitchFamily="18" charset="0"/>
              </a:rPr>
              <a:t>Guido Dolmans (IMEC)</a:t>
            </a:r>
            <a:endParaRPr lang="en-US" sz="1800" kern="0" dirty="0">
              <a:latin typeface="Times New Roman" pitchFamily="18" charset="0"/>
              <a:cs typeface="Times New Roman" pitchFamily="18" charset="0"/>
            </a:endParaRPr>
          </a:p>
          <a:p>
            <a:pPr lvl="1"/>
            <a:r>
              <a:rPr lang="en-US" sz="1800" kern="0" dirty="0" smtClean="0">
                <a:latin typeface="Times New Roman" pitchFamily="18" charset="0"/>
                <a:cs typeface="Times New Roman" pitchFamily="18" charset="0"/>
              </a:rPr>
              <a:t>Kiran </a:t>
            </a:r>
            <a:r>
              <a:rPr lang="en-US" sz="1800" kern="0" dirty="0">
                <a:latin typeface="Times New Roman" pitchFamily="18" charset="0"/>
                <a:cs typeface="Times New Roman" pitchFamily="18" charset="0"/>
              </a:rPr>
              <a:t>Bynam (Samsung)</a:t>
            </a:r>
          </a:p>
          <a:p>
            <a:pPr lvl="1"/>
            <a:r>
              <a:rPr lang="en-US" sz="1800" kern="0" dirty="0" err="1">
                <a:latin typeface="Times New Roman" pitchFamily="18" charset="0"/>
                <a:cs typeface="Times New Roman" pitchFamily="18" charset="0"/>
              </a:rPr>
              <a:t>Chandrashekhar</a:t>
            </a:r>
            <a:r>
              <a:rPr lang="en-US" sz="1800" kern="0" dirty="0">
                <a:latin typeface="Times New Roman" pitchFamily="18" charset="0"/>
                <a:cs typeface="Times New Roman" pitchFamily="18" charset="0"/>
              </a:rPr>
              <a:t> </a:t>
            </a:r>
            <a:r>
              <a:rPr lang="en-US" sz="1800" kern="0" dirty="0" err="1">
                <a:latin typeface="Times New Roman" pitchFamily="18" charset="0"/>
                <a:cs typeface="Times New Roman" pitchFamily="18" charset="0"/>
              </a:rPr>
              <a:t>Thejaswi</a:t>
            </a:r>
            <a:r>
              <a:rPr lang="en-US" sz="1800" kern="0" dirty="0">
                <a:latin typeface="Times New Roman" pitchFamily="18" charset="0"/>
                <a:cs typeface="Times New Roman" pitchFamily="18" charset="0"/>
              </a:rPr>
              <a:t> PS (Samsung)</a:t>
            </a:r>
          </a:p>
        </p:txBody>
      </p:sp>
    </p:spTree>
    <p:extLst>
      <p:ext uri="{BB962C8B-B14F-4D97-AF65-F5344CB8AC3E}">
        <p14:creationId xmlns:p14="http://schemas.microsoft.com/office/powerpoint/2010/main" val="338563506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GB" altLang="en-US" sz="1200">
                <a:latin typeface="Times New Roman" pitchFamily="18" charset="0"/>
              </a:rPr>
              <a:t>Slide </a:t>
            </a:r>
            <a:fld id="{B824AB71-F423-460B-8D2D-9EDD730E4BA1}" type="slidenum">
              <a:rPr lang="en-GB" altLang="en-US" sz="1200">
                <a:latin typeface="Times New Roman" pitchFamily="18" charset="0"/>
              </a:rPr>
              <a:pPr>
                <a:spcBef>
                  <a:spcPct val="0"/>
                </a:spcBef>
                <a:buFontTx/>
                <a:buNone/>
              </a:pPr>
              <a:t>22</a:t>
            </a:fld>
            <a:endParaRPr lang="en-GB" altLang="en-US" sz="1200">
              <a:latin typeface="Times New Roman" pitchFamily="18" charset="0"/>
            </a:endParaRPr>
          </a:p>
        </p:txBody>
      </p:sp>
      <p:sp>
        <p:nvSpPr>
          <p:cNvPr id="30723" name="Rectangle 2"/>
          <p:cNvSpPr>
            <a:spLocks noGrp="1" noChangeArrowheads="1"/>
          </p:cNvSpPr>
          <p:nvPr>
            <p:ph type="title"/>
          </p:nvPr>
        </p:nvSpPr>
        <p:spPr>
          <a:xfrm>
            <a:off x="684213" y="692150"/>
            <a:ext cx="7772400" cy="576263"/>
          </a:xfrm>
        </p:spPr>
        <p:txBody>
          <a:bodyPr/>
          <a:lstStyle/>
          <a:p>
            <a:pPr eaLnBrk="1" hangingPunct="1"/>
            <a:r>
              <a:rPr lang="en-US" altLang="en-US" smtClean="0"/>
              <a:t>Teleconferences</a:t>
            </a:r>
          </a:p>
        </p:txBody>
      </p:sp>
      <p:sp>
        <p:nvSpPr>
          <p:cNvPr id="17414" name="Rectangle 3"/>
          <p:cNvSpPr>
            <a:spLocks noGrp="1" noChangeArrowheads="1"/>
          </p:cNvSpPr>
          <p:nvPr>
            <p:ph type="body" idx="1"/>
          </p:nvPr>
        </p:nvSpPr>
        <p:spPr>
          <a:xfrm>
            <a:off x="684213" y="1484313"/>
            <a:ext cx="8101012" cy="4840287"/>
          </a:xfrm>
        </p:spPr>
        <p:txBody>
          <a:bodyPr/>
          <a:lstStyle/>
          <a:p>
            <a:pPr marL="457200" indent="-457200">
              <a:buFont typeface="Arial" charset="0"/>
              <a:buChar char="•"/>
              <a:defRPr/>
            </a:pPr>
            <a:r>
              <a:rPr lang="de-DE" altLang="en-US" dirty="0" smtClean="0">
                <a:latin typeface="Times New Roman" pitchFamily="18" charset="0"/>
              </a:rPr>
              <a:t>From Feb 16, 2015 to </a:t>
            </a:r>
            <a:r>
              <a:rPr lang="de-DE" altLang="en-US" u="sng" dirty="0" smtClean="0">
                <a:latin typeface="Times New Roman" pitchFamily="18" charset="0"/>
              </a:rPr>
              <a:t>April 15, 2015</a:t>
            </a:r>
          </a:p>
          <a:p>
            <a:pPr marL="857250" lvl="1" indent="-457200">
              <a:defRPr/>
            </a:pPr>
            <a:r>
              <a:rPr lang="de-DE" altLang="en-US" dirty="0" smtClean="0">
                <a:latin typeface="Times New Roman" pitchFamily="18" charset="0"/>
              </a:rPr>
              <a:t>Every </a:t>
            </a:r>
            <a:r>
              <a:rPr lang="de-DE" altLang="en-US" dirty="0">
                <a:latin typeface="Times New Roman" pitchFamily="18" charset="0"/>
              </a:rPr>
              <a:t>Wednesday 8:00PM PDT/7:00PM </a:t>
            </a:r>
            <a:r>
              <a:rPr lang="de-DE" altLang="en-US" dirty="0" smtClean="0">
                <a:latin typeface="Times New Roman" pitchFamily="18" charset="0"/>
              </a:rPr>
              <a:t>PST</a:t>
            </a:r>
            <a:endParaRPr lang="de-DE" altLang="en-US" dirty="0">
              <a:latin typeface="Times New Roman" pitchFamily="18" charset="0"/>
            </a:endParaRPr>
          </a:p>
          <a:p>
            <a:pPr marL="0" indent="0">
              <a:buNone/>
              <a:defRPr/>
            </a:pPr>
            <a:endParaRPr lang="en-US" altLang="en-US" sz="2400" dirty="0" smtClean="0">
              <a:latin typeface="Times New Roman" pitchFamily="18" charset="0"/>
              <a:cs typeface="Times New Roman" pitchFamily="18" charset="0"/>
            </a:endParaRPr>
          </a:p>
          <a:p>
            <a:pPr marL="457200" indent="-457200">
              <a:buFont typeface="Arial" charset="0"/>
              <a:buChar char="•"/>
              <a:defRPr/>
            </a:pPr>
            <a:r>
              <a:rPr lang="de-DE" altLang="en-US" dirty="0">
                <a:latin typeface="Times New Roman" pitchFamily="18" charset="0"/>
              </a:rPr>
              <a:t>From </a:t>
            </a:r>
            <a:r>
              <a:rPr lang="de-DE" altLang="en-US" dirty="0" smtClean="0">
                <a:latin typeface="Times New Roman" pitchFamily="18" charset="0"/>
              </a:rPr>
              <a:t>April </a:t>
            </a:r>
            <a:r>
              <a:rPr lang="de-DE" altLang="en-US" dirty="0">
                <a:latin typeface="Times New Roman" pitchFamily="18" charset="0"/>
              </a:rPr>
              <a:t>16, 2015 to </a:t>
            </a:r>
            <a:r>
              <a:rPr lang="de-DE" altLang="en-US" u="sng" dirty="0">
                <a:latin typeface="Times New Roman" pitchFamily="18" charset="0"/>
              </a:rPr>
              <a:t>Sept. 13, 2015</a:t>
            </a:r>
          </a:p>
          <a:p>
            <a:pPr marL="857250" lvl="1" indent="-457200">
              <a:defRPr/>
            </a:pPr>
            <a:r>
              <a:rPr lang="de-DE" altLang="en-US" dirty="0">
                <a:latin typeface="Times New Roman" pitchFamily="18" charset="0"/>
              </a:rPr>
              <a:t>Every Wednesday </a:t>
            </a:r>
            <a:r>
              <a:rPr lang="de-DE" altLang="en-US" dirty="0" smtClean="0">
                <a:latin typeface="Times New Roman" pitchFamily="18" charset="0"/>
              </a:rPr>
              <a:t>7:00AM PDT</a:t>
            </a:r>
            <a:endParaRPr lang="de-DE" altLang="en-US" dirty="0">
              <a:latin typeface="Times New Roman" pitchFamily="18" charset="0"/>
            </a:endParaRPr>
          </a:p>
          <a:p>
            <a:pPr marL="0" indent="0" eaLnBrk="1" hangingPunct="1">
              <a:spcBef>
                <a:spcPts val="300"/>
              </a:spcBef>
              <a:buFontTx/>
              <a:buNone/>
              <a:defRPr/>
            </a:pPr>
            <a:endParaRPr lang="en-US" altLang="en-US" sz="2400" dirty="0" smtClean="0"/>
          </a:p>
        </p:txBody>
      </p:sp>
      <p:sp>
        <p:nvSpPr>
          <p:cNvPr id="30725" name="Footer Placeholder 4"/>
          <p:cNvSpPr>
            <a:spLocks noGrp="1"/>
          </p:cNvSpPr>
          <p:nvPr>
            <p:ph type="ftr" sz="quarter" idx="11"/>
          </p:nvPr>
        </p:nvSpPr>
        <p:spPr>
          <a:xfrm>
            <a:off x="5486400" y="6475413"/>
            <a:ext cx="3124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200" dirty="0">
                <a:latin typeface="Times New Roman" pitchFamily="18" charset="0"/>
              </a:rPr>
              <a:t>Chiu Ngo (Samsung)</a:t>
            </a:r>
          </a:p>
        </p:txBody>
      </p:sp>
      <p:sp>
        <p:nvSpPr>
          <p:cNvPr id="30726"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400" dirty="0">
                <a:latin typeface="Times New Roman" pitchFamily="18" charset="0"/>
              </a:rPr>
              <a:t>March 2015</a:t>
            </a:r>
          </a:p>
        </p:txBody>
      </p:sp>
    </p:spTree>
    <p:extLst>
      <p:ext uri="{BB962C8B-B14F-4D97-AF65-F5344CB8AC3E}">
        <p14:creationId xmlns:p14="http://schemas.microsoft.com/office/powerpoint/2010/main" val="233840425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GB" altLang="en-US" sz="1200">
                <a:latin typeface="Times New Roman" pitchFamily="18" charset="0"/>
              </a:rPr>
              <a:t>Slide </a:t>
            </a:r>
            <a:fld id="{D426B6AA-E2EA-40E1-B27D-517C99B0948E}" type="slidenum">
              <a:rPr lang="en-GB" altLang="en-US" sz="1200">
                <a:latin typeface="Times New Roman" pitchFamily="18" charset="0"/>
              </a:rPr>
              <a:pPr>
                <a:spcBef>
                  <a:spcPct val="0"/>
                </a:spcBef>
                <a:buFontTx/>
                <a:buNone/>
              </a:pPr>
              <a:t>23</a:t>
            </a:fld>
            <a:endParaRPr lang="en-GB" altLang="en-US" sz="1200">
              <a:latin typeface="Times New Roman" pitchFamily="18" charset="0"/>
            </a:endParaRPr>
          </a:p>
        </p:txBody>
      </p:sp>
      <p:sp>
        <p:nvSpPr>
          <p:cNvPr id="27651" name="Rectangle 2"/>
          <p:cNvSpPr>
            <a:spLocks noGrp="1" noChangeArrowheads="1"/>
          </p:cNvSpPr>
          <p:nvPr>
            <p:ph type="title"/>
          </p:nvPr>
        </p:nvSpPr>
        <p:spPr>
          <a:xfrm>
            <a:off x="684213" y="692150"/>
            <a:ext cx="7772400" cy="576263"/>
          </a:xfrm>
        </p:spPr>
        <p:txBody>
          <a:bodyPr/>
          <a:lstStyle/>
          <a:p>
            <a:pPr eaLnBrk="1" hangingPunct="1"/>
            <a:r>
              <a:rPr lang="en-US" altLang="en-US" smtClean="0"/>
              <a:t>TG4q Timeline</a:t>
            </a:r>
          </a:p>
        </p:txBody>
      </p:sp>
      <p:sp>
        <p:nvSpPr>
          <p:cNvPr id="17414" name="Rectangle 3"/>
          <p:cNvSpPr>
            <a:spLocks noGrp="1" noChangeArrowheads="1"/>
          </p:cNvSpPr>
          <p:nvPr>
            <p:ph type="body" idx="1"/>
          </p:nvPr>
        </p:nvSpPr>
        <p:spPr>
          <a:xfrm>
            <a:off x="381000" y="1295400"/>
            <a:ext cx="8610600" cy="5029200"/>
          </a:xfrm>
        </p:spPr>
        <p:txBody>
          <a:bodyPr/>
          <a:lstStyle/>
          <a:p>
            <a:pPr>
              <a:defRPr/>
            </a:pPr>
            <a:r>
              <a:rPr lang="en-US" sz="2000" dirty="0">
                <a:solidFill>
                  <a:schemeClr val="accent6"/>
                </a:solidFill>
                <a:latin typeface="Times New Roman" pitchFamily="18" charset="0"/>
                <a:cs typeface="Times New Roman" pitchFamily="18" charset="0"/>
              </a:rPr>
              <a:t>Preliminary </a:t>
            </a:r>
            <a:r>
              <a:rPr lang="en-US" sz="2000" dirty="0" smtClean="0">
                <a:solidFill>
                  <a:schemeClr val="accent6"/>
                </a:solidFill>
                <a:latin typeface="Times New Roman" pitchFamily="18" charset="0"/>
                <a:cs typeface="Times New Roman" pitchFamily="18" charset="0"/>
              </a:rPr>
              <a:t>work</a:t>
            </a:r>
          </a:p>
          <a:p>
            <a:pPr lvl="1">
              <a:defRPr/>
            </a:pPr>
            <a:r>
              <a:rPr lang="en-US" sz="1800" dirty="0" smtClean="0">
                <a:solidFill>
                  <a:schemeClr val="accent6"/>
                </a:solidFill>
                <a:latin typeface="Times New Roman" pitchFamily="18" charset="0"/>
                <a:cs typeface="Times New Roman" pitchFamily="18" charset="0"/>
              </a:rPr>
              <a:t>Call </a:t>
            </a:r>
            <a:r>
              <a:rPr lang="en-US" sz="1800" dirty="0">
                <a:solidFill>
                  <a:schemeClr val="accent6"/>
                </a:solidFill>
                <a:latin typeface="Times New Roman" pitchFamily="18" charset="0"/>
                <a:cs typeface="Times New Roman" pitchFamily="18" charset="0"/>
              </a:rPr>
              <a:t>for </a:t>
            </a:r>
            <a:r>
              <a:rPr lang="en-US" sz="1800" dirty="0" smtClean="0">
                <a:solidFill>
                  <a:schemeClr val="accent6"/>
                </a:solidFill>
                <a:latin typeface="Times New Roman" pitchFamily="18" charset="0"/>
                <a:cs typeface="Times New Roman" pitchFamily="18" charset="0"/>
              </a:rPr>
              <a:t>applications					Dec 2012</a:t>
            </a:r>
          </a:p>
          <a:p>
            <a:pPr lvl="1">
              <a:defRPr/>
            </a:pPr>
            <a:r>
              <a:rPr lang="en-US" sz="1800" dirty="0" smtClean="0">
                <a:solidFill>
                  <a:schemeClr val="accent6"/>
                </a:solidFill>
                <a:latin typeface="Times New Roman" pitchFamily="18" charset="0"/>
                <a:cs typeface="Times New Roman" pitchFamily="18" charset="0"/>
              </a:rPr>
              <a:t>Applications presentations				Jan 2013</a:t>
            </a:r>
          </a:p>
          <a:p>
            <a:pPr lvl="1">
              <a:defRPr/>
            </a:pPr>
            <a:r>
              <a:rPr lang="en-US" sz="1800" dirty="0" smtClean="0">
                <a:solidFill>
                  <a:schemeClr val="accent6"/>
                </a:solidFill>
                <a:latin typeface="Times New Roman" pitchFamily="18" charset="0"/>
                <a:cs typeface="Times New Roman" pitchFamily="18" charset="0"/>
              </a:rPr>
              <a:t>TGD </a:t>
            </a:r>
            <a:r>
              <a:rPr lang="en-US" sz="1800" dirty="0">
                <a:solidFill>
                  <a:schemeClr val="accent6"/>
                </a:solidFill>
                <a:latin typeface="Times New Roman" pitchFamily="18" charset="0"/>
                <a:cs typeface="Times New Roman" pitchFamily="18" charset="0"/>
              </a:rPr>
              <a:t>outline </a:t>
            </a:r>
            <a:r>
              <a:rPr lang="en-US" sz="1800" dirty="0" smtClean="0">
                <a:solidFill>
                  <a:schemeClr val="accent6"/>
                </a:solidFill>
                <a:latin typeface="Times New Roman" pitchFamily="18" charset="0"/>
                <a:cs typeface="Times New Roman" pitchFamily="18" charset="0"/>
              </a:rPr>
              <a:t>					Mar 2013</a:t>
            </a:r>
          </a:p>
          <a:p>
            <a:pPr lvl="1">
              <a:defRPr/>
            </a:pPr>
            <a:r>
              <a:rPr lang="en-US" sz="1800" dirty="0" smtClean="0">
                <a:solidFill>
                  <a:schemeClr val="accent6"/>
                </a:solidFill>
                <a:latin typeface="Times New Roman" pitchFamily="18" charset="0"/>
                <a:cs typeface="Times New Roman" pitchFamily="18" charset="0"/>
              </a:rPr>
              <a:t>TGD</a:t>
            </a:r>
            <a:r>
              <a:rPr lang="en-US" sz="1800" dirty="0">
                <a:solidFill>
                  <a:schemeClr val="accent6"/>
                </a:solidFill>
                <a:latin typeface="Times New Roman" pitchFamily="18" charset="0"/>
                <a:cs typeface="Times New Roman" pitchFamily="18" charset="0"/>
              </a:rPr>
              <a:t>, applications and channel modeling contribution </a:t>
            </a:r>
            <a:r>
              <a:rPr lang="en-US" sz="1800" dirty="0" smtClean="0">
                <a:solidFill>
                  <a:schemeClr val="accent6"/>
                </a:solidFill>
                <a:latin typeface="Times New Roman" pitchFamily="18" charset="0"/>
                <a:cs typeface="Times New Roman" pitchFamily="18" charset="0"/>
              </a:rPr>
              <a:t>call	Mar 2013</a:t>
            </a:r>
          </a:p>
          <a:p>
            <a:pPr lvl="1">
              <a:defRPr/>
            </a:pPr>
            <a:r>
              <a:rPr lang="en-US" sz="1800" dirty="0" smtClean="0">
                <a:solidFill>
                  <a:schemeClr val="accent6"/>
                </a:solidFill>
                <a:latin typeface="Times New Roman" pitchFamily="18" charset="0"/>
                <a:cs typeface="Times New Roman" pitchFamily="18" charset="0"/>
              </a:rPr>
              <a:t>Review </a:t>
            </a:r>
            <a:r>
              <a:rPr lang="en-US" sz="1800" dirty="0">
                <a:solidFill>
                  <a:schemeClr val="accent6"/>
                </a:solidFill>
                <a:latin typeface="Times New Roman" pitchFamily="18" charset="0"/>
                <a:cs typeface="Times New Roman" pitchFamily="18" charset="0"/>
              </a:rPr>
              <a:t>TGD </a:t>
            </a:r>
            <a:r>
              <a:rPr lang="en-US" sz="1800" dirty="0" smtClean="0">
                <a:solidFill>
                  <a:schemeClr val="accent6"/>
                </a:solidFill>
                <a:latin typeface="Times New Roman" pitchFamily="18" charset="0"/>
                <a:cs typeface="Times New Roman" pitchFamily="18" charset="0"/>
              </a:rPr>
              <a:t>contributions 				May 2013</a:t>
            </a:r>
          </a:p>
          <a:p>
            <a:pPr lvl="1">
              <a:defRPr/>
            </a:pPr>
            <a:r>
              <a:rPr lang="en-US" sz="1800" dirty="0" smtClean="0">
                <a:solidFill>
                  <a:schemeClr val="accent2"/>
                </a:solidFill>
                <a:latin typeface="Times New Roman" pitchFamily="18" charset="0"/>
                <a:cs typeface="Times New Roman" pitchFamily="18" charset="0"/>
              </a:rPr>
              <a:t>TGD  </a:t>
            </a:r>
            <a:r>
              <a:rPr lang="en-US" sz="1800" dirty="0">
                <a:solidFill>
                  <a:schemeClr val="accent2"/>
                </a:solidFill>
                <a:latin typeface="Times New Roman" pitchFamily="18" charset="0"/>
                <a:cs typeface="Times New Roman" pitchFamily="18" charset="0"/>
              </a:rPr>
              <a:t>Ongoing &amp; review application </a:t>
            </a:r>
            <a:r>
              <a:rPr lang="en-US" sz="1800" dirty="0" smtClean="0">
                <a:solidFill>
                  <a:schemeClr val="accent2"/>
                </a:solidFill>
                <a:latin typeface="Times New Roman" pitchFamily="18" charset="0"/>
                <a:cs typeface="Times New Roman" pitchFamily="18" charset="0"/>
              </a:rPr>
              <a:t>contributions		Jul </a:t>
            </a:r>
            <a:r>
              <a:rPr lang="en-US" sz="1800" dirty="0">
                <a:solidFill>
                  <a:schemeClr val="accent2"/>
                </a:solidFill>
                <a:latin typeface="Times New Roman" pitchFamily="18" charset="0"/>
                <a:cs typeface="Times New Roman" pitchFamily="18" charset="0"/>
              </a:rPr>
              <a:t>2013</a:t>
            </a:r>
          </a:p>
          <a:p>
            <a:pPr>
              <a:buFont typeface="Arial" pitchFamily="34" charset="0"/>
              <a:buChar char="•"/>
              <a:defRPr/>
            </a:pPr>
            <a:r>
              <a:rPr lang="en-US" sz="2000" dirty="0">
                <a:solidFill>
                  <a:schemeClr val="accent6"/>
                </a:solidFill>
                <a:latin typeface="Times New Roman" pitchFamily="18" charset="0"/>
                <a:cs typeface="Times New Roman" pitchFamily="18" charset="0"/>
              </a:rPr>
              <a:t>Proposal effort</a:t>
            </a:r>
          </a:p>
          <a:p>
            <a:pPr lvl="1">
              <a:defRPr/>
            </a:pPr>
            <a:r>
              <a:rPr lang="en-US" sz="1800" dirty="0" smtClean="0">
                <a:solidFill>
                  <a:schemeClr val="accent6"/>
                </a:solidFill>
                <a:latin typeface="Times New Roman" pitchFamily="18" charset="0"/>
                <a:cs typeface="Times New Roman" pitchFamily="18" charset="0"/>
              </a:rPr>
              <a:t>Call for intent					Jul 2013</a:t>
            </a:r>
          </a:p>
          <a:p>
            <a:pPr lvl="1">
              <a:defRPr/>
            </a:pPr>
            <a:r>
              <a:rPr lang="en-US" sz="1800" dirty="0" smtClean="0">
                <a:solidFill>
                  <a:schemeClr val="accent6"/>
                </a:solidFill>
                <a:latin typeface="Times New Roman" pitchFamily="18" charset="0"/>
                <a:cs typeface="Times New Roman" pitchFamily="18" charset="0"/>
              </a:rPr>
              <a:t>TGD completed					Sep 2013</a:t>
            </a:r>
          </a:p>
          <a:p>
            <a:pPr lvl="1">
              <a:buFont typeface="Times New Roman" pitchFamily="16" charset="0"/>
              <a:buChar char="–"/>
              <a:defRPr/>
            </a:pPr>
            <a:r>
              <a:rPr lang="en-US" sz="1800" dirty="0" smtClean="0">
                <a:solidFill>
                  <a:schemeClr val="accent6"/>
                </a:solidFill>
                <a:latin typeface="Times New Roman" pitchFamily="18" charset="0"/>
                <a:cs typeface="Times New Roman" pitchFamily="18" charset="0"/>
              </a:rPr>
              <a:t>Call for proposals 					Sep 2013</a:t>
            </a:r>
          </a:p>
          <a:p>
            <a:pPr lvl="1">
              <a:buFont typeface="Times New Roman" pitchFamily="16" charset="0"/>
              <a:buChar char="–"/>
              <a:defRPr/>
            </a:pPr>
            <a:r>
              <a:rPr lang="en-US" sz="1800" dirty="0" smtClean="0">
                <a:solidFill>
                  <a:schemeClr val="accent6"/>
                </a:solidFill>
                <a:latin typeface="Times New Roman" pitchFamily="18" charset="0"/>
                <a:cs typeface="Times New Roman" pitchFamily="18" charset="0"/>
              </a:rPr>
              <a:t>Proposal presentations				Nov 2013</a:t>
            </a:r>
          </a:p>
          <a:p>
            <a:pPr>
              <a:buFont typeface="Arial" pitchFamily="34" charset="0"/>
              <a:buChar char="•"/>
              <a:defRPr/>
            </a:pPr>
            <a:r>
              <a:rPr lang="en-US" sz="2000" dirty="0" smtClean="0">
                <a:solidFill>
                  <a:schemeClr val="accent6"/>
                </a:solidFill>
                <a:latin typeface="Times New Roman" pitchFamily="18" charset="0"/>
                <a:cs typeface="Times New Roman" pitchFamily="18" charset="0"/>
              </a:rPr>
              <a:t>Drafting </a:t>
            </a:r>
          </a:p>
          <a:p>
            <a:pPr lvl="1">
              <a:defRPr/>
            </a:pPr>
            <a:r>
              <a:rPr lang="en-US" sz="1800" dirty="0" smtClean="0">
                <a:solidFill>
                  <a:schemeClr val="accent6"/>
                </a:solidFill>
                <a:latin typeface="Times New Roman" pitchFamily="18" charset="0"/>
                <a:cs typeface="Times New Roman" pitchFamily="18" charset="0"/>
              </a:rPr>
              <a:t>First draft						May 2014</a:t>
            </a:r>
          </a:p>
          <a:p>
            <a:pPr lvl="1">
              <a:defRPr/>
            </a:pPr>
            <a:r>
              <a:rPr lang="en-US" altLang="en-US" sz="1800" dirty="0" err="1">
                <a:solidFill>
                  <a:schemeClr val="accent2"/>
                </a:solidFill>
                <a:latin typeface="Times New Roman" pitchFamily="18" charset="0"/>
                <a:cs typeface="Times New Roman" pitchFamily="18" charset="0"/>
              </a:rPr>
              <a:t>Ballotable</a:t>
            </a:r>
            <a:r>
              <a:rPr lang="en-US" altLang="en-US" sz="1800" dirty="0">
                <a:solidFill>
                  <a:schemeClr val="accent2"/>
                </a:solidFill>
                <a:latin typeface="Times New Roman" pitchFamily="18" charset="0"/>
                <a:cs typeface="Times New Roman" pitchFamily="18" charset="0"/>
              </a:rPr>
              <a:t> </a:t>
            </a:r>
            <a:r>
              <a:rPr lang="en-US" altLang="en-US" sz="1800" dirty="0" smtClean="0">
                <a:solidFill>
                  <a:schemeClr val="accent2"/>
                </a:solidFill>
                <a:latin typeface="Times New Roman" pitchFamily="18" charset="0"/>
                <a:cs typeface="Times New Roman" pitchFamily="18" charset="0"/>
              </a:rPr>
              <a:t>draft					Jul 2014</a:t>
            </a:r>
            <a:endParaRPr lang="en-US" sz="1800" dirty="0">
              <a:solidFill>
                <a:schemeClr val="accent6"/>
              </a:solidFill>
              <a:latin typeface="Times New Roman" pitchFamily="18" charset="0"/>
              <a:cs typeface="Times New Roman" pitchFamily="18" charset="0"/>
            </a:endParaRPr>
          </a:p>
          <a:p>
            <a:pPr lvl="1">
              <a:defRPr/>
            </a:pPr>
            <a:endParaRPr lang="en-US" altLang="en-US" sz="1800" dirty="0">
              <a:solidFill>
                <a:schemeClr val="accent6"/>
              </a:solidFill>
              <a:latin typeface="Times New Roman" pitchFamily="18" charset="0"/>
              <a:cs typeface="Times New Roman" pitchFamily="18" charset="0"/>
            </a:endParaRPr>
          </a:p>
        </p:txBody>
      </p:sp>
      <p:sp>
        <p:nvSpPr>
          <p:cNvPr id="27653" name="Footer Placeholder 4"/>
          <p:cNvSpPr>
            <a:spLocks noGrp="1"/>
          </p:cNvSpPr>
          <p:nvPr>
            <p:ph type="ftr" sz="quarter" idx="11"/>
          </p:nvPr>
        </p:nvSpPr>
        <p:spPr>
          <a:xfrm>
            <a:off x="5486400" y="6475413"/>
            <a:ext cx="3124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200" dirty="0">
                <a:latin typeface="Times New Roman" pitchFamily="18" charset="0"/>
              </a:rPr>
              <a:t>Chiu Ngo (Samsung)</a:t>
            </a:r>
          </a:p>
        </p:txBody>
      </p:sp>
      <p:sp>
        <p:nvSpPr>
          <p:cNvPr id="27654"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400" dirty="0">
                <a:latin typeface="Times New Roman" pitchFamily="18" charset="0"/>
              </a:rPr>
              <a:t>March 2015</a:t>
            </a:r>
          </a:p>
        </p:txBody>
      </p:sp>
    </p:spTree>
    <p:extLst>
      <p:ext uri="{BB962C8B-B14F-4D97-AF65-F5344CB8AC3E}">
        <p14:creationId xmlns:p14="http://schemas.microsoft.com/office/powerpoint/2010/main" val="278642548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GB" altLang="en-US" sz="1200">
                <a:latin typeface="Times New Roman" pitchFamily="18" charset="0"/>
              </a:rPr>
              <a:t>Slide </a:t>
            </a:r>
            <a:fld id="{B8935891-5687-4EDA-840A-DACDFB6FD287}" type="slidenum">
              <a:rPr lang="en-GB" altLang="en-US" sz="1200">
                <a:latin typeface="Times New Roman" pitchFamily="18" charset="0"/>
              </a:rPr>
              <a:pPr>
                <a:spcBef>
                  <a:spcPct val="0"/>
                </a:spcBef>
                <a:buFontTx/>
                <a:buNone/>
              </a:pPr>
              <a:t>24</a:t>
            </a:fld>
            <a:endParaRPr lang="en-GB" altLang="en-US" sz="1200">
              <a:latin typeface="Times New Roman" pitchFamily="18" charset="0"/>
            </a:endParaRPr>
          </a:p>
        </p:txBody>
      </p:sp>
      <p:sp>
        <p:nvSpPr>
          <p:cNvPr id="28675" name="Rectangle 2"/>
          <p:cNvSpPr>
            <a:spLocks noGrp="1" noChangeArrowheads="1"/>
          </p:cNvSpPr>
          <p:nvPr>
            <p:ph type="title"/>
          </p:nvPr>
        </p:nvSpPr>
        <p:spPr>
          <a:xfrm>
            <a:off x="684213" y="692150"/>
            <a:ext cx="7772400" cy="576263"/>
          </a:xfrm>
        </p:spPr>
        <p:txBody>
          <a:bodyPr/>
          <a:lstStyle/>
          <a:p>
            <a:pPr eaLnBrk="1" hangingPunct="1"/>
            <a:r>
              <a:rPr lang="en-US" altLang="en-US" smtClean="0"/>
              <a:t>TG4q Timeline (cont’)</a:t>
            </a:r>
          </a:p>
        </p:txBody>
      </p:sp>
      <p:sp>
        <p:nvSpPr>
          <p:cNvPr id="17414" name="Rectangle 3"/>
          <p:cNvSpPr>
            <a:spLocks noGrp="1" noChangeArrowheads="1"/>
          </p:cNvSpPr>
          <p:nvPr>
            <p:ph type="body" idx="1"/>
          </p:nvPr>
        </p:nvSpPr>
        <p:spPr>
          <a:xfrm>
            <a:off x="381000" y="1295400"/>
            <a:ext cx="8610600" cy="5029200"/>
          </a:xfrm>
        </p:spPr>
        <p:txBody>
          <a:bodyPr/>
          <a:lstStyle/>
          <a:p>
            <a:pPr>
              <a:defRPr/>
            </a:pPr>
            <a:r>
              <a:rPr lang="en-US" sz="2000" dirty="0" smtClean="0">
                <a:latin typeface="Times New Roman" pitchFamily="18" charset="0"/>
                <a:cs typeface="Times New Roman" pitchFamily="18" charset="0"/>
              </a:rPr>
              <a:t>Balloting</a:t>
            </a:r>
          </a:p>
          <a:p>
            <a:pPr lvl="1">
              <a:defRPr/>
            </a:pPr>
            <a:r>
              <a:rPr lang="en-US" altLang="en-US" sz="1800" dirty="0" smtClean="0">
                <a:solidFill>
                  <a:schemeClr val="accent2"/>
                </a:solidFill>
                <a:latin typeface="Times New Roman" pitchFamily="18" charset="0"/>
                <a:cs typeface="Times New Roman" pitchFamily="18" charset="0"/>
              </a:rPr>
              <a:t>WG letter ballot (#95)				Oct 2014</a:t>
            </a:r>
          </a:p>
          <a:p>
            <a:pPr lvl="1">
              <a:defRPr/>
            </a:pPr>
            <a:r>
              <a:rPr lang="en-US" altLang="en-US" sz="1800" dirty="0" smtClean="0">
                <a:solidFill>
                  <a:schemeClr val="accent2"/>
                </a:solidFill>
                <a:latin typeface="Times New Roman" pitchFamily="18" charset="0"/>
                <a:cs typeface="Times New Roman" pitchFamily="18" charset="0"/>
              </a:rPr>
              <a:t>First WG LB recirculation (#100)			</a:t>
            </a:r>
            <a:r>
              <a:rPr lang="en-US" altLang="en-US" sz="1800" dirty="0">
                <a:solidFill>
                  <a:schemeClr val="accent2"/>
                </a:solidFill>
                <a:latin typeface="Times New Roman" pitchFamily="18" charset="0"/>
                <a:cs typeface="Times New Roman" pitchFamily="18" charset="0"/>
              </a:rPr>
              <a:t>Dec 2014</a:t>
            </a:r>
          </a:p>
          <a:p>
            <a:pPr lvl="1">
              <a:defRPr/>
            </a:pPr>
            <a:r>
              <a:rPr lang="en-US" altLang="en-US" sz="1800" dirty="0" smtClean="0">
                <a:solidFill>
                  <a:schemeClr val="accent2"/>
                </a:solidFill>
                <a:latin typeface="Times New Roman" pitchFamily="18" charset="0"/>
                <a:cs typeface="Times New Roman" pitchFamily="18" charset="0"/>
              </a:rPr>
              <a:t>Second </a:t>
            </a:r>
            <a:r>
              <a:rPr lang="en-US" altLang="en-US" sz="1800" dirty="0">
                <a:solidFill>
                  <a:schemeClr val="accent2"/>
                </a:solidFill>
                <a:latin typeface="Times New Roman" pitchFamily="18" charset="0"/>
                <a:cs typeface="Times New Roman" pitchFamily="18" charset="0"/>
              </a:rPr>
              <a:t>WG LB recirculation (#</a:t>
            </a:r>
            <a:r>
              <a:rPr lang="en-US" altLang="en-US" sz="1800" dirty="0" smtClean="0">
                <a:solidFill>
                  <a:schemeClr val="accent2"/>
                </a:solidFill>
                <a:latin typeface="Times New Roman" pitchFamily="18" charset="0"/>
                <a:cs typeface="Times New Roman" pitchFamily="18" charset="0"/>
              </a:rPr>
              <a:t>101)</a:t>
            </a:r>
            <a:r>
              <a:rPr lang="en-US" altLang="en-US" sz="1800" dirty="0">
                <a:solidFill>
                  <a:schemeClr val="accent2"/>
                </a:solidFill>
                <a:latin typeface="Times New Roman" pitchFamily="18" charset="0"/>
                <a:cs typeface="Times New Roman" pitchFamily="18" charset="0"/>
              </a:rPr>
              <a:t>			</a:t>
            </a:r>
            <a:r>
              <a:rPr lang="en-US" altLang="en-US" sz="1800" dirty="0" smtClean="0">
                <a:solidFill>
                  <a:schemeClr val="accent2"/>
                </a:solidFill>
                <a:latin typeface="Times New Roman" pitchFamily="18" charset="0"/>
                <a:cs typeface="Times New Roman" pitchFamily="18" charset="0"/>
              </a:rPr>
              <a:t>Feb 2015</a:t>
            </a:r>
            <a:endParaRPr lang="en-US" altLang="en-US" sz="1800" dirty="0">
              <a:solidFill>
                <a:schemeClr val="accent2"/>
              </a:solidFill>
              <a:latin typeface="Times New Roman" pitchFamily="18" charset="0"/>
              <a:cs typeface="Times New Roman" pitchFamily="18" charset="0"/>
            </a:endParaRPr>
          </a:p>
          <a:p>
            <a:pPr lvl="1">
              <a:defRPr/>
            </a:pPr>
            <a:r>
              <a:rPr lang="en-US" altLang="en-US" sz="1800" dirty="0" smtClean="0">
                <a:latin typeface="Times New Roman" pitchFamily="18" charset="0"/>
                <a:cs typeface="Times New Roman" pitchFamily="18" charset="0"/>
              </a:rPr>
              <a:t>Conditional </a:t>
            </a:r>
            <a:r>
              <a:rPr lang="en-US" altLang="en-US" sz="1800" dirty="0">
                <a:latin typeface="Times New Roman" pitchFamily="18" charset="0"/>
                <a:cs typeface="Times New Roman" pitchFamily="18" charset="0"/>
              </a:rPr>
              <a:t>approval of </a:t>
            </a:r>
            <a:r>
              <a:rPr lang="en-US" altLang="en-US" sz="1800" dirty="0" smtClean="0">
                <a:latin typeface="Times New Roman" pitchFamily="18" charset="0"/>
                <a:cs typeface="Times New Roman" pitchFamily="18" charset="0"/>
              </a:rPr>
              <a:t>sponsor ballot			Mar 2015</a:t>
            </a:r>
          </a:p>
          <a:p>
            <a:pPr lvl="1">
              <a:defRPr/>
            </a:pPr>
            <a:r>
              <a:rPr lang="en-US" altLang="en-US" sz="1800" dirty="0" smtClean="0">
                <a:latin typeface="Times New Roman" pitchFamily="18" charset="0"/>
                <a:cs typeface="Times New Roman" pitchFamily="18" charset="0"/>
              </a:rPr>
              <a:t>Sponsor ballot					Apr </a:t>
            </a:r>
            <a:r>
              <a:rPr lang="en-US" altLang="en-US" sz="1800" dirty="0">
                <a:latin typeface="Times New Roman" pitchFamily="18" charset="0"/>
                <a:cs typeface="Times New Roman" pitchFamily="18" charset="0"/>
              </a:rPr>
              <a:t>2015 </a:t>
            </a:r>
            <a:endParaRPr lang="en-US" altLang="en-US" sz="1800" dirty="0" smtClean="0">
              <a:latin typeface="Times New Roman" pitchFamily="18" charset="0"/>
              <a:cs typeface="Times New Roman" pitchFamily="18" charset="0"/>
            </a:endParaRPr>
          </a:p>
          <a:p>
            <a:pPr lvl="1">
              <a:defRPr/>
            </a:pPr>
            <a:r>
              <a:rPr lang="en-US" altLang="en-US" sz="1800" dirty="0" smtClean="0">
                <a:latin typeface="Times New Roman" pitchFamily="18" charset="0"/>
                <a:cs typeface="Times New Roman" pitchFamily="18" charset="0"/>
              </a:rPr>
              <a:t>First SB recirculation					May 2015</a:t>
            </a:r>
          </a:p>
          <a:p>
            <a:pPr lvl="1">
              <a:defRPr/>
            </a:pPr>
            <a:r>
              <a:rPr lang="en-US" altLang="en-US" sz="1800" dirty="0" smtClean="0">
                <a:latin typeface="Times New Roman" pitchFamily="18" charset="0"/>
                <a:cs typeface="Times New Roman" pitchFamily="18" charset="0"/>
              </a:rPr>
              <a:t>Conditional </a:t>
            </a:r>
            <a:r>
              <a:rPr lang="en-US" altLang="en-US" sz="1800" dirty="0">
                <a:latin typeface="Times New Roman" pitchFamily="18" charset="0"/>
                <a:cs typeface="Times New Roman" pitchFamily="18" charset="0"/>
              </a:rPr>
              <a:t>approval to submit to </a:t>
            </a:r>
            <a:r>
              <a:rPr lang="en-US" altLang="en-US" sz="1800" dirty="0" err="1" smtClean="0">
                <a:latin typeface="Times New Roman" pitchFamily="18" charset="0"/>
                <a:cs typeface="Times New Roman" pitchFamily="18" charset="0"/>
              </a:rPr>
              <a:t>Revcom</a:t>
            </a:r>
            <a:r>
              <a:rPr lang="en-US" altLang="en-US" sz="1800" dirty="0" smtClean="0">
                <a:latin typeface="Times New Roman" pitchFamily="18" charset="0"/>
                <a:cs typeface="Times New Roman" pitchFamily="18" charset="0"/>
              </a:rPr>
              <a:t>		July 2015</a:t>
            </a:r>
            <a:endParaRPr lang="en-US" altLang="en-US" sz="1800" dirty="0">
              <a:latin typeface="Times New Roman" pitchFamily="18" charset="0"/>
              <a:cs typeface="Times New Roman" pitchFamily="18" charset="0"/>
            </a:endParaRPr>
          </a:p>
          <a:p>
            <a:pPr marL="0" indent="0">
              <a:buFontTx/>
              <a:buNone/>
              <a:defRPr/>
            </a:pPr>
            <a:endParaRPr lang="en-US" altLang="en-US" sz="1800" dirty="0" smtClean="0">
              <a:latin typeface="Times New Roman" pitchFamily="18" charset="0"/>
              <a:cs typeface="Times New Roman" pitchFamily="18" charset="0"/>
            </a:endParaRPr>
          </a:p>
        </p:txBody>
      </p:sp>
      <p:sp>
        <p:nvSpPr>
          <p:cNvPr id="28677" name="Footer Placeholder 4"/>
          <p:cNvSpPr>
            <a:spLocks noGrp="1"/>
          </p:cNvSpPr>
          <p:nvPr>
            <p:ph type="ftr" sz="quarter" idx="11"/>
          </p:nvPr>
        </p:nvSpPr>
        <p:spPr>
          <a:xfrm>
            <a:off x="5486400" y="6475413"/>
            <a:ext cx="3124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200" dirty="0">
                <a:latin typeface="Times New Roman" pitchFamily="18" charset="0"/>
              </a:rPr>
              <a:t>Chiu Ngo (Samsung)</a:t>
            </a:r>
          </a:p>
        </p:txBody>
      </p:sp>
      <p:sp>
        <p:nvSpPr>
          <p:cNvPr id="28678"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400" dirty="0" smtClean="0">
                <a:latin typeface="Times New Roman" pitchFamily="18" charset="0"/>
              </a:rPr>
              <a:t>March 2015</a:t>
            </a:r>
            <a:endParaRPr lang="en-US" altLang="en-US" sz="1400" dirty="0">
              <a:latin typeface="Times New Roman" pitchFamily="18" charset="0"/>
            </a:endParaRPr>
          </a:p>
        </p:txBody>
      </p:sp>
    </p:spTree>
    <p:extLst>
      <p:ext uri="{BB962C8B-B14F-4D97-AF65-F5344CB8AC3E}">
        <p14:creationId xmlns:p14="http://schemas.microsoft.com/office/powerpoint/2010/main" val="262849702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p:txBody>
          <a:bodyPr/>
          <a:lstStyle/>
          <a:p>
            <a:r>
              <a:rPr lang="en-US" altLang="en-US" dirty="0" smtClean="0"/>
              <a:t>Plan for May Meeting</a:t>
            </a:r>
          </a:p>
        </p:txBody>
      </p:sp>
      <p:sp>
        <p:nvSpPr>
          <p:cNvPr id="31747" name="Content Placeholder 2"/>
          <p:cNvSpPr>
            <a:spLocks noGrp="1"/>
          </p:cNvSpPr>
          <p:nvPr>
            <p:ph idx="1"/>
          </p:nvPr>
        </p:nvSpPr>
        <p:spPr>
          <a:xfrm>
            <a:off x="533400" y="1981200"/>
            <a:ext cx="8229600" cy="4114800"/>
          </a:xfrm>
        </p:spPr>
        <p:txBody>
          <a:bodyPr/>
          <a:lstStyle/>
          <a:p>
            <a:r>
              <a:rPr lang="en-US" altLang="en-US" dirty="0" smtClean="0">
                <a:latin typeface="Times New Roman" pitchFamily="18" charset="0"/>
                <a:cs typeface="Times New Roman" pitchFamily="18" charset="0"/>
              </a:rPr>
              <a:t>Comment resolution</a:t>
            </a:r>
          </a:p>
          <a:p>
            <a:r>
              <a:rPr lang="en-US" altLang="en-US" dirty="0" smtClean="0">
                <a:latin typeface="Times New Roman" pitchFamily="18" charset="0"/>
                <a:cs typeface="Times New Roman" pitchFamily="18" charset="0"/>
              </a:rPr>
              <a:t>Preparation for </a:t>
            </a:r>
            <a:r>
              <a:rPr lang="en-US" altLang="en-US" dirty="0" err="1" smtClean="0">
                <a:latin typeface="Times New Roman" pitchFamily="18" charset="0"/>
                <a:cs typeface="Times New Roman" pitchFamily="18" charset="0"/>
              </a:rPr>
              <a:t>recirc</a:t>
            </a:r>
            <a:r>
              <a:rPr lang="en-US" altLang="en-US" dirty="0" smtClean="0">
                <a:latin typeface="Times New Roman" pitchFamily="18" charset="0"/>
                <a:cs typeface="Times New Roman" pitchFamily="18" charset="0"/>
              </a:rPr>
              <a:t>. </a:t>
            </a:r>
          </a:p>
        </p:txBody>
      </p:sp>
      <p:sp>
        <p:nvSpPr>
          <p:cNvPr id="3174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200">
                <a:latin typeface="Times New Roman" pitchFamily="18" charset="0"/>
              </a:rPr>
              <a:t>Slide </a:t>
            </a:r>
            <a:fld id="{ED67C1F8-5A7C-42A4-A676-37A5C13DDF7E}" type="slidenum">
              <a:rPr lang="en-US" altLang="en-US" sz="1200">
                <a:latin typeface="Times New Roman" pitchFamily="18" charset="0"/>
              </a:rPr>
              <a:pPr>
                <a:spcBef>
                  <a:spcPct val="0"/>
                </a:spcBef>
                <a:buFontTx/>
                <a:buNone/>
              </a:pPr>
              <a:t>25</a:t>
            </a:fld>
            <a:endParaRPr lang="en-US" altLang="en-US" sz="1200">
              <a:latin typeface="Times New Roman" pitchFamily="18" charset="0"/>
            </a:endParaRPr>
          </a:p>
        </p:txBody>
      </p:sp>
      <p:sp>
        <p:nvSpPr>
          <p:cNvPr id="31749" name="Footer Placeholder 4"/>
          <p:cNvSpPr>
            <a:spLocks noGrp="1"/>
          </p:cNvSpPr>
          <p:nvPr>
            <p:ph type="ftr" sz="quarter" idx="11"/>
          </p:nvPr>
        </p:nvSpPr>
        <p:spPr>
          <a:xfrm>
            <a:off x="5486400" y="6475413"/>
            <a:ext cx="3124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200" dirty="0">
                <a:latin typeface="Times New Roman" pitchFamily="18" charset="0"/>
              </a:rPr>
              <a:t>Chiu Ngo (Samsung)</a:t>
            </a:r>
          </a:p>
        </p:txBody>
      </p:sp>
      <p:sp>
        <p:nvSpPr>
          <p:cNvPr id="3175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400" dirty="0">
                <a:latin typeface="Times New Roman" pitchFamily="18" charset="0"/>
              </a:rPr>
              <a:t>March 2015</a:t>
            </a:r>
          </a:p>
        </p:txBody>
      </p:sp>
    </p:spTree>
    <p:extLst>
      <p:ext uri="{BB962C8B-B14F-4D97-AF65-F5344CB8AC3E}">
        <p14:creationId xmlns:p14="http://schemas.microsoft.com/office/powerpoint/2010/main" val="400859316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GB" altLang="en-US" sz="1200">
                <a:latin typeface="Times New Roman" pitchFamily="18" charset="0"/>
              </a:rPr>
              <a:t>Slide </a:t>
            </a:r>
            <a:fld id="{65F920B8-A0DF-4C09-B4A6-5A05BEA70A3D}" type="slidenum">
              <a:rPr lang="en-GB" altLang="en-US" sz="1200">
                <a:latin typeface="Times New Roman" pitchFamily="18" charset="0"/>
              </a:rPr>
              <a:pPr>
                <a:spcBef>
                  <a:spcPct val="0"/>
                </a:spcBef>
                <a:buFontTx/>
                <a:buNone/>
              </a:pPr>
              <a:t>26</a:t>
            </a:fld>
            <a:endParaRPr lang="en-GB" altLang="en-US" sz="1200">
              <a:latin typeface="Times New Roman" pitchFamily="18" charset="0"/>
            </a:endParaRPr>
          </a:p>
        </p:txBody>
      </p:sp>
      <p:sp>
        <p:nvSpPr>
          <p:cNvPr id="26627" name="Rectangle 2"/>
          <p:cNvSpPr>
            <a:spLocks noGrp="1" noChangeArrowheads="1"/>
          </p:cNvSpPr>
          <p:nvPr>
            <p:ph type="title"/>
          </p:nvPr>
        </p:nvSpPr>
        <p:spPr>
          <a:xfrm>
            <a:off x="684213" y="692150"/>
            <a:ext cx="7772400" cy="576263"/>
          </a:xfrm>
        </p:spPr>
        <p:txBody>
          <a:bodyPr/>
          <a:lstStyle/>
          <a:p>
            <a:pPr eaLnBrk="1" hangingPunct="1"/>
            <a:r>
              <a:rPr lang="en-US" altLang="en-US" dirty="0" smtClean="0"/>
              <a:t>Thurs PM2 (Additional Session)</a:t>
            </a:r>
          </a:p>
        </p:txBody>
      </p:sp>
      <p:sp>
        <p:nvSpPr>
          <p:cNvPr id="26628" name="Rectangle 3"/>
          <p:cNvSpPr>
            <a:spLocks noGrp="1" noChangeArrowheads="1"/>
          </p:cNvSpPr>
          <p:nvPr>
            <p:ph type="body" idx="1"/>
          </p:nvPr>
        </p:nvSpPr>
        <p:spPr>
          <a:xfrm>
            <a:off x="684213" y="1484313"/>
            <a:ext cx="8101012" cy="4840287"/>
          </a:xfrm>
        </p:spPr>
        <p:txBody>
          <a:bodyPr/>
          <a:lstStyle/>
          <a:p>
            <a:pPr eaLnBrk="1" hangingPunct="1">
              <a:spcBef>
                <a:spcPts val="300"/>
              </a:spcBef>
            </a:pPr>
            <a:r>
              <a:rPr lang="en-US" altLang="en-US" sz="2400" dirty="0" smtClean="0"/>
              <a:t>Preparation for seeking conditional sponsor ballot</a:t>
            </a:r>
          </a:p>
          <a:p>
            <a:pPr eaLnBrk="1" hangingPunct="1">
              <a:spcBef>
                <a:spcPts val="300"/>
              </a:spcBef>
            </a:pPr>
            <a:endParaRPr lang="en-US" altLang="en-US" sz="2400" dirty="0" smtClean="0"/>
          </a:p>
        </p:txBody>
      </p:sp>
      <p:sp>
        <p:nvSpPr>
          <p:cNvPr id="26629" name="Footer Placeholder 4"/>
          <p:cNvSpPr>
            <a:spLocks noGrp="1"/>
          </p:cNvSpPr>
          <p:nvPr>
            <p:ph type="ftr" sz="quarter" idx="11"/>
          </p:nvPr>
        </p:nvSpPr>
        <p:spPr>
          <a:xfrm>
            <a:off x="5486400" y="6475413"/>
            <a:ext cx="3124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200" dirty="0">
                <a:latin typeface="Times New Roman" pitchFamily="18" charset="0"/>
              </a:rPr>
              <a:t>Chiu Ngo (Samsung)</a:t>
            </a:r>
          </a:p>
        </p:txBody>
      </p:sp>
      <p:sp>
        <p:nvSpPr>
          <p:cNvPr id="2663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400" dirty="0">
                <a:latin typeface="Times New Roman" pitchFamily="18" charset="0"/>
              </a:rPr>
              <a:t>March 2015</a:t>
            </a:r>
          </a:p>
        </p:txBody>
      </p:sp>
    </p:spTree>
    <p:extLst>
      <p:ext uri="{BB962C8B-B14F-4D97-AF65-F5344CB8AC3E}">
        <p14:creationId xmlns:p14="http://schemas.microsoft.com/office/powerpoint/2010/main" val="162745063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GB" altLang="en-US" sz="1200">
                <a:latin typeface="Times New Roman" pitchFamily="18" charset="0"/>
              </a:rPr>
              <a:t>Slide </a:t>
            </a:r>
            <a:fld id="{0A17E9F3-4A0C-46D7-8D43-08DA9BFF57AF}" type="slidenum">
              <a:rPr lang="en-GB" altLang="en-US" sz="1200">
                <a:latin typeface="Times New Roman" pitchFamily="18" charset="0"/>
              </a:rPr>
              <a:pPr>
                <a:spcBef>
                  <a:spcPct val="0"/>
                </a:spcBef>
                <a:buFontTx/>
                <a:buNone/>
              </a:pPr>
              <a:t>27</a:t>
            </a:fld>
            <a:endParaRPr lang="en-GB" altLang="en-US" sz="1200">
              <a:latin typeface="Times New Roman" pitchFamily="18" charset="0"/>
            </a:endParaRPr>
          </a:p>
        </p:txBody>
      </p:sp>
      <p:sp>
        <p:nvSpPr>
          <p:cNvPr id="29701" name="Footer Placeholder 4"/>
          <p:cNvSpPr>
            <a:spLocks noGrp="1"/>
          </p:cNvSpPr>
          <p:nvPr>
            <p:ph type="ftr" sz="quarter" idx="11"/>
          </p:nvPr>
        </p:nvSpPr>
        <p:spPr>
          <a:xfrm>
            <a:off x="5486400" y="6475413"/>
            <a:ext cx="3124200" cy="36933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None/>
            </a:pPr>
            <a:r>
              <a:rPr lang="en-US" altLang="en-US" sz="1200" dirty="0">
                <a:latin typeface="Times New Roman" pitchFamily="18" charset="0"/>
              </a:rPr>
              <a:t>Chiu Ngo (Samsung)</a:t>
            </a:r>
          </a:p>
          <a:p>
            <a:pPr>
              <a:spcBef>
                <a:spcPct val="0"/>
              </a:spcBef>
              <a:buFontTx/>
              <a:buNone/>
            </a:pPr>
            <a:endParaRPr lang="en-US" altLang="en-US" sz="1200" dirty="0" smtClean="0">
              <a:latin typeface="Times New Roman" pitchFamily="18" charset="0"/>
            </a:endParaRPr>
          </a:p>
        </p:txBody>
      </p:sp>
      <p:sp>
        <p:nvSpPr>
          <p:cNvPr id="2970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400" dirty="0">
                <a:latin typeface="Times New Roman" pitchFamily="18" charset="0"/>
              </a:rPr>
              <a:t>March 2015</a:t>
            </a:r>
          </a:p>
        </p:txBody>
      </p:sp>
      <p:sp>
        <p:nvSpPr>
          <p:cNvPr id="7" name="Title 1"/>
          <p:cNvSpPr>
            <a:spLocks noGrp="1"/>
          </p:cNvSpPr>
          <p:nvPr/>
        </p:nvSpPr>
        <p:spPr bwMode="auto">
          <a:xfrm>
            <a:off x="685800" y="2286000"/>
            <a:ext cx="7772400" cy="1470025"/>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scene3d>
              <a:camera prst="orthographicFront"/>
              <a:lightRig rig="flat" dir="tl">
                <a:rot lat="0" lon="0" rev="6600000"/>
              </a:lightRig>
            </a:scene3d>
            <a:sp3d extrusionH="25400" contourW="8890">
              <a:bevelT w="38100" h="31750"/>
              <a:contourClr>
                <a:schemeClr val="accent2">
                  <a:shade val="75000"/>
                </a:schemeClr>
              </a:contourClr>
            </a:sp3d>
          </a:bodyPr>
          <a:lstStyle>
            <a:lvl1pPr algn="ctr" rtl="0" eaLnBrk="0" fontAlgn="base" hangingPunct="0">
              <a:spcBef>
                <a:spcPct val="0"/>
              </a:spcBef>
              <a:spcAft>
                <a:spcPct val="0"/>
              </a:spcAft>
              <a:defRPr sz="3600" b="1">
                <a:solidFill>
                  <a:schemeClr val="tx2"/>
                </a:solidFill>
                <a:latin typeface="Bookman Old Style" pitchFamily="18" charset="0"/>
                <a:ea typeface="+mj-ea"/>
                <a:cs typeface="Lao UI" pitchFamily="34" charset="0"/>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a:lstStyle>
          <a:p>
            <a:pPr marL="685800" indent="-685800">
              <a:buFontTx/>
              <a:buChar char="-"/>
            </a:pPr>
            <a:r>
              <a:rPr lang="en-US" sz="5400" b="0" dirty="0" smtClean="0">
                <a:ln w="11430"/>
                <a:solidFill>
                  <a:schemeClr val="tx1"/>
                </a:solidFill>
                <a:effectLst>
                  <a:outerShdw blurRad="50800" dist="39000" dir="5460000" algn="tl">
                    <a:srgbClr val="000000">
                      <a:alpha val="38000"/>
                    </a:srgbClr>
                  </a:outerShdw>
                </a:effectLst>
              </a:rPr>
              <a:t>Adjourn -</a:t>
            </a:r>
          </a:p>
        </p:txBody>
      </p:sp>
    </p:spTree>
    <p:extLst>
      <p:ext uri="{BB962C8B-B14F-4D97-AF65-F5344CB8AC3E}">
        <p14:creationId xmlns:p14="http://schemas.microsoft.com/office/powerpoint/2010/main" val="241616776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200">
                <a:latin typeface="Times New Roman" pitchFamily="18" charset="0"/>
              </a:rPr>
              <a:t>Slide </a:t>
            </a:r>
            <a:fld id="{EFC726F2-5EEE-4594-8614-6DE94F5A3B69}" type="slidenum">
              <a:rPr lang="en-US" altLang="en-US" sz="1200">
                <a:latin typeface="Times New Roman" pitchFamily="18" charset="0"/>
              </a:rPr>
              <a:pPr>
                <a:spcBef>
                  <a:spcPct val="0"/>
                </a:spcBef>
                <a:buFontTx/>
                <a:buNone/>
              </a:pPr>
              <a:t>3</a:t>
            </a:fld>
            <a:endParaRPr lang="en-US" altLang="en-US" sz="1200">
              <a:latin typeface="Times New Roman" pitchFamily="18" charset="0"/>
            </a:endParaRPr>
          </a:p>
        </p:txBody>
      </p:sp>
      <p:sp>
        <p:nvSpPr>
          <p:cNvPr id="15363" name="Footer Placeholder 4"/>
          <p:cNvSpPr>
            <a:spLocks noGrp="1"/>
          </p:cNvSpPr>
          <p:nvPr>
            <p:ph type="ftr" sz="quarter" idx="11"/>
          </p:nvPr>
        </p:nvSpPr>
        <p:spPr>
          <a:xfrm>
            <a:off x="5486400" y="6475413"/>
            <a:ext cx="3124200" cy="36933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None/>
            </a:pPr>
            <a:r>
              <a:rPr lang="en-US" altLang="en-US" sz="1200" dirty="0">
                <a:latin typeface="Times New Roman" pitchFamily="18" charset="0"/>
              </a:rPr>
              <a:t>Chiu Ngo (Samsung)</a:t>
            </a:r>
          </a:p>
          <a:p>
            <a:pPr>
              <a:spcBef>
                <a:spcPct val="0"/>
              </a:spcBef>
              <a:buFontTx/>
              <a:buNone/>
            </a:pPr>
            <a:r>
              <a:rPr lang="en-US" altLang="en-US" sz="1200" dirty="0" smtClean="0">
                <a:latin typeface="Times New Roman" pitchFamily="18" charset="0"/>
              </a:rPr>
              <a:t>g</a:t>
            </a:r>
          </a:p>
        </p:txBody>
      </p:sp>
      <p:sp>
        <p:nvSpPr>
          <p:cNvPr id="15364" name="Date Placeholder 3"/>
          <p:cNvSpPr>
            <a:spLocks noGrp="1"/>
          </p:cNvSpPr>
          <p:nvPr>
            <p:ph type="dt" sz="quarter" idx="10"/>
          </p:nvPr>
        </p:nvSpPr>
        <p:spPr>
          <a:xfrm>
            <a:off x="762000" y="381000"/>
            <a:ext cx="1600200"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400" dirty="0">
                <a:latin typeface="Times New Roman" pitchFamily="18" charset="0"/>
              </a:rPr>
              <a:t>March 2015</a:t>
            </a:r>
          </a:p>
        </p:txBody>
      </p:sp>
      <p:sp>
        <p:nvSpPr>
          <p:cNvPr id="15365" name="Title 1"/>
          <p:cNvSpPr>
            <a:spLocks noGrp="1"/>
          </p:cNvSpPr>
          <p:nvPr>
            <p:ph type="title"/>
          </p:nvPr>
        </p:nvSpPr>
        <p:spPr>
          <a:xfrm>
            <a:off x="685800" y="685800"/>
            <a:ext cx="7772400" cy="685800"/>
          </a:xfrm>
        </p:spPr>
        <p:txBody>
          <a:bodyPr/>
          <a:lstStyle/>
          <a:p>
            <a:r>
              <a:rPr lang="en-US" altLang="en-US" smtClean="0">
                <a:solidFill>
                  <a:srgbClr val="000000"/>
                </a:solidFill>
              </a:rPr>
              <a:t>Participants, Patents, and Duty to Inform</a:t>
            </a:r>
            <a:endParaRPr lang="en-US" altLang="en-US" smtClean="0"/>
          </a:p>
        </p:txBody>
      </p:sp>
      <p:sp>
        <p:nvSpPr>
          <p:cNvPr id="15366" name="Content Placeholder 2"/>
          <p:cNvSpPr>
            <a:spLocks noGrp="1"/>
          </p:cNvSpPr>
          <p:nvPr>
            <p:ph idx="1"/>
          </p:nvPr>
        </p:nvSpPr>
        <p:spPr>
          <a:xfrm>
            <a:off x="685800" y="1524000"/>
            <a:ext cx="7772400" cy="4724400"/>
          </a:xfrm>
        </p:spPr>
        <p:txBody>
          <a:bodyPr/>
          <a:lstStyle/>
          <a:p>
            <a:pPr>
              <a:spcBef>
                <a:spcPts val="400"/>
              </a:spcBef>
              <a:buSzPct val="50000"/>
              <a:buFontTx/>
              <a:buNone/>
            </a:pPr>
            <a:r>
              <a:rPr lang="en-US" altLang="en-US" sz="1400" b="1" dirty="0" smtClean="0">
                <a:solidFill>
                  <a:srgbClr val="000099"/>
                </a:solidFill>
              </a:rPr>
              <a:t>All participants in this meeting have certain obligations under the IEEE-SA Patent Policy.</a:t>
            </a:r>
          </a:p>
          <a:p>
            <a:pPr>
              <a:spcBef>
                <a:spcPts val="400"/>
              </a:spcBef>
              <a:buSzPct val="50000"/>
              <a:buFontTx/>
              <a:buNone/>
            </a:pPr>
            <a:r>
              <a:rPr lang="en-US" altLang="en-US" sz="1400" b="1" dirty="0" smtClean="0">
                <a:solidFill>
                  <a:srgbClr val="000099"/>
                </a:solidFill>
              </a:rPr>
              <a:t>Participants: </a:t>
            </a:r>
          </a:p>
          <a:p>
            <a:pPr lvl="1">
              <a:spcBef>
                <a:spcPts val="400"/>
              </a:spcBef>
              <a:buClr>
                <a:srgbClr val="002060"/>
              </a:buClr>
              <a:buSzPct val="75000"/>
              <a:buFont typeface="Wingdings" panose="05000000000000000000" pitchFamily="2" charset="2"/>
              <a:buChar char="q"/>
            </a:pPr>
            <a:r>
              <a:rPr lang="en-US" altLang="en-US" sz="1400" b="1" dirty="0" smtClean="0">
                <a:solidFill>
                  <a:srgbClr val="0000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2">
              <a:spcBef>
                <a:spcPts val="350"/>
              </a:spcBef>
              <a:buClr>
                <a:srgbClr val="002060"/>
              </a:buClr>
              <a:buSzPct val="50000"/>
              <a:buFont typeface="Wingdings" panose="05000000000000000000" pitchFamily="2" charset="2"/>
              <a:buChar char="q"/>
            </a:pPr>
            <a:r>
              <a:rPr lang="en-US" altLang="en-US" sz="1400" b="1" dirty="0" smtClean="0">
                <a:solidFill>
                  <a:srgbClr val="000099"/>
                </a:solidFill>
              </a:rPr>
              <a:t>“Personal awareness” means that the participant “is personally aware that the holder may have a potential Essential Patent Claim,” even if the participant is not personally aware of the specific patents or</a:t>
            </a:r>
            <a:r>
              <a:rPr lang="en-US" altLang="en-US" sz="1400" b="1" dirty="0" smtClean="0">
                <a:solidFill>
                  <a:srgbClr val="FF3300"/>
                </a:solidFill>
              </a:rPr>
              <a:t> </a:t>
            </a:r>
            <a:r>
              <a:rPr lang="en-US" altLang="en-US" sz="1400" b="1" dirty="0" smtClean="0">
                <a:solidFill>
                  <a:srgbClr val="000099"/>
                </a:solidFill>
              </a:rPr>
              <a:t>patent claims</a:t>
            </a:r>
          </a:p>
          <a:p>
            <a:pPr lvl="1">
              <a:spcBef>
                <a:spcPts val="400"/>
              </a:spcBef>
              <a:buClr>
                <a:srgbClr val="002060"/>
              </a:buClr>
              <a:buSzPct val="75000"/>
              <a:buFont typeface="Wingdings" panose="05000000000000000000" pitchFamily="2" charset="2"/>
              <a:buChar char="q"/>
            </a:pPr>
            <a:r>
              <a:rPr lang="en-US" altLang="en-US" sz="1400" b="1" dirty="0">
                <a:solidFill>
                  <a:srgbClr val="000099"/>
                </a:solidFill>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lvl="1">
              <a:spcBef>
                <a:spcPts val="400"/>
              </a:spcBef>
              <a:buClr>
                <a:srgbClr val="002060"/>
              </a:buClr>
              <a:buSzPct val="75000"/>
              <a:buFont typeface="Wingdings" panose="05000000000000000000" pitchFamily="2" charset="2"/>
              <a:buChar char="q"/>
            </a:pPr>
            <a:r>
              <a:rPr lang="en-US" altLang="en-US" sz="1400" b="1" dirty="0">
                <a:solidFill>
                  <a:srgbClr val="000099"/>
                </a:solidFill>
              </a:rPr>
              <a:t>The above does not apply if the patent claim is already the subject of an Accepted Letter of Assurance that applies to the proposed standard(s) under consideration by this group</a:t>
            </a:r>
          </a:p>
          <a:p>
            <a:pPr>
              <a:spcBef>
                <a:spcPts val="400"/>
              </a:spcBef>
              <a:buSzPct val="50000"/>
              <a:buFontTx/>
              <a:buNone/>
            </a:pPr>
            <a:r>
              <a:rPr lang="en-GB" altLang="en-US" sz="1400" dirty="0" smtClean="0">
                <a:solidFill>
                  <a:srgbClr val="000099"/>
                </a:solidFill>
              </a:rPr>
              <a:t>		Quoted text excerpted from IEEE-SA Standards Board Bylaws </a:t>
            </a:r>
            <a:r>
              <a:rPr lang="en-GB" altLang="en-US" sz="1400" dirty="0" err="1" smtClean="0">
                <a:solidFill>
                  <a:srgbClr val="000099"/>
                </a:solidFill>
              </a:rPr>
              <a:t>subclause</a:t>
            </a:r>
            <a:r>
              <a:rPr lang="en-GB" altLang="en-US" sz="1400" dirty="0" smtClean="0">
                <a:solidFill>
                  <a:srgbClr val="000099"/>
                </a:solidFill>
              </a:rPr>
              <a:t> 6.2</a:t>
            </a:r>
          </a:p>
          <a:p>
            <a:pPr>
              <a:spcBef>
                <a:spcPts val="400"/>
              </a:spcBef>
              <a:buClr>
                <a:srgbClr val="002060"/>
              </a:buClr>
              <a:buSzPct val="75000"/>
              <a:buFont typeface="Wingdings" panose="05000000000000000000" pitchFamily="2" charset="2"/>
              <a:buChar char="q"/>
            </a:pPr>
            <a:r>
              <a:rPr lang="en-US" altLang="en-US" sz="1400" b="1" dirty="0">
                <a:solidFill>
                  <a:srgbClr val="000099"/>
                </a:solidFill>
              </a:rPr>
              <a:t>Early identification of holders of potential Essential Patent Claims is strongly </a:t>
            </a:r>
            <a:r>
              <a:rPr lang="en-US" altLang="en-US" sz="1400" b="1" dirty="0" smtClean="0">
                <a:solidFill>
                  <a:srgbClr val="000099"/>
                </a:solidFill>
              </a:rPr>
              <a:t>encouraged</a:t>
            </a:r>
          </a:p>
          <a:p>
            <a:pPr>
              <a:spcBef>
                <a:spcPts val="400"/>
              </a:spcBef>
              <a:buClr>
                <a:srgbClr val="002060"/>
              </a:buClr>
              <a:buSzPct val="75000"/>
              <a:buFont typeface="Wingdings" panose="05000000000000000000" pitchFamily="2" charset="2"/>
              <a:buChar char="q"/>
            </a:pPr>
            <a:r>
              <a:rPr lang="en-US" altLang="en-US" sz="1400" b="1" dirty="0" smtClean="0">
                <a:solidFill>
                  <a:srgbClr val="000099"/>
                </a:solidFill>
              </a:rPr>
              <a:t>No </a:t>
            </a:r>
            <a:r>
              <a:rPr lang="en-US" altLang="en-US" sz="1400" b="1" dirty="0">
                <a:solidFill>
                  <a:srgbClr val="000099"/>
                </a:solidFill>
              </a:rPr>
              <a:t>duty to perform a patent search</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200">
                <a:latin typeface="Times New Roman" pitchFamily="18" charset="0"/>
              </a:rPr>
              <a:t>Slide </a:t>
            </a:r>
            <a:fld id="{B88F4BD6-F745-4EEC-97E7-89E85E3AFB75}" type="slidenum">
              <a:rPr lang="en-US" altLang="en-US" sz="1200">
                <a:latin typeface="Times New Roman" pitchFamily="18" charset="0"/>
              </a:rPr>
              <a:pPr>
                <a:spcBef>
                  <a:spcPct val="0"/>
                </a:spcBef>
                <a:buFontTx/>
                <a:buNone/>
              </a:pPr>
              <a:t>4</a:t>
            </a:fld>
            <a:endParaRPr lang="en-US" altLang="en-US" sz="1200">
              <a:latin typeface="Times New Roman" pitchFamily="18" charset="0"/>
            </a:endParaRPr>
          </a:p>
        </p:txBody>
      </p:sp>
      <p:sp>
        <p:nvSpPr>
          <p:cNvPr id="16387" name="Footer Placeholder 4"/>
          <p:cNvSpPr>
            <a:spLocks noGrp="1"/>
          </p:cNvSpPr>
          <p:nvPr>
            <p:ph type="ftr" sz="quarter" idx="11"/>
          </p:nvPr>
        </p:nvSpPr>
        <p:spPr>
          <a:xfrm>
            <a:off x="5486400" y="6475413"/>
            <a:ext cx="3124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200" dirty="0">
                <a:latin typeface="Times New Roman" pitchFamily="18" charset="0"/>
              </a:rPr>
              <a:t>Chiu Ngo (Samsung)</a:t>
            </a:r>
          </a:p>
        </p:txBody>
      </p:sp>
      <p:sp>
        <p:nvSpPr>
          <p:cNvPr id="16388" name="Date Placeholder 3"/>
          <p:cNvSpPr>
            <a:spLocks noGrp="1"/>
          </p:cNvSpPr>
          <p:nvPr>
            <p:ph type="dt" sz="quarter" idx="10"/>
          </p:nvPr>
        </p:nvSpPr>
        <p:spPr>
          <a:xfrm>
            <a:off x="762000" y="381000"/>
            <a:ext cx="1600200"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400" dirty="0">
                <a:latin typeface="Times New Roman" pitchFamily="18" charset="0"/>
              </a:rPr>
              <a:t>March 2015</a:t>
            </a:r>
          </a:p>
        </p:txBody>
      </p:sp>
      <p:sp>
        <p:nvSpPr>
          <p:cNvPr id="16389" name="Title 1"/>
          <p:cNvSpPr>
            <a:spLocks noGrp="1"/>
          </p:cNvSpPr>
          <p:nvPr>
            <p:ph type="title"/>
          </p:nvPr>
        </p:nvSpPr>
        <p:spPr>
          <a:xfrm>
            <a:off x="685800" y="685800"/>
            <a:ext cx="7772400" cy="685800"/>
          </a:xfrm>
        </p:spPr>
        <p:txBody>
          <a:bodyPr/>
          <a:lstStyle/>
          <a:p>
            <a:r>
              <a:rPr lang="en-US" altLang="en-US" u="sng" smtClean="0">
                <a:solidFill>
                  <a:schemeClr val="tx1"/>
                </a:solidFill>
              </a:rPr>
              <a:t>Patent Related Links</a:t>
            </a:r>
            <a:endParaRPr lang="en-US" altLang="en-US" smtClean="0"/>
          </a:p>
        </p:txBody>
      </p:sp>
      <p:sp>
        <p:nvSpPr>
          <p:cNvPr id="16390" name="Content Placeholder 2"/>
          <p:cNvSpPr>
            <a:spLocks noGrp="1"/>
          </p:cNvSpPr>
          <p:nvPr>
            <p:ph idx="1"/>
          </p:nvPr>
        </p:nvSpPr>
        <p:spPr>
          <a:xfrm>
            <a:off x="685800" y="1524000"/>
            <a:ext cx="7772400" cy="2743200"/>
          </a:xfrm>
        </p:spPr>
        <p:txBody>
          <a:bodyPr/>
          <a:lstStyle/>
          <a:p>
            <a:pPr lvl="1">
              <a:lnSpc>
                <a:spcPct val="90000"/>
              </a:lnSpc>
              <a:buFont typeface="Monotype Sorts"/>
              <a:buNone/>
            </a:pPr>
            <a:r>
              <a:rPr lang="en-US" altLang="en-US" sz="1800" smtClean="0">
                <a:solidFill>
                  <a:srgbClr val="22228B"/>
                </a:solidFill>
                <a:cs typeface="Times New Roman" pitchFamily="18" charset="0"/>
              </a:rPr>
              <a:t>All participants should be familiar with their obligations under the IEEE-SA Policies &amp; Procedures for standards development.</a:t>
            </a:r>
          </a:p>
          <a:p>
            <a:pPr lvl="1">
              <a:lnSpc>
                <a:spcPct val="90000"/>
              </a:lnSpc>
              <a:buFont typeface="Monotype Sorts"/>
              <a:buNone/>
            </a:pPr>
            <a:r>
              <a:rPr lang="en-US" altLang="en-US" sz="1800" smtClean="0">
                <a:solidFill>
                  <a:srgbClr val="22228B"/>
                </a:solidFill>
                <a:cs typeface="Times New Roman" pitchFamily="18" charset="0"/>
              </a:rPr>
              <a:t>	Patent Policy is stated in these sources:</a:t>
            </a:r>
          </a:p>
          <a:p>
            <a:pPr lvl="1">
              <a:lnSpc>
                <a:spcPct val="90000"/>
              </a:lnSpc>
              <a:buFont typeface="Monotype Sorts"/>
              <a:buNone/>
            </a:pPr>
            <a:r>
              <a:rPr lang="en-GB" altLang="en-US" sz="1800" smtClean="0">
                <a:solidFill>
                  <a:srgbClr val="22228B"/>
                </a:solidFill>
              </a:rPr>
              <a:t>		IEEE-SA Standards Boards Bylaws</a:t>
            </a:r>
          </a:p>
          <a:p>
            <a:pPr lvl="1">
              <a:lnSpc>
                <a:spcPct val="90000"/>
              </a:lnSpc>
              <a:buFont typeface="Monotype Sorts"/>
              <a:buNone/>
            </a:pPr>
            <a:r>
              <a:rPr lang="en-US" altLang="en-US" sz="1800" smtClean="0">
                <a:solidFill>
                  <a:srgbClr val="22228B"/>
                </a:solidFill>
              </a:rPr>
              <a:t>		</a:t>
            </a:r>
            <a:r>
              <a:rPr lang="en-US" altLang="en-US" sz="1800" i="1" smtClean="0">
                <a:solidFill>
                  <a:srgbClr val="22228B"/>
                </a:solidFill>
              </a:rPr>
              <a:t>http://standards.ieee.org/develop/policies/bylaws/sect6-7.html#6</a:t>
            </a:r>
          </a:p>
          <a:p>
            <a:pPr lvl="1">
              <a:lnSpc>
                <a:spcPct val="90000"/>
              </a:lnSpc>
              <a:buFont typeface="Monotype Sorts"/>
              <a:buNone/>
            </a:pPr>
            <a:r>
              <a:rPr lang="en-GB" altLang="en-US" sz="1800" smtClean="0">
                <a:solidFill>
                  <a:srgbClr val="22228B"/>
                </a:solidFill>
              </a:rPr>
              <a:t>		IEEE-SA Standards Board Operations Manual</a:t>
            </a:r>
          </a:p>
          <a:p>
            <a:pPr lvl="1">
              <a:lnSpc>
                <a:spcPct val="90000"/>
              </a:lnSpc>
              <a:buFont typeface="Monotype Sorts"/>
              <a:buNone/>
            </a:pPr>
            <a:r>
              <a:rPr lang="en-US" altLang="en-US" sz="1800" smtClean="0">
                <a:solidFill>
                  <a:srgbClr val="22228B"/>
                </a:solidFill>
              </a:rPr>
              <a:t>		</a:t>
            </a:r>
            <a:r>
              <a:rPr lang="en-US" altLang="en-US" sz="1800" i="1" smtClean="0">
                <a:solidFill>
                  <a:srgbClr val="22228B"/>
                </a:solidFill>
              </a:rPr>
              <a:t>http://standards.ieee.org/develop/policies/opman/sect6.html#6.3</a:t>
            </a:r>
            <a:endParaRPr lang="en-US" altLang="en-US" sz="1800" smtClean="0">
              <a:solidFill>
                <a:srgbClr val="22228B"/>
              </a:solidFill>
            </a:endParaRPr>
          </a:p>
          <a:p>
            <a:pPr lvl="1">
              <a:lnSpc>
                <a:spcPct val="90000"/>
              </a:lnSpc>
              <a:buFont typeface="Monotype Sorts"/>
              <a:buNone/>
            </a:pPr>
            <a:r>
              <a:rPr lang="en-US" altLang="en-US" sz="1800" smtClean="0">
                <a:solidFill>
                  <a:srgbClr val="22228B"/>
                </a:solidFill>
                <a:cs typeface="Times New Roman" pitchFamily="18" charset="0"/>
              </a:rPr>
              <a:t>	Material about the patent policy is available at</a:t>
            </a:r>
            <a:r>
              <a:rPr lang="en-US" altLang="en-US" sz="1800" smtClean="0">
                <a:solidFill>
                  <a:srgbClr val="22228B"/>
                </a:solidFill>
              </a:rPr>
              <a:t> </a:t>
            </a:r>
          </a:p>
          <a:p>
            <a:pPr lvl="1">
              <a:lnSpc>
                <a:spcPct val="90000"/>
              </a:lnSpc>
              <a:buFont typeface="Monotype Sorts"/>
              <a:buNone/>
            </a:pPr>
            <a:r>
              <a:rPr lang="en-US" altLang="en-US" sz="1800" smtClean="0">
                <a:solidFill>
                  <a:srgbClr val="22228B"/>
                </a:solidFill>
              </a:rPr>
              <a:t>		</a:t>
            </a:r>
            <a:r>
              <a:rPr lang="en-US" altLang="en-US" sz="1800" i="1" smtClean="0">
                <a:solidFill>
                  <a:srgbClr val="22228B"/>
                </a:solidFill>
              </a:rPr>
              <a:t>http://standards.ieee.org/about/sasb/patcom/materials.html</a:t>
            </a:r>
          </a:p>
          <a:p>
            <a:pPr>
              <a:spcBef>
                <a:spcPts val="400"/>
              </a:spcBef>
              <a:buSzPct val="50000"/>
              <a:buFontTx/>
              <a:buNone/>
            </a:pPr>
            <a:endParaRPr lang="en-US" altLang="en-US" sz="1400" b="1" smtClean="0">
              <a:solidFill>
                <a:srgbClr val="000099"/>
              </a:solidFill>
            </a:endParaRPr>
          </a:p>
        </p:txBody>
      </p:sp>
      <p:sp>
        <p:nvSpPr>
          <p:cNvPr id="16391" name="Rectangle 7"/>
          <p:cNvSpPr>
            <a:spLocks noChangeArrowheads="1"/>
          </p:cNvSpPr>
          <p:nvPr/>
        </p:nvSpPr>
        <p:spPr bwMode="auto">
          <a:xfrm>
            <a:off x="1281113" y="4495800"/>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b="1">
                <a:solidFill>
                  <a:srgbClr val="000099"/>
                </a:solidFill>
                <a:latin typeface="Arial" pitchFamily="34" charset="0"/>
              </a:rPr>
              <a:t>If you have questions, contact the IEEE-SA Standards Board Patent Committee Administrator at patcom@ieee.org or visit http://standards.ieee.org/about/sasb/patcom/index.html</a:t>
            </a:r>
          </a:p>
          <a:p>
            <a:pPr algn="ctr">
              <a:lnSpc>
                <a:spcPct val="80000"/>
              </a:lnSpc>
              <a:spcBef>
                <a:spcPct val="20000"/>
              </a:spcBef>
              <a:buClr>
                <a:srgbClr val="CC3300"/>
              </a:buClr>
              <a:buSzPct val="50000"/>
              <a:buFont typeface="Monotype Sorts"/>
              <a:buNone/>
            </a:pPr>
            <a:endParaRPr lang="en-US" altLang="en-US" b="1">
              <a:solidFill>
                <a:srgbClr val="000099"/>
              </a:solidFill>
              <a:latin typeface="Arial" pitchFamily="34" charset="0"/>
            </a:endParaRPr>
          </a:p>
          <a:p>
            <a:pPr algn="ctr">
              <a:lnSpc>
                <a:spcPct val="80000"/>
              </a:lnSpc>
              <a:spcBef>
                <a:spcPct val="20000"/>
              </a:spcBef>
              <a:buClr>
                <a:srgbClr val="CC3300"/>
              </a:buClr>
              <a:buSzPct val="50000"/>
              <a:buFont typeface="Monotype Sorts"/>
              <a:buNone/>
            </a:pPr>
            <a:r>
              <a:rPr lang="en-US" altLang="en-US" b="1">
                <a:solidFill>
                  <a:srgbClr val="000099"/>
                </a:solidFill>
                <a:latin typeface="Arial" pitchFamily="34" charset="0"/>
              </a:rPr>
              <a:t>This slide set is available at https://development.standards.ieee.org/myproject/Public/mytools/mob/slideset.ppt</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200">
                <a:latin typeface="Times New Roman" pitchFamily="18" charset="0"/>
              </a:rPr>
              <a:t>Slide </a:t>
            </a:r>
            <a:fld id="{00C2B22F-ECDC-4580-B629-746F59FC3E47}" type="slidenum">
              <a:rPr lang="en-US" altLang="en-US" sz="1200">
                <a:latin typeface="Times New Roman" pitchFamily="18" charset="0"/>
              </a:rPr>
              <a:pPr>
                <a:spcBef>
                  <a:spcPct val="0"/>
                </a:spcBef>
                <a:buFontTx/>
                <a:buNone/>
              </a:pPr>
              <a:t>5</a:t>
            </a:fld>
            <a:endParaRPr lang="en-US" altLang="en-US" sz="1200">
              <a:latin typeface="Times New Roman" pitchFamily="18" charset="0"/>
            </a:endParaRPr>
          </a:p>
        </p:txBody>
      </p:sp>
      <p:sp>
        <p:nvSpPr>
          <p:cNvPr id="17411" name="Footer Placeholder 4"/>
          <p:cNvSpPr>
            <a:spLocks noGrp="1"/>
          </p:cNvSpPr>
          <p:nvPr>
            <p:ph type="ftr" sz="quarter" idx="11"/>
          </p:nvPr>
        </p:nvSpPr>
        <p:spPr>
          <a:xfrm>
            <a:off x="5486400" y="6475413"/>
            <a:ext cx="3124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200" dirty="0">
                <a:latin typeface="Times New Roman" pitchFamily="18" charset="0"/>
              </a:rPr>
              <a:t>Chiu Ngo (Samsung)</a:t>
            </a:r>
          </a:p>
        </p:txBody>
      </p:sp>
      <p:sp>
        <p:nvSpPr>
          <p:cNvPr id="17412" name="Date Placeholder 3"/>
          <p:cNvSpPr>
            <a:spLocks noGrp="1"/>
          </p:cNvSpPr>
          <p:nvPr>
            <p:ph type="dt" sz="quarter" idx="10"/>
          </p:nvPr>
        </p:nvSpPr>
        <p:spPr>
          <a:xfrm>
            <a:off x="762000" y="381000"/>
            <a:ext cx="1600200"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400" dirty="0">
                <a:latin typeface="Times New Roman" pitchFamily="18" charset="0"/>
              </a:rPr>
              <a:t>March 2015</a:t>
            </a:r>
          </a:p>
        </p:txBody>
      </p:sp>
      <p:sp>
        <p:nvSpPr>
          <p:cNvPr id="17413" name="Title 1"/>
          <p:cNvSpPr>
            <a:spLocks noGrp="1"/>
          </p:cNvSpPr>
          <p:nvPr>
            <p:ph type="title"/>
          </p:nvPr>
        </p:nvSpPr>
        <p:spPr>
          <a:xfrm>
            <a:off x="685800" y="685800"/>
            <a:ext cx="7772400" cy="685800"/>
          </a:xfrm>
        </p:spPr>
        <p:txBody>
          <a:bodyPr/>
          <a:lstStyle/>
          <a:p>
            <a:r>
              <a:rPr lang="en-US" altLang="en-US" smtClean="0">
                <a:solidFill>
                  <a:schemeClr val="tx1"/>
                </a:solidFill>
              </a:rPr>
              <a:t>Call for Potentially Essential Patents</a:t>
            </a:r>
            <a:endParaRPr lang="en-US" altLang="en-US" smtClean="0"/>
          </a:p>
        </p:txBody>
      </p:sp>
      <p:sp>
        <p:nvSpPr>
          <p:cNvPr id="3" name="Content Placeholder 2"/>
          <p:cNvSpPr>
            <a:spLocks noGrp="1"/>
          </p:cNvSpPr>
          <p:nvPr>
            <p:ph idx="1"/>
          </p:nvPr>
        </p:nvSpPr>
        <p:spPr>
          <a:xfrm>
            <a:off x="685800" y="1524000"/>
            <a:ext cx="7772400" cy="4724400"/>
          </a:xfrm>
        </p:spPr>
        <p:txBody>
          <a:bodyPr/>
          <a:lstStyle/>
          <a:p>
            <a:pPr marL="365125">
              <a:buFont typeface="Arial" pitchFamily="34" charset="0"/>
              <a:buChar char="•"/>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defRPr/>
            </a:pPr>
            <a:r>
              <a:rPr lang="en-US" sz="2400" dirty="0">
                <a:solidFill>
                  <a:schemeClr val="accent6">
                    <a:lumMod val="75000"/>
                  </a:schemeClr>
                </a:solidFill>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indent="-320675">
              <a:buFont typeface="Arial" pitchFamily="34" charset="0"/>
              <a:buChar char="•"/>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defRPr/>
            </a:pPr>
            <a:r>
              <a:rPr lang="en-US" sz="1800" dirty="0">
                <a:solidFill>
                  <a:schemeClr val="accent6">
                    <a:lumMod val="75000"/>
                  </a:schemeClr>
                </a:solidFill>
              </a:rPr>
              <a:t>Either speak up now or</a:t>
            </a:r>
          </a:p>
          <a:p>
            <a:pPr lvl="1" indent="-320675">
              <a:buFont typeface="Arial" pitchFamily="34" charset="0"/>
              <a:buChar char="•"/>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defRPr/>
            </a:pPr>
            <a:r>
              <a:rPr lang="en-US" sz="1800" dirty="0">
                <a:solidFill>
                  <a:schemeClr val="accent6">
                    <a:lumMod val="75000"/>
                  </a:schemeClr>
                </a:solidFill>
              </a:rPr>
              <a:t>Provide the chair of this group with the identity of the holder(s) of any and all such claims as soon as possible or</a:t>
            </a:r>
          </a:p>
          <a:p>
            <a:pPr lvl="1" indent="-320675">
              <a:buFont typeface="Arial" pitchFamily="34" charset="0"/>
              <a:buChar char="•"/>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defRPr/>
            </a:pPr>
            <a:r>
              <a:rPr lang="en-US" sz="1800" dirty="0">
                <a:solidFill>
                  <a:schemeClr val="accent6">
                    <a:lumMod val="75000"/>
                  </a:schemeClr>
                </a:solidFill>
              </a:rPr>
              <a:t>Cause an LOA to be submitted</a:t>
            </a:r>
          </a:p>
          <a:p>
            <a:pPr>
              <a:spcBef>
                <a:spcPts val="400"/>
              </a:spcBef>
              <a:buSzPct val="50000"/>
              <a:buFontTx/>
              <a:buNone/>
              <a:defRPr/>
            </a:pPr>
            <a:endParaRPr lang="en-US" altLang="en-US" sz="1400" b="1" dirty="0">
              <a:solidFill>
                <a:srgbClr val="000099"/>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200">
                <a:latin typeface="Times New Roman" pitchFamily="18" charset="0"/>
              </a:rPr>
              <a:t>Slide </a:t>
            </a:r>
            <a:fld id="{1C89B078-D88E-48E1-BE1D-C73CDC0DEE28}" type="slidenum">
              <a:rPr lang="en-US" altLang="en-US" sz="1200">
                <a:latin typeface="Times New Roman" pitchFamily="18" charset="0"/>
              </a:rPr>
              <a:pPr>
                <a:spcBef>
                  <a:spcPct val="0"/>
                </a:spcBef>
                <a:buFontTx/>
                <a:buNone/>
              </a:pPr>
              <a:t>6</a:t>
            </a:fld>
            <a:endParaRPr lang="en-US" altLang="en-US" sz="1200">
              <a:latin typeface="Times New Roman" pitchFamily="18" charset="0"/>
            </a:endParaRPr>
          </a:p>
        </p:txBody>
      </p:sp>
      <p:sp>
        <p:nvSpPr>
          <p:cNvPr id="18435" name="Footer Placeholder 4"/>
          <p:cNvSpPr>
            <a:spLocks noGrp="1"/>
          </p:cNvSpPr>
          <p:nvPr>
            <p:ph type="ftr" sz="quarter" idx="11"/>
          </p:nvPr>
        </p:nvSpPr>
        <p:spPr>
          <a:xfrm>
            <a:off x="5486400" y="6475413"/>
            <a:ext cx="3124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200" dirty="0">
                <a:latin typeface="Times New Roman" pitchFamily="18" charset="0"/>
              </a:rPr>
              <a:t>Chiu Ngo (Samsung)</a:t>
            </a:r>
          </a:p>
        </p:txBody>
      </p:sp>
      <p:sp>
        <p:nvSpPr>
          <p:cNvPr id="18436" name="Date Placeholder 3"/>
          <p:cNvSpPr>
            <a:spLocks noGrp="1"/>
          </p:cNvSpPr>
          <p:nvPr>
            <p:ph type="dt" sz="quarter" idx="10"/>
          </p:nvPr>
        </p:nvSpPr>
        <p:spPr>
          <a:xfrm>
            <a:off x="762000" y="381000"/>
            <a:ext cx="1600200"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400" dirty="0">
                <a:latin typeface="Times New Roman" pitchFamily="18" charset="0"/>
              </a:rPr>
              <a:t>March 2015</a:t>
            </a:r>
          </a:p>
        </p:txBody>
      </p:sp>
      <p:sp>
        <p:nvSpPr>
          <p:cNvPr id="18437" name="Title 1"/>
          <p:cNvSpPr>
            <a:spLocks noGrp="1"/>
          </p:cNvSpPr>
          <p:nvPr>
            <p:ph type="title"/>
          </p:nvPr>
        </p:nvSpPr>
        <p:spPr>
          <a:xfrm>
            <a:off x="685800" y="685800"/>
            <a:ext cx="7772400" cy="685800"/>
          </a:xfrm>
        </p:spPr>
        <p:txBody>
          <a:bodyPr/>
          <a:lstStyle/>
          <a:p>
            <a:r>
              <a:rPr lang="en-US" altLang="en-US" u="sng" smtClean="0">
                <a:solidFill>
                  <a:schemeClr val="tx1"/>
                </a:solidFill>
              </a:rPr>
              <a:t>Other Guidelines for IEEE WG Meetings</a:t>
            </a:r>
            <a:endParaRPr lang="en-US" altLang="en-US" smtClean="0"/>
          </a:p>
        </p:txBody>
      </p:sp>
      <p:sp>
        <p:nvSpPr>
          <p:cNvPr id="3" name="Content Placeholder 2"/>
          <p:cNvSpPr>
            <a:spLocks noGrp="1"/>
          </p:cNvSpPr>
          <p:nvPr>
            <p:ph idx="1"/>
          </p:nvPr>
        </p:nvSpPr>
        <p:spPr>
          <a:xfrm>
            <a:off x="685800" y="1524000"/>
            <a:ext cx="7772400" cy="4724400"/>
          </a:xfrm>
        </p:spPr>
        <p:txBody>
          <a:bodyPr/>
          <a:lstStyle/>
          <a:p>
            <a:pPr>
              <a:lnSpc>
                <a:spcPct val="80000"/>
              </a:lnSpc>
              <a:spcAft>
                <a:spcPct val="40000"/>
              </a:spcAft>
              <a:buClr>
                <a:srgbClr val="002060"/>
              </a:buClr>
              <a:buSzPct val="50000"/>
              <a:buFont typeface="Wingdings" panose="05000000000000000000" pitchFamily="2" charset="2"/>
              <a:buChar char="q"/>
              <a:defRPr/>
            </a:pPr>
            <a:r>
              <a:rPr lang="en-US" altLang="en-US" sz="1800" b="1" dirty="0" smtClean="0">
                <a:solidFill>
                  <a:srgbClr val="2D2DB9"/>
                </a:solidFill>
              </a:rPr>
              <a:t>All IEEE-SA standards meetings shall be conducted in compliance with all applicable laws, including antitrust and competition laws. </a:t>
            </a:r>
          </a:p>
          <a:p>
            <a:pPr marL="630238" lvl="1">
              <a:lnSpc>
                <a:spcPct val="80000"/>
              </a:lnSpc>
              <a:spcAft>
                <a:spcPct val="40000"/>
              </a:spcAft>
              <a:buClr>
                <a:srgbClr val="002060"/>
              </a:buClr>
              <a:buSzPct val="50000"/>
              <a:buFont typeface="Wingdings" panose="05000000000000000000" pitchFamily="2" charset="2"/>
              <a:buChar char="q"/>
              <a:defRPr/>
            </a:pPr>
            <a:r>
              <a:rPr lang="en-US" altLang="en-US" sz="1600" b="1" dirty="0" smtClean="0">
                <a:solidFill>
                  <a:srgbClr val="2D2DB9"/>
                </a:solidFill>
              </a:rPr>
              <a:t>Don’t discuss the interpretation, validity, or essentiality of patents/patent claims. </a:t>
            </a:r>
          </a:p>
          <a:p>
            <a:pPr marL="630238" lvl="1">
              <a:lnSpc>
                <a:spcPct val="80000"/>
              </a:lnSpc>
              <a:spcAft>
                <a:spcPct val="40000"/>
              </a:spcAft>
              <a:buClr>
                <a:srgbClr val="002060"/>
              </a:buClr>
              <a:buSzPct val="50000"/>
              <a:buFont typeface="Wingdings" panose="05000000000000000000" pitchFamily="2" charset="2"/>
              <a:buChar char="q"/>
              <a:defRPr/>
            </a:pPr>
            <a:r>
              <a:rPr lang="en-US" altLang="en-US" sz="1600" b="1" dirty="0">
                <a:solidFill>
                  <a:srgbClr val="2D2DB9"/>
                </a:solidFill>
              </a:rPr>
              <a:t>Don’t discuss specific license rates, terms, or conditions.</a:t>
            </a:r>
          </a:p>
          <a:p>
            <a:pPr lvl="2">
              <a:lnSpc>
                <a:spcPct val="80000"/>
              </a:lnSpc>
              <a:spcAft>
                <a:spcPct val="40000"/>
              </a:spcAft>
              <a:buClr>
                <a:srgbClr val="002060"/>
              </a:buClr>
              <a:buSzPct val="50000"/>
              <a:buFont typeface="Monotype Sorts" charset="2"/>
              <a:buChar char="l"/>
              <a:defRPr/>
            </a:pPr>
            <a:r>
              <a:rPr lang="en-US" altLang="en-US" sz="1400" dirty="0" smtClean="0">
                <a:solidFill>
                  <a:srgbClr val="2D2DB9"/>
                </a:solidFill>
              </a:rPr>
              <a:t>Relative costs, including licensing costs of essential patent claims, of different technical approaches may be discussed in standards development meetings. </a:t>
            </a:r>
          </a:p>
          <a:p>
            <a:pPr lvl="3">
              <a:lnSpc>
                <a:spcPct val="80000"/>
              </a:lnSpc>
              <a:spcAft>
                <a:spcPct val="40000"/>
              </a:spcAft>
              <a:buClr>
                <a:srgbClr val="002060"/>
              </a:buClr>
              <a:buSzPct val="50000"/>
              <a:buFont typeface="Monotype Sorts" charset="2"/>
              <a:buChar char="l"/>
              <a:defRPr/>
            </a:pPr>
            <a:r>
              <a:rPr lang="en-GB" altLang="en-US" sz="1400" dirty="0" smtClean="0">
                <a:solidFill>
                  <a:srgbClr val="2D2DB9"/>
                </a:solidFill>
              </a:rPr>
              <a:t>Technical considerations remain primary focus</a:t>
            </a:r>
            <a:endParaRPr lang="en-US" altLang="en-US" sz="1400" dirty="0" smtClean="0">
              <a:solidFill>
                <a:srgbClr val="2D2DB9"/>
              </a:solidFill>
            </a:endParaRPr>
          </a:p>
          <a:p>
            <a:pPr marL="630238" lvl="1">
              <a:lnSpc>
                <a:spcPct val="80000"/>
              </a:lnSpc>
              <a:spcAft>
                <a:spcPct val="40000"/>
              </a:spcAft>
              <a:buClr>
                <a:srgbClr val="002060"/>
              </a:buClr>
              <a:buSzPct val="50000"/>
              <a:buFont typeface="Wingdings" panose="05000000000000000000" pitchFamily="2" charset="2"/>
              <a:buChar char="q"/>
              <a:defRPr/>
            </a:pPr>
            <a:r>
              <a:rPr lang="en-US" altLang="en-US" sz="1600" b="1" dirty="0">
                <a:solidFill>
                  <a:srgbClr val="2D2DB9"/>
                </a:solidFill>
              </a:rPr>
              <a:t>Don’t discuss or engage in the fixing of product prices, allocation of customers, or division of sales markets.</a:t>
            </a:r>
          </a:p>
          <a:p>
            <a:pPr marL="630238" lvl="1">
              <a:lnSpc>
                <a:spcPct val="80000"/>
              </a:lnSpc>
              <a:spcAft>
                <a:spcPct val="40000"/>
              </a:spcAft>
              <a:buClr>
                <a:srgbClr val="002060"/>
              </a:buClr>
              <a:buSzPct val="50000"/>
              <a:buFont typeface="Wingdings" panose="05000000000000000000" pitchFamily="2" charset="2"/>
              <a:buChar char="q"/>
              <a:defRPr/>
            </a:pPr>
            <a:r>
              <a:rPr lang="en-US" altLang="en-US" sz="1600" b="1" dirty="0">
                <a:solidFill>
                  <a:srgbClr val="2D2DB9"/>
                </a:solidFill>
              </a:rPr>
              <a:t>Don’t discuss the status or substance of ongoing or threatened litigation.</a:t>
            </a:r>
          </a:p>
          <a:p>
            <a:pPr marL="630238" lvl="1">
              <a:lnSpc>
                <a:spcPct val="80000"/>
              </a:lnSpc>
              <a:spcAft>
                <a:spcPct val="40000"/>
              </a:spcAft>
              <a:buClr>
                <a:srgbClr val="002060"/>
              </a:buClr>
              <a:buSzPct val="50000"/>
              <a:buFont typeface="Wingdings" panose="05000000000000000000" pitchFamily="2" charset="2"/>
              <a:buChar char="q"/>
              <a:defRPr/>
            </a:pPr>
            <a:r>
              <a:rPr lang="en-US" altLang="en-US" sz="1600" b="1" dirty="0">
                <a:solidFill>
                  <a:srgbClr val="2D2DB9"/>
                </a:solidFill>
              </a:rPr>
              <a:t>Don’t be silent if inappropriate topics are discussed … do formally object.</a:t>
            </a:r>
          </a:p>
          <a:p>
            <a:pPr marL="230188" indent="-230188" algn="ctr">
              <a:lnSpc>
                <a:spcPct val="80000"/>
              </a:lnSpc>
              <a:buClr>
                <a:srgbClr val="CC3300"/>
              </a:buClr>
              <a:buSzPct val="50000"/>
              <a:buFontTx/>
              <a:buNone/>
              <a:defRPr/>
            </a:pPr>
            <a:r>
              <a:rPr lang="en-US" altLang="en-US" sz="1000" b="1" dirty="0" smtClean="0">
                <a:solidFill>
                  <a:srgbClr val="2D2DB9"/>
                </a:solidFill>
              </a:rPr>
              <a:t>---------------------------------------------------------------   </a:t>
            </a:r>
            <a:endParaRPr lang="en-US" altLang="en-US" sz="1200" b="1" dirty="0" smtClean="0">
              <a:solidFill>
                <a:srgbClr val="2D2DB9"/>
              </a:solidFill>
            </a:endParaRPr>
          </a:p>
          <a:p>
            <a:pPr marL="230188" indent="-230188" algn="ctr">
              <a:lnSpc>
                <a:spcPct val="80000"/>
              </a:lnSpc>
              <a:buClr>
                <a:srgbClr val="CC3300"/>
              </a:buClr>
              <a:buSzPct val="50000"/>
              <a:buFontTx/>
              <a:buNone/>
              <a:defRPr/>
            </a:pPr>
            <a:r>
              <a:rPr lang="en-US" altLang="en-US" sz="1200" b="1" dirty="0" smtClean="0">
                <a:solidFill>
                  <a:srgbClr val="2D2DB9"/>
                </a:solidFill>
              </a:rPr>
              <a:t>See </a:t>
            </a:r>
            <a:r>
              <a:rPr lang="en-US" altLang="en-US" sz="1200" b="1" i="1" dirty="0" smtClean="0">
                <a:solidFill>
                  <a:srgbClr val="2D2DB9"/>
                </a:solidFill>
              </a:rPr>
              <a:t>IEEE-SA Standards Board Operations Manual</a:t>
            </a:r>
            <a:r>
              <a:rPr lang="en-US" altLang="en-US" sz="1200" b="1" dirty="0" smtClean="0">
                <a:solidFill>
                  <a:srgbClr val="2D2DB9"/>
                </a:solidFill>
              </a:rPr>
              <a:t>, clause 5.3.10 and </a:t>
            </a:r>
            <a:r>
              <a:rPr lang="en-GB" altLang="en-US" sz="1200" b="1" dirty="0" smtClean="0">
                <a:solidFill>
                  <a:srgbClr val="2D2DB9"/>
                </a:solidFill>
              </a:rPr>
              <a:t>“Promoting Competition and Innovation: What You Need to Know about the IEEE Standards Association's Antitrust and Competition Policy”</a:t>
            </a:r>
            <a:r>
              <a:rPr lang="en-US" altLang="en-US" sz="1200" b="1" dirty="0" smtClean="0">
                <a:solidFill>
                  <a:srgbClr val="2D2DB9"/>
                </a:solidFill>
              </a:rPr>
              <a:t> for more details.</a:t>
            </a:r>
          </a:p>
          <a:p>
            <a:pPr>
              <a:spcBef>
                <a:spcPts val="400"/>
              </a:spcBef>
              <a:buSzPct val="50000"/>
              <a:buFontTx/>
              <a:buNone/>
              <a:defRPr/>
            </a:pPr>
            <a:endParaRPr lang="en-US" altLang="en-US" sz="1400" b="1" dirty="0">
              <a:solidFill>
                <a:srgbClr val="000099"/>
              </a:solidFil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a:xfrm>
            <a:off x="685800" y="685800"/>
            <a:ext cx="7772400" cy="685800"/>
          </a:xfrm>
        </p:spPr>
        <p:txBody>
          <a:bodyPr/>
          <a:lstStyle/>
          <a:p>
            <a:r>
              <a:rPr lang="en-US" altLang="en-US" b="1" dirty="0" smtClean="0"/>
              <a:t>March 2015 Session</a:t>
            </a:r>
          </a:p>
        </p:txBody>
      </p:sp>
      <p:sp>
        <p:nvSpPr>
          <p:cNvPr id="15363" name="Content Placeholder 2"/>
          <p:cNvSpPr>
            <a:spLocks noGrp="1"/>
          </p:cNvSpPr>
          <p:nvPr>
            <p:ph idx="1"/>
          </p:nvPr>
        </p:nvSpPr>
        <p:spPr>
          <a:xfrm>
            <a:off x="685800" y="1219200"/>
            <a:ext cx="7772400" cy="609600"/>
          </a:xfrm>
        </p:spPr>
        <p:txBody>
          <a:bodyPr/>
          <a:lstStyle/>
          <a:p>
            <a:pPr>
              <a:buFont typeface="Arial" pitchFamily="34" charset="0"/>
              <a:buChar char="•"/>
              <a:defRPr/>
            </a:pPr>
            <a:r>
              <a:rPr lang="en-US" altLang="en-US" sz="2800" dirty="0" smtClean="0">
                <a:latin typeface="Times New Roman" pitchFamily="18" charset="0"/>
              </a:rPr>
              <a:t>Secretary: </a:t>
            </a:r>
            <a:r>
              <a:rPr lang="en-US" altLang="en-US" sz="2800" dirty="0" err="1">
                <a:latin typeface="Times New Roman" pitchFamily="18" charset="0"/>
              </a:rPr>
              <a:t>Chandrashekhar</a:t>
            </a:r>
            <a:r>
              <a:rPr lang="en-US" altLang="en-US" sz="2800" dirty="0">
                <a:latin typeface="Times New Roman" pitchFamily="18" charset="0"/>
              </a:rPr>
              <a:t> </a:t>
            </a:r>
            <a:r>
              <a:rPr lang="en-US" altLang="en-US" sz="2800" dirty="0" err="1">
                <a:latin typeface="Times New Roman" pitchFamily="18" charset="0"/>
              </a:rPr>
              <a:t>Thejaswi</a:t>
            </a:r>
            <a:r>
              <a:rPr lang="en-US" altLang="en-US" sz="2800" dirty="0">
                <a:latin typeface="Times New Roman" pitchFamily="18" charset="0"/>
              </a:rPr>
              <a:t> </a:t>
            </a:r>
            <a:r>
              <a:rPr lang="en-US" altLang="en-US" sz="2800" dirty="0" smtClean="0">
                <a:latin typeface="Times New Roman" pitchFamily="18" charset="0"/>
              </a:rPr>
              <a:t>PS</a:t>
            </a:r>
            <a:endParaRPr lang="en-US" altLang="en-US" sz="2800" dirty="0">
              <a:latin typeface="Times New Roman" pitchFamily="18" charset="0"/>
            </a:endParaRPr>
          </a:p>
          <a:p>
            <a:pPr>
              <a:buFont typeface="Arial" pitchFamily="34" charset="0"/>
              <a:buChar char="•"/>
              <a:defRPr/>
            </a:pPr>
            <a:r>
              <a:rPr lang="en-US" altLang="en-US" sz="2800" dirty="0" smtClean="0">
                <a:latin typeface="Times New Roman" pitchFamily="18" charset="0"/>
              </a:rPr>
              <a:t>Total of 6 time slots</a:t>
            </a:r>
          </a:p>
          <a:p>
            <a:pPr marL="23812" indent="0">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defRPr/>
            </a:pPr>
            <a:endParaRPr lang="en-US" altLang="en-US" sz="2800" dirty="0">
              <a:latin typeface="Times New Roman" pitchFamily="18" charset="0"/>
            </a:endParaRPr>
          </a:p>
          <a:p>
            <a:pPr marL="23812" indent="0">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defRPr/>
            </a:pPr>
            <a:endParaRPr lang="en-US" altLang="en-US" sz="2800" dirty="0" smtClean="0">
              <a:latin typeface="Times New Roman" pitchFamily="18" charset="0"/>
            </a:endParaRPr>
          </a:p>
        </p:txBody>
      </p:sp>
      <p:sp>
        <p:nvSpPr>
          <p:cNvPr id="1946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200">
                <a:latin typeface="Times New Roman" pitchFamily="18" charset="0"/>
              </a:rPr>
              <a:t>Slide </a:t>
            </a:r>
            <a:fld id="{5F7EEF24-D59A-4484-A67E-ACED2AD24C81}" type="slidenum">
              <a:rPr lang="en-US" altLang="en-US" sz="1200">
                <a:latin typeface="Times New Roman" pitchFamily="18" charset="0"/>
              </a:rPr>
              <a:pPr>
                <a:spcBef>
                  <a:spcPct val="0"/>
                </a:spcBef>
                <a:buFontTx/>
                <a:buNone/>
              </a:pPr>
              <a:t>7</a:t>
            </a:fld>
            <a:endParaRPr lang="en-US" altLang="en-US" sz="1200">
              <a:latin typeface="Times New Roman" pitchFamily="18" charset="0"/>
            </a:endParaRPr>
          </a:p>
        </p:txBody>
      </p:sp>
      <p:sp>
        <p:nvSpPr>
          <p:cNvPr id="19461" name="Footer Placeholder 4"/>
          <p:cNvSpPr>
            <a:spLocks noGrp="1"/>
          </p:cNvSpPr>
          <p:nvPr>
            <p:ph type="ftr" sz="quarter" idx="11"/>
          </p:nvPr>
        </p:nvSpPr>
        <p:spPr>
          <a:xfrm>
            <a:off x="5486400" y="6475413"/>
            <a:ext cx="3124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200" dirty="0">
                <a:latin typeface="Times New Roman" pitchFamily="18" charset="0"/>
              </a:rPr>
              <a:t>Chiu Ngo (Samsung)</a:t>
            </a:r>
          </a:p>
        </p:txBody>
      </p:sp>
      <p:sp>
        <p:nvSpPr>
          <p:cNvPr id="19462" name="Date Placeholder 3"/>
          <p:cNvSpPr>
            <a:spLocks noGrp="1"/>
          </p:cNvSpPr>
          <p:nvPr>
            <p:ph type="dt" sz="quarter" idx="10"/>
          </p:nvPr>
        </p:nvSpPr>
        <p:spPr>
          <a:xfrm>
            <a:off x="762000" y="381000"/>
            <a:ext cx="1600200"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400" dirty="0">
                <a:latin typeface="Times New Roman" pitchFamily="18" charset="0"/>
              </a:rPr>
              <a:t>March 2015</a:t>
            </a:r>
          </a:p>
        </p:txBody>
      </p:sp>
      <p:graphicFrame>
        <p:nvGraphicFramePr>
          <p:cNvPr id="7" name="コンテンツ プレースホルダー 8"/>
          <p:cNvGraphicFramePr>
            <a:graphicFrameLocks noGrp="1"/>
          </p:cNvGraphicFramePr>
          <p:nvPr>
            <p:extLst>
              <p:ext uri="{D42A27DB-BD31-4B8C-83A1-F6EECF244321}">
                <p14:modId xmlns:p14="http://schemas.microsoft.com/office/powerpoint/2010/main" val="4157065469"/>
              </p:ext>
            </p:extLst>
          </p:nvPr>
        </p:nvGraphicFramePr>
        <p:xfrm>
          <a:off x="1905000" y="2286000"/>
          <a:ext cx="5616575" cy="2530475"/>
        </p:xfrm>
        <a:graphic>
          <a:graphicData uri="http://schemas.openxmlformats.org/drawingml/2006/table">
            <a:tbl>
              <a:tblPr/>
              <a:tblGrid>
                <a:gridCol w="1079500"/>
                <a:gridCol w="1512888"/>
                <a:gridCol w="1511300"/>
                <a:gridCol w="1512887"/>
              </a:tblGrid>
              <a:tr h="371475">
                <a:tc>
                  <a:txBody>
                    <a:bodyPr/>
                    <a:lstStyle>
                      <a:lvl1pPr>
                        <a:spcBef>
                          <a:spcPct val="20000"/>
                        </a:spcBef>
                        <a:defRPr sz="2800">
                          <a:solidFill>
                            <a:schemeClr val="tx1"/>
                          </a:solidFill>
                          <a:latin typeface="Arial" pitchFamily="34" charset="0"/>
                        </a:defRPr>
                      </a:lvl1pPr>
                      <a:lvl2pPr marL="742950" indent="-285750">
                        <a:spcBef>
                          <a:spcPct val="20000"/>
                        </a:spcBef>
                        <a:defRPr sz="2400">
                          <a:solidFill>
                            <a:schemeClr val="tx1"/>
                          </a:solidFill>
                          <a:latin typeface="Arial" pitchFamily="34" charset="0"/>
                        </a:defRPr>
                      </a:lvl2pPr>
                      <a:lvl3pPr marL="1143000" indent="-228600">
                        <a:spcBef>
                          <a:spcPct val="20000"/>
                        </a:spcBef>
                        <a:defRPr sz="2000">
                          <a:solidFill>
                            <a:schemeClr val="tx1"/>
                          </a:solidFill>
                          <a:latin typeface="Arial" pitchFamily="34" charset="0"/>
                        </a:defRPr>
                      </a:lvl3pPr>
                      <a:lvl4pPr marL="1600200" indent="-228600">
                        <a:spcBef>
                          <a:spcPct val="20000"/>
                        </a:spcBef>
                        <a:defRPr>
                          <a:solidFill>
                            <a:schemeClr val="tx1"/>
                          </a:solidFill>
                          <a:latin typeface="Arial" pitchFamily="34" charset="0"/>
                        </a:defRPr>
                      </a:lvl4pPr>
                      <a:lvl5pPr marL="2057400" indent="-228600">
                        <a:spcBef>
                          <a:spcPct val="20000"/>
                        </a:spcBef>
                        <a:defRPr>
                          <a:solidFill>
                            <a:schemeClr val="tx1"/>
                          </a:solidFill>
                          <a:latin typeface="Arial" pitchFamily="34" charset="0"/>
                        </a:defRPr>
                      </a:lvl5pPr>
                      <a:lvl6pPr marL="2514600" indent="-228600" eaLnBrk="0" fontAlgn="base" hangingPunct="0">
                        <a:spcBef>
                          <a:spcPct val="20000"/>
                        </a:spcBef>
                        <a:spcAft>
                          <a:spcPct val="0"/>
                        </a:spcAft>
                        <a:defRPr>
                          <a:solidFill>
                            <a:schemeClr val="tx1"/>
                          </a:solidFill>
                          <a:latin typeface="Arial" pitchFamily="34" charset="0"/>
                        </a:defRPr>
                      </a:lvl6pPr>
                      <a:lvl7pPr marL="2971800" indent="-228600" eaLnBrk="0" fontAlgn="base" hangingPunct="0">
                        <a:spcBef>
                          <a:spcPct val="20000"/>
                        </a:spcBef>
                        <a:spcAft>
                          <a:spcPct val="0"/>
                        </a:spcAft>
                        <a:defRPr>
                          <a:solidFill>
                            <a:schemeClr val="tx1"/>
                          </a:solidFill>
                          <a:latin typeface="Arial" pitchFamily="34" charset="0"/>
                        </a:defRPr>
                      </a:lvl7pPr>
                      <a:lvl8pPr marL="3429000" indent="-228600" eaLnBrk="0" fontAlgn="base" hangingPunct="0">
                        <a:spcBef>
                          <a:spcPct val="20000"/>
                        </a:spcBef>
                        <a:spcAft>
                          <a:spcPct val="0"/>
                        </a:spcAft>
                        <a:defRPr>
                          <a:solidFill>
                            <a:schemeClr val="tx1"/>
                          </a:solidFill>
                          <a:latin typeface="Arial" pitchFamily="34" charset="0"/>
                        </a:defRPr>
                      </a:lvl8pPr>
                      <a:lvl9pPr marL="3886200" indent="-228600" eaLnBrk="0" fontAlgn="base" hangingPunct="0">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800" b="1" i="0" u="none" strike="noStrike" cap="none" normalizeH="0" baseline="0" dirty="0" smtClean="0">
                        <a:ln>
                          <a:noFill/>
                        </a:ln>
                        <a:solidFill>
                          <a:srgbClr val="FFFFFF"/>
                        </a:solidFill>
                        <a:effectLst/>
                        <a:latin typeface="Arial" pitchFamily="34" charset="0"/>
                        <a:ea typeface="MS PGothic" pitchFamily="34"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2D2DB9"/>
                    </a:solidFill>
                  </a:tcPr>
                </a:tc>
                <a:tc>
                  <a:txBody>
                    <a:bodyPr/>
                    <a:lstStyle>
                      <a:lvl1pPr>
                        <a:spcBef>
                          <a:spcPct val="20000"/>
                        </a:spcBef>
                        <a:defRPr sz="2800">
                          <a:solidFill>
                            <a:schemeClr val="tx1"/>
                          </a:solidFill>
                          <a:latin typeface="Arial" pitchFamily="34" charset="0"/>
                        </a:defRPr>
                      </a:lvl1pPr>
                      <a:lvl2pPr marL="742950" indent="-285750">
                        <a:spcBef>
                          <a:spcPct val="20000"/>
                        </a:spcBef>
                        <a:defRPr sz="2400">
                          <a:solidFill>
                            <a:schemeClr val="tx1"/>
                          </a:solidFill>
                          <a:latin typeface="Arial" pitchFamily="34" charset="0"/>
                        </a:defRPr>
                      </a:lvl2pPr>
                      <a:lvl3pPr marL="1143000" indent="-228600">
                        <a:spcBef>
                          <a:spcPct val="20000"/>
                        </a:spcBef>
                        <a:defRPr sz="2000">
                          <a:solidFill>
                            <a:schemeClr val="tx1"/>
                          </a:solidFill>
                          <a:latin typeface="Arial" pitchFamily="34" charset="0"/>
                        </a:defRPr>
                      </a:lvl3pPr>
                      <a:lvl4pPr marL="1600200" indent="-228600">
                        <a:spcBef>
                          <a:spcPct val="20000"/>
                        </a:spcBef>
                        <a:defRPr>
                          <a:solidFill>
                            <a:schemeClr val="tx1"/>
                          </a:solidFill>
                          <a:latin typeface="Arial" pitchFamily="34" charset="0"/>
                        </a:defRPr>
                      </a:lvl4pPr>
                      <a:lvl5pPr marL="2057400" indent="-228600">
                        <a:spcBef>
                          <a:spcPct val="20000"/>
                        </a:spcBef>
                        <a:defRPr>
                          <a:solidFill>
                            <a:schemeClr val="tx1"/>
                          </a:solidFill>
                          <a:latin typeface="Arial" pitchFamily="34" charset="0"/>
                        </a:defRPr>
                      </a:lvl5pPr>
                      <a:lvl6pPr marL="2514600" indent="-228600" eaLnBrk="0" fontAlgn="base" hangingPunct="0">
                        <a:spcBef>
                          <a:spcPct val="20000"/>
                        </a:spcBef>
                        <a:spcAft>
                          <a:spcPct val="0"/>
                        </a:spcAft>
                        <a:defRPr>
                          <a:solidFill>
                            <a:schemeClr val="tx1"/>
                          </a:solidFill>
                          <a:latin typeface="Arial" pitchFamily="34" charset="0"/>
                        </a:defRPr>
                      </a:lvl6pPr>
                      <a:lvl7pPr marL="2971800" indent="-228600" eaLnBrk="0" fontAlgn="base" hangingPunct="0">
                        <a:spcBef>
                          <a:spcPct val="20000"/>
                        </a:spcBef>
                        <a:spcAft>
                          <a:spcPct val="0"/>
                        </a:spcAft>
                        <a:defRPr>
                          <a:solidFill>
                            <a:schemeClr val="tx1"/>
                          </a:solidFill>
                          <a:latin typeface="Arial" pitchFamily="34" charset="0"/>
                        </a:defRPr>
                      </a:lvl7pPr>
                      <a:lvl8pPr marL="3429000" indent="-228600" eaLnBrk="0" fontAlgn="base" hangingPunct="0">
                        <a:spcBef>
                          <a:spcPct val="20000"/>
                        </a:spcBef>
                        <a:spcAft>
                          <a:spcPct val="0"/>
                        </a:spcAft>
                        <a:defRPr>
                          <a:solidFill>
                            <a:schemeClr val="tx1"/>
                          </a:solidFill>
                          <a:latin typeface="Arial" pitchFamily="34" charset="0"/>
                        </a:defRPr>
                      </a:lvl8pPr>
                      <a:lvl9pPr marL="3886200" indent="-228600" eaLnBrk="0" fontAlgn="base" hangingPunct="0">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800" b="1" i="0" u="none" strike="noStrike" cap="none" normalizeH="0" baseline="0" smtClean="0">
                          <a:ln>
                            <a:noFill/>
                          </a:ln>
                          <a:solidFill>
                            <a:srgbClr val="FFFFFF"/>
                          </a:solidFill>
                          <a:effectLst/>
                          <a:latin typeface="Arial" pitchFamily="34" charset="0"/>
                          <a:ea typeface="MS PGothic" pitchFamily="34" charset="-128"/>
                        </a:rPr>
                        <a:t>Tuesday</a:t>
                      </a:r>
                      <a:endParaRPr kumimoji="1" lang="ja-JP" altLang="en-US" sz="1800" b="1" i="0" u="none" strike="noStrike" cap="none" normalizeH="0" baseline="0" smtClean="0">
                        <a:ln>
                          <a:noFill/>
                        </a:ln>
                        <a:solidFill>
                          <a:srgbClr val="FFFFFF"/>
                        </a:solidFill>
                        <a:effectLst/>
                        <a:latin typeface="Arial" pitchFamily="34" charset="0"/>
                        <a:ea typeface="MS PGothic" pitchFamily="34"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2D2DB9"/>
                    </a:solidFill>
                  </a:tcPr>
                </a:tc>
                <a:tc>
                  <a:txBody>
                    <a:bodyPr/>
                    <a:lstStyle>
                      <a:lvl1pPr>
                        <a:spcBef>
                          <a:spcPct val="20000"/>
                        </a:spcBef>
                        <a:defRPr sz="2800">
                          <a:solidFill>
                            <a:schemeClr val="tx1"/>
                          </a:solidFill>
                          <a:latin typeface="Arial" pitchFamily="34" charset="0"/>
                        </a:defRPr>
                      </a:lvl1pPr>
                      <a:lvl2pPr marL="742950" indent="-285750">
                        <a:spcBef>
                          <a:spcPct val="20000"/>
                        </a:spcBef>
                        <a:defRPr sz="2400">
                          <a:solidFill>
                            <a:schemeClr val="tx1"/>
                          </a:solidFill>
                          <a:latin typeface="Arial" pitchFamily="34" charset="0"/>
                        </a:defRPr>
                      </a:lvl2pPr>
                      <a:lvl3pPr marL="1143000" indent="-228600">
                        <a:spcBef>
                          <a:spcPct val="20000"/>
                        </a:spcBef>
                        <a:defRPr sz="2000">
                          <a:solidFill>
                            <a:schemeClr val="tx1"/>
                          </a:solidFill>
                          <a:latin typeface="Arial" pitchFamily="34" charset="0"/>
                        </a:defRPr>
                      </a:lvl3pPr>
                      <a:lvl4pPr marL="1600200" indent="-228600">
                        <a:spcBef>
                          <a:spcPct val="20000"/>
                        </a:spcBef>
                        <a:defRPr>
                          <a:solidFill>
                            <a:schemeClr val="tx1"/>
                          </a:solidFill>
                          <a:latin typeface="Arial" pitchFamily="34" charset="0"/>
                        </a:defRPr>
                      </a:lvl4pPr>
                      <a:lvl5pPr marL="2057400" indent="-228600">
                        <a:spcBef>
                          <a:spcPct val="20000"/>
                        </a:spcBef>
                        <a:defRPr>
                          <a:solidFill>
                            <a:schemeClr val="tx1"/>
                          </a:solidFill>
                          <a:latin typeface="Arial" pitchFamily="34" charset="0"/>
                        </a:defRPr>
                      </a:lvl5pPr>
                      <a:lvl6pPr marL="2514600" indent="-228600" eaLnBrk="0" fontAlgn="base" hangingPunct="0">
                        <a:spcBef>
                          <a:spcPct val="20000"/>
                        </a:spcBef>
                        <a:spcAft>
                          <a:spcPct val="0"/>
                        </a:spcAft>
                        <a:defRPr>
                          <a:solidFill>
                            <a:schemeClr val="tx1"/>
                          </a:solidFill>
                          <a:latin typeface="Arial" pitchFamily="34" charset="0"/>
                        </a:defRPr>
                      </a:lvl6pPr>
                      <a:lvl7pPr marL="2971800" indent="-228600" eaLnBrk="0" fontAlgn="base" hangingPunct="0">
                        <a:spcBef>
                          <a:spcPct val="20000"/>
                        </a:spcBef>
                        <a:spcAft>
                          <a:spcPct val="0"/>
                        </a:spcAft>
                        <a:defRPr>
                          <a:solidFill>
                            <a:schemeClr val="tx1"/>
                          </a:solidFill>
                          <a:latin typeface="Arial" pitchFamily="34" charset="0"/>
                        </a:defRPr>
                      </a:lvl7pPr>
                      <a:lvl8pPr marL="3429000" indent="-228600" eaLnBrk="0" fontAlgn="base" hangingPunct="0">
                        <a:spcBef>
                          <a:spcPct val="20000"/>
                        </a:spcBef>
                        <a:spcAft>
                          <a:spcPct val="0"/>
                        </a:spcAft>
                        <a:defRPr>
                          <a:solidFill>
                            <a:schemeClr val="tx1"/>
                          </a:solidFill>
                          <a:latin typeface="Arial" pitchFamily="34" charset="0"/>
                        </a:defRPr>
                      </a:lvl8pPr>
                      <a:lvl9pPr marL="3886200" indent="-228600" eaLnBrk="0" fontAlgn="base" hangingPunct="0">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800" b="1" i="0" u="none" strike="noStrike" cap="none" normalizeH="0" baseline="0" smtClean="0">
                          <a:ln>
                            <a:noFill/>
                          </a:ln>
                          <a:solidFill>
                            <a:srgbClr val="FFFFFF"/>
                          </a:solidFill>
                          <a:effectLst/>
                          <a:latin typeface="Arial" pitchFamily="34" charset="0"/>
                          <a:ea typeface="MS PGothic" pitchFamily="34" charset="-128"/>
                        </a:rPr>
                        <a:t>Wednesday</a:t>
                      </a:r>
                      <a:endParaRPr kumimoji="1" lang="ja-JP" altLang="en-US" sz="1800" b="1" i="0" u="none" strike="noStrike" cap="none" normalizeH="0" baseline="0" smtClean="0">
                        <a:ln>
                          <a:noFill/>
                        </a:ln>
                        <a:solidFill>
                          <a:srgbClr val="FFFFFF"/>
                        </a:solidFill>
                        <a:effectLst/>
                        <a:latin typeface="Arial" pitchFamily="34" charset="0"/>
                        <a:ea typeface="MS PGothic" pitchFamily="34"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2D2DB9"/>
                    </a:solidFill>
                  </a:tcPr>
                </a:tc>
                <a:tc>
                  <a:txBody>
                    <a:bodyPr/>
                    <a:lstStyle>
                      <a:lvl1pPr>
                        <a:spcBef>
                          <a:spcPct val="20000"/>
                        </a:spcBef>
                        <a:defRPr sz="2800">
                          <a:solidFill>
                            <a:schemeClr val="tx1"/>
                          </a:solidFill>
                          <a:latin typeface="Arial" pitchFamily="34" charset="0"/>
                        </a:defRPr>
                      </a:lvl1pPr>
                      <a:lvl2pPr marL="742950" indent="-285750">
                        <a:spcBef>
                          <a:spcPct val="20000"/>
                        </a:spcBef>
                        <a:defRPr sz="2400">
                          <a:solidFill>
                            <a:schemeClr val="tx1"/>
                          </a:solidFill>
                          <a:latin typeface="Arial" pitchFamily="34" charset="0"/>
                        </a:defRPr>
                      </a:lvl2pPr>
                      <a:lvl3pPr marL="1143000" indent="-228600">
                        <a:spcBef>
                          <a:spcPct val="20000"/>
                        </a:spcBef>
                        <a:defRPr sz="2000">
                          <a:solidFill>
                            <a:schemeClr val="tx1"/>
                          </a:solidFill>
                          <a:latin typeface="Arial" pitchFamily="34" charset="0"/>
                        </a:defRPr>
                      </a:lvl3pPr>
                      <a:lvl4pPr marL="1600200" indent="-228600">
                        <a:spcBef>
                          <a:spcPct val="20000"/>
                        </a:spcBef>
                        <a:defRPr>
                          <a:solidFill>
                            <a:schemeClr val="tx1"/>
                          </a:solidFill>
                          <a:latin typeface="Arial" pitchFamily="34" charset="0"/>
                        </a:defRPr>
                      </a:lvl4pPr>
                      <a:lvl5pPr marL="2057400" indent="-228600">
                        <a:spcBef>
                          <a:spcPct val="20000"/>
                        </a:spcBef>
                        <a:defRPr>
                          <a:solidFill>
                            <a:schemeClr val="tx1"/>
                          </a:solidFill>
                          <a:latin typeface="Arial" pitchFamily="34" charset="0"/>
                        </a:defRPr>
                      </a:lvl5pPr>
                      <a:lvl6pPr marL="2514600" indent="-228600" eaLnBrk="0" fontAlgn="base" hangingPunct="0">
                        <a:spcBef>
                          <a:spcPct val="20000"/>
                        </a:spcBef>
                        <a:spcAft>
                          <a:spcPct val="0"/>
                        </a:spcAft>
                        <a:defRPr>
                          <a:solidFill>
                            <a:schemeClr val="tx1"/>
                          </a:solidFill>
                          <a:latin typeface="Arial" pitchFamily="34" charset="0"/>
                        </a:defRPr>
                      </a:lvl6pPr>
                      <a:lvl7pPr marL="2971800" indent="-228600" eaLnBrk="0" fontAlgn="base" hangingPunct="0">
                        <a:spcBef>
                          <a:spcPct val="20000"/>
                        </a:spcBef>
                        <a:spcAft>
                          <a:spcPct val="0"/>
                        </a:spcAft>
                        <a:defRPr>
                          <a:solidFill>
                            <a:schemeClr val="tx1"/>
                          </a:solidFill>
                          <a:latin typeface="Arial" pitchFamily="34" charset="0"/>
                        </a:defRPr>
                      </a:lvl7pPr>
                      <a:lvl8pPr marL="3429000" indent="-228600" eaLnBrk="0" fontAlgn="base" hangingPunct="0">
                        <a:spcBef>
                          <a:spcPct val="20000"/>
                        </a:spcBef>
                        <a:spcAft>
                          <a:spcPct val="0"/>
                        </a:spcAft>
                        <a:defRPr>
                          <a:solidFill>
                            <a:schemeClr val="tx1"/>
                          </a:solidFill>
                          <a:latin typeface="Arial" pitchFamily="34" charset="0"/>
                        </a:defRPr>
                      </a:lvl8pPr>
                      <a:lvl9pPr marL="3886200" indent="-228600" eaLnBrk="0" fontAlgn="base" hangingPunct="0">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800" b="1" i="0" u="none" strike="noStrike" cap="none" normalizeH="0" baseline="0" smtClean="0">
                          <a:ln>
                            <a:noFill/>
                          </a:ln>
                          <a:solidFill>
                            <a:srgbClr val="FFFFFF"/>
                          </a:solidFill>
                          <a:effectLst/>
                          <a:latin typeface="Arial" pitchFamily="34" charset="0"/>
                          <a:ea typeface="MS PGothic" pitchFamily="34" charset="-128"/>
                        </a:rPr>
                        <a:t>Thursday</a:t>
                      </a:r>
                      <a:endParaRPr kumimoji="1" lang="ja-JP" altLang="en-US" sz="1800" b="1" i="0" u="none" strike="noStrike" cap="none" normalizeH="0" baseline="0" smtClean="0">
                        <a:ln>
                          <a:noFill/>
                        </a:ln>
                        <a:solidFill>
                          <a:srgbClr val="FFFFFF"/>
                        </a:solidFill>
                        <a:effectLst/>
                        <a:latin typeface="Arial" pitchFamily="34" charset="0"/>
                        <a:ea typeface="MS PGothic" pitchFamily="34"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2D2DB9"/>
                    </a:solidFill>
                  </a:tcPr>
                </a:tc>
              </a:tr>
              <a:tr h="539750">
                <a:tc>
                  <a:txBody>
                    <a:bodyPr/>
                    <a:lstStyle>
                      <a:lvl1pPr>
                        <a:spcBef>
                          <a:spcPct val="20000"/>
                        </a:spcBef>
                        <a:defRPr sz="2800">
                          <a:solidFill>
                            <a:schemeClr val="tx1"/>
                          </a:solidFill>
                          <a:latin typeface="Arial" pitchFamily="34" charset="0"/>
                        </a:defRPr>
                      </a:lvl1pPr>
                      <a:lvl2pPr marL="742950" indent="-285750">
                        <a:spcBef>
                          <a:spcPct val="20000"/>
                        </a:spcBef>
                        <a:defRPr sz="2400">
                          <a:solidFill>
                            <a:schemeClr val="tx1"/>
                          </a:solidFill>
                          <a:latin typeface="Arial" pitchFamily="34" charset="0"/>
                        </a:defRPr>
                      </a:lvl2pPr>
                      <a:lvl3pPr marL="1143000" indent="-228600">
                        <a:spcBef>
                          <a:spcPct val="20000"/>
                        </a:spcBef>
                        <a:defRPr sz="2000">
                          <a:solidFill>
                            <a:schemeClr val="tx1"/>
                          </a:solidFill>
                          <a:latin typeface="Arial" pitchFamily="34" charset="0"/>
                        </a:defRPr>
                      </a:lvl3pPr>
                      <a:lvl4pPr marL="1600200" indent="-228600">
                        <a:spcBef>
                          <a:spcPct val="20000"/>
                        </a:spcBef>
                        <a:defRPr>
                          <a:solidFill>
                            <a:schemeClr val="tx1"/>
                          </a:solidFill>
                          <a:latin typeface="Arial" pitchFamily="34" charset="0"/>
                        </a:defRPr>
                      </a:lvl4pPr>
                      <a:lvl5pPr marL="2057400" indent="-228600">
                        <a:spcBef>
                          <a:spcPct val="20000"/>
                        </a:spcBef>
                        <a:defRPr>
                          <a:solidFill>
                            <a:schemeClr val="tx1"/>
                          </a:solidFill>
                          <a:latin typeface="Arial" pitchFamily="34" charset="0"/>
                        </a:defRPr>
                      </a:lvl5pPr>
                      <a:lvl6pPr marL="2514600" indent="-228600" eaLnBrk="0" fontAlgn="base" hangingPunct="0">
                        <a:spcBef>
                          <a:spcPct val="20000"/>
                        </a:spcBef>
                        <a:spcAft>
                          <a:spcPct val="0"/>
                        </a:spcAft>
                        <a:defRPr>
                          <a:solidFill>
                            <a:schemeClr val="tx1"/>
                          </a:solidFill>
                          <a:latin typeface="Arial" pitchFamily="34" charset="0"/>
                        </a:defRPr>
                      </a:lvl6pPr>
                      <a:lvl7pPr marL="2971800" indent="-228600" eaLnBrk="0" fontAlgn="base" hangingPunct="0">
                        <a:spcBef>
                          <a:spcPct val="20000"/>
                        </a:spcBef>
                        <a:spcAft>
                          <a:spcPct val="0"/>
                        </a:spcAft>
                        <a:defRPr>
                          <a:solidFill>
                            <a:schemeClr val="tx1"/>
                          </a:solidFill>
                          <a:latin typeface="Arial" pitchFamily="34" charset="0"/>
                        </a:defRPr>
                      </a:lvl7pPr>
                      <a:lvl8pPr marL="3429000" indent="-228600" eaLnBrk="0" fontAlgn="base" hangingPunct="0">
                        <a:spcBef>
                          <a:spcPct val="20000"/>
                        </a:spcBef>
                        <a:spcAft>
                          <a:spcPct val="0"/>
                        </a:spcAft>
                        <a:defRPr>
                          <a:solidFill>
                            <a:schemeClr val="tx1"/>
                          </a:solidFill>
                          <a:latin typeface="Arial" pitchFamily="34" charset="0"/>
                        </a:defRPr>
                      </a:lvl8pPr>
                      <a:lvl9pPr marL="3886200" indent="-228600" eaLnBrk="0" fontAlgn="base" hangingPunct="0">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smtClean="0">
                          <a:ln>
                            <a:noFill/>
                          </a:ln>
                          <a:solidFill>
                            <a:srgbClr val="000000"/>
                          </a:solidFill>
                          <a:effectLst/>
                          <a:latin typeface="Arial" pitchFamily="34" charset="0"/>
                          <a:ea typeface="MS PGothic" pitchFamily="34" charset="-128"/>
                        </a:rPr>
                        <a:t>AM1</a:t>
                      </a:r>
                      <a:endParaRPr kumimoji="1" lang="ja-JP" altLang="en-US" sz="1800" b="0" i="0" u="none" strike="noStrike" cap="none" normalizeH="0" baseline="0" smtClean="0">
                        <a:ln>
                          <a:noFill/>
                        </a:ln>
                        <a:solidFill>
                          <a:srgbClr val="000000"/>
                        </a:solidFill>
                        <a:effectLst/>
                        <a:latin typeface="Arial" pitchFamily="34" charset="0"/>
                        <a:ea typeface="MS PGothic" pitchFamily="34"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6"/>
                    </a:solidFill>
                  </a:tcPr>
                </a:tc>
                <a:tc>
                  <a:txBody>
                    <a:bodyPr/>
                    <a:lstStyle>
                      <a:lvl1pPr>
                        <a:spcBef>
                          <a:spcPct val="20000"/>
                        </a:spcBef>
                        <a:defRPr sz="2800">
                          <a:solidFill>
                            <a:schemeClr val="tx1"/>
                          </a:solidFill>
                          <a:latin typeface="Arial" pitchFamily="34" charset="0"/>
                        </a:defRPr>
                      </a:lvl1pPr>
                      <a:lvl2pPr marL="742950" indent="-285750">
                        <a:spcBef>
                          <a:spcPct val="20000"/>
                        </a:spcBef>
                        <a:defRPr sz="2400">
                          <a:solidFill>
                            <a:schemeClr val="tx1"/>
                          </a:solidFill>
                          <a:latin typeface="Arial" pitchFamily="34" charset="0"/>
                        </a:defRPr>
                      </a:lvl2pPr>
                      <a:lvl3pPr marL="1143000" indent="-228600">
                        <a:spcBef>
                          <a:spcPct val="20000"/>
                        </a:spcBef>
                        <a:defRPr sz="2000">
                          <a:solidFill>
                            <a:schemeClr val="tx1"/>
                          </a:solidFill>
                          <a:latin typeface="Arial" pitchFamily="34" charset="0"/>
                        </a:defRPr>
                      </a:lvl3pPr>
                      <a:lvl4pPr marL="1600200" indent="-228600">
                        <a:spcBef>
                          <a:spcPct val="20000"/>
                        </a:spcBef>
                        <a:defRPr>
                          <a:solidFill>
                            <a:schemeClr val="tx1"/>
                          </a:solidFill>
                          <a:latin typeface="Arial" pitchFamily="34" charset="0"/>
                        </a:defRPr>
                      </a:lvl4pPr>
                      <a:lvl5pPr marL="2057400" indent="-228600">
                        <a:spcBef>
                          <a:spcPct val="20000"/>
                        </a:spcBef>
                        <a:defRPr>
                          <a:solidFill>
                            <a:schemeClr val="tx1"/>
                          </a:solidFill>
                          <a:latin typeface="Arial" pitchFamily="34" charset="0"/>
                        </a:defRPr>
                      </a:lvl5pPr>
                      <a:lvl6pPr marL="2514600" indent="-228600" eaLnBrk="0" fontAlgn="base" hangingPunct="0">
                        <a:spcBef>
                          <a:spcPct val="20000"/>
                        </a:spcBef>
                        <a:spcAft>
                          <a:spcPct val="0"/>
                        </a:spcAft>
                        <a:defRPr>
                          <a:solidFill>
                            <a:schemeClr val="tx1"/>
                          </a:solidFill>
                          <a:latin typeface="Arial" pitchFamily="34" charset="0"/>
                        </a:defRPr>
                      </a:lvl6pPr>
                      <a:lvl7pPr marL="2971800" indent="-228600" eaLnBrk="0" fontAlgn="base" hangingPunct="0">
                        <a:spcBef>
                          <a:spcPct val="20000"/>
                        </a:spcBef>
                        <a:spcAft>
                          <a:spcPct val="0"/>
                        </a:spcAft>
                        <a:defRPr>
                          <a:solidFill>
                            <a:schemeClr val="tx1"/>
                          </a:solidFill>
                          <a:latin typeface="Arial" pitchFamily="34" charset="0"/>
                        </a:defRPr>
                      </a:lvl7pPr>
                      <a:lvl8pPr marL="3429000" indent="-228600" eaLnBrk="0" fontAlgn="base" hangingPunct="0">
                        <a:spcBef>
                          <a:spcPct val="20000"/>
                        </a:spcBef>
                        <a:spcAft>
                          <a:spcPct val="0"/>
                        </a:spcAft>
                        <a:defRPr>
                          <a:solidFill>
                            <a:schemeClr val="tx1"/>
                          </a:solidFill>
                          <a:latin typeface="Arial" pitchFamily="34" charset="0"/>
                        </a:defRPr>
                      </a:lvl8pPr>
                      <a:lvl9pPr marL="3886200" indent="-228600" eaLnBrk="0" fontAlgn="base" hangingPunct="0">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smtClean="0">
                          <a:ln>
                            <a:noFill/>
                          </a:ln>
                          <a:solidFill>
                            <a:schemeClr val="tx1"/>
                          </a:solidFill>
                          <a:effectLst/>
                          <a:latin typeface="Arial" pitchFamily="34" charset="0"/>
                          <a:ea typeface="MS PGothic" pitchFamily="34" charset="-128"/>
                        </a:rPr>
                        <a:t>TG4q</a:t>
                      </a:r>
                      <a:endParaRPr kumimoji="1" lang="ja-JP" altLang="en-US" sz="1800" b="0" i="0" u="none" strike="noStrike" cap="none" normalizeH="0" baseline="0" smtClean="0">
                        <a:ln>
                          <a:noFill/>
                        </a:ln>
                        <a:solidFill>
                          <a:schemeClr val="tx1"/>
                        </a:solidFill>
                        <a:effectLst/>
                        <a:latin typeface="Arial" pitchFamily="34" charset="0"/>
                        <a:ea typeface="MS PGothic" pitchFamily="34"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6"/>
                    </a:solidFill>
                  </a:tcPr>
                </a:tc>
                <a:tc>
                  <a:txBody>
                    <a:bodyPr/>
                    <a:lstStyle>
                      <a:lvl1pPr>
                        <a:spcBef>
                          <a:spcPct val="20000"/>
                        </a:spcBef>
                        <a:defRPr sz="2800">
                          <a:solidFill>
                            <a:schemeClr val="tx1"/>
                          </a:solidFill>
                          <a:latin typeface="Arial" pitchFamily="34" charset="0"/>
                        </a:defRPr>
                      </a:lvl1pPr>
                      <a:lvl2pPr marL="742950" indent="-285750">
                        <a:spcBef>
                          <a:spcPct val="20000"/>
                        </a:spcBef>
                        <a:defRPr sz="2400">
                          <a:solidFill>
                            <a:schemeClr val="tx1"/>
                          </a:solidFill>
                          <a:latin typeface="Arial" pitchFamily="34" charset="0"/>
                        </a:defRPr>
                      </a:lvl2pPr>
                      <a:lvl3pPr marL="1143000" indent="-228600">
                        <a:spcBef>
                          <a:spcPct val="20000"/>
                        </a:spcBef>
                        <a:defRPr sz="2000">
                          <a:solidFill>
                            <a:schemeClr val="tx1"/>
                          </a:solidFill>
                          <a:latin typeface="Arial" pitchFamily="34" charset="0"/>
                        </a:defRPr>
                      </a:lvl3pPr>
                      <a:lvl4pPr marL="1600200" indent="-228600">
                        <a:spcBef>
                          <a:spcPct val="20000"/>
                        </a:spcBef>
                        <a:defRPr>
                          <a:solidFill>
                            <a:schemeClr val="tx1"/>
                          </a:solidFill>
                          <a:latin typeface="Arial" pitchFamily="34" charset="0"/>
                        </a:defRPr>
                      </a:lvl4pPr>
                      <a:lvl5pPr marL="2057400" indent="-228600">
                        <a:spcBef>
                          <a:spcPct val="20000"/>
                        </a:spcBef>
                        <a:defRPr>
                          <a:solidFill>
                            <a:schemeClr val="tx1"/>
                          </a:solidFill>
                          <a:latin typeface="Arial" pitchFamily="34" charset="0"/>
                        </a:defRPr>
                      </a:lvl5pPr>
                      <a:lvl6pPr marL="2514600" indent="-228600" eaLnBrk="0" fontAlgn="base" hangingPunct="0">
                        <a:spcBef>
                          <a:spcPct val="20000"/>
                        </a:spcBef>
                        <a:spcAft>
                          <a:spcPct val="0"/>
                        </a:spcAft>
                        <a:defRPr>
                          <a:solidFill>
                            <a:schemeClr val="tx1"/>
                          </a:solidFill>
                          <a:latin typeface="Arial" pitchFamily="34" charset="0"/>
                        </a:defRPr>
                      </a:lvl6pPr>
                      <a:lvl7pPr marL="2971800" indent="-228600" eaLnBrk="0" fontAlgn="base" hangingPunct="0">
                        <a:spcBef>
                          <a:spcPct val="20000"/>
                        </a:spcBef>
                        <a:spcAft>
                          <a:spcPct val="0"/>
                        </a:spcAft>
                        <a:defRPr>
                          <a:solidFill>
                            <a:schemeClr val="tx1"/>
                          </a:solidFill>
                          <a:latin typeface="Arial" pitchFamily="34" charset="0"/>
                        </a:defRPr>
                      </a:lvl7pPr>
                      <a:lvl8pPr marL="3429000" indent="-228600" eaLnBrk="0" fontAlgn="base" hangingPunct="0">
                        <a:spcBef>
                          <a:spcPct val="20000"/>
                        </a:spcBef>
                        <a:spcAft>
                          <a:spcPct val="0"/>
                        </a:spcAft>
                        <a:defRPr>
                          <a:solidFill>
                            <a:schemeClr val="tx1"/>
                          </a:solidFill>
                          <a:latin typeface="Arial" pitchFamily="34" charset="0"/>
                        </a:defRPr>
                      </a:lvl8pPr>
                      <a:lvl9pPr marL="3886200" indent="-228600" eaLnBrk="0" fontAlgn="base" hangingPunct="0">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smtClean="0">
                          <a:ln>
                            <a:noFill/>
                          </a:ln>
                          <a:solidFill>
                            <a:srgbClr val="000000"/>
                          </a:solidFill>
                          <a:effectLst/>
                          <a:latin typeface="Arial" pitchFamily="34" charset="0"/>
                          <a:ea typeface="MS PGothic" pitchFamily="34" charset="-128"/>
                        </a:rPr>
                        <a:t>TG4q</a:t>
                      </a:r>
                      <a:endParaRPr kumimoji="1" lang="ja-JP" altLang="en-US" sz="1800" b="0" i="0" u="none" strike="noStrike" cap="none" normalizeH="0" baseline="0" smtClean="0">
                        <a:ln>
                          <a:noFill/>
                        </a:ln>
                        <a:solidFill>
                          <a:schemeClr val="tx1"/>
                        </a:solidFill>
                        <a:effectLst/>
                        <a:latin typeface="Arial" pitchFamily="34" charset="0"/>
                        <a:ea typeface="MS PGothic" pitchFamily="34"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6"/>
                    </a:solidFill>
                  </a:tcPr>
                </a:tc>
                <a:tc>
                  <a:txBody>
                    <a:bodyPr/>
                    <a:lstStyle>
                      <a:lvl1pPr>
                        <a:spcBef>
                          <a:spcPct val="20000"/>
                        </a:spcBef>
                        <a:defRPr sz="2800">
                          <a:solidFill>
                            <a:schemeClr val="tx1"/>
                          </a:solidFill>
                          <a:latin typeface="Arial" pitchFamily="34" charset="0"/>
                        </a:defRPr>
                      </a:lvl1pPr>
                      <a:lvl2pPr marL="742950" indent="-285750">
                        <a:spcBef>
                          <a:spcPct val="20000"/>
                        </a:spcBef>
                        <a:defRPr sz="2400">
                          <a:solidFill>
                            <a:schemeClr val="tx1"/>
                          </a:solidFill>
                          <a:latin typeface="Arial" pitchFamily="34" charset="0"/>
                        </a:defRPr>
                      </a:lvl2pPr>
                      <a:lvl3pPr marL="1143000" indent="-228600">
                        <a:spcBef>
                          <a:spcPct val="20000"/>
                        </a:spcBef>
                        <a:defRPr sz="2000">
                          <a:solidFill>
                            <a:schemeClr val="tx1"/>
                          </a:solidFill>
                          <a:latin typeface="Arial" pitchFamily="34" charset="0"/>
                        </a:defRPr>
                      </a:lvl3pPr>
                      <a:lvl4pPr marL="1600200" indent="-228600">
                        <a:spcBef>
                          <a:spcPct val="20000"/>
                        </a:spcBef>
                        <a:defRPr>
                          <a:solidFill>
                            <a:schemeClr val="tx1"/>
                          </a:solidFill>
                          <a:latin typeface="Arial" pitchFamily="34" charset="0"/>
                        </a:defRPr>
                      </a:lvl4pPr>
                      <a:lvl5pPr marL="2057400" indent="-228600">
                        <a:spcBef>
                          <a:spcPct val="20000"/>
                        </a:spcBef>
                        <a:defRPr>
                          <a:solidFill>
                            <a:schemeClr val="tx1"/>
                          </a:solidFill>
                          <a:latin typeface="Arial" pitchFamily="34" charset="0"/>
                        </a:defRPr>
                      </a:lvl5pPr>
                      <a:lvl6pPr marL="2514600" indent="-228600" eaLnBrk="0" fontAlgn="base" hangingPunct="0">
                        <a:spcBef>
                          <a:spcPct val="20000"/>
                        </a:spcBef>
                        <a:spcAft>
                          <a:spcPct val="0"/>
                        </a:spcAft>
                        <a:defRPr>
                          <a:solidFill>
                            <a:schemeClr val="tx1"/>
                          </a:solidFill>
                          <a:latin typeface="Arial" pitchFamily="34" charset="0"/>
                        </a:defRPr>
                      </a:lvl6pPr>
                      <a:lvl7pPr marL="2971800" indent="-228600" eaLnBrk="0" fontAlgn="base" hangingPunct="0">
                        <a:spcBef>
                          <a:spcPct val="20000"/>
                        </a:spcBef>
                        <a:spcAft>
                          <a:spcPct val="0"/>
                        </a:spcAft>
                        <a:defRPr>
                          <a:solidFill>
                            <a:schemeClr val="tx1"/>
                          </a:solidFill>
                          <a:latin typeface="Arial" pitchFamily="34" charset="0"/>
                        </a:defRPr>
                      </a:lvl7pPr>
                      <a:lvl8pPr marL="3429000" indent="-228600" eaLnBrk="0" fontAlgn="base" hangingPunct="0">
                        <a:spcBef>
                          <a:spcPct val="20000"/>
                        </a:spcBef>
                        <a:spcAft>
                          <a:spcPct val="0"/>
                        </a:spcAft>
                        <a:defRPr>
                          <a:solidFill>
                            <a:schemeClr val="tx1"/>
                          </a:solidFill>
                          <a:latin typeface="Arial" pitchFamily="34" charset="0"/>
                        </a:defRPr>
                      </a:lvl8pPr>
                      <a:lvl9pPr marL="3886200" indent="-228600" eaLnBrk="0" fontAlgn="base" hangingPunct="0">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smtClean="0">
                          <a:ln>
                            <a:noFill/>
                          </a:ln>
                          <a:solidFill>
                            <a:schemeClr val="tx1"/>
                          </a:solidFill>
                          <a:effectLst/>
                          <a:latin typeface="Arial" pitchFamily="34" charset="0"/>
                          <a:ea typeface="MS PGothic" pitchFamily="34" charset="-128"/>
                        </a:rPr>
                        <a:t>TG4q</a:t>
                      </a:r>
                      <a:endParaRPr kumimoji="1" lang="ja-JP" altLang="en-US" sz="1800" b="0" i="0" u="none" strike="noStrike" cap="none" normalizeH="0" baseline="0" smtClean="0">
                        <a:ln>
                          <a:noFill/>
                        </a:ln>
                        <a:solidFill>
                          <a:schemeClr val="tx1"/>
                        </a:solidFill>
                        <a:effectLst/>
                        <a:latin typeface="Arial" pitchFamily="34" charset="0"/>
                        <a:ea typeface="MS PGothic" pitchFamily="34"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6"/>
                    </a:solidFill>
                  </a:tcPr>
                </a:tc>
              </a:tr>
              <a:tr h="539750">
                <a:tc>
                  <a:txBody>
                    <a:bodyPr/>
                    <a:lstStyle>
                      <a:lvl1pPr>
                        <a:spcBef>
                          <a:spcPct val="20000"/>
                        </a:spcBef>
                        <a:defRPr sz="2800">
                          <a:solidFill>
                            <a:schemeClr val="tx1"/>
                          </a:solidFill>
                          <a:latin typeface="Arial" pitchFamily="34" charset="0"/>
                        </a:defRPr>
                      </a:lvl1pPr>
                      <a:lvl2pPr marL="742950" indent="-285750">
                        <a:spcBef>
                          <a:spcPct val="20000"/>
                        </a:spcBef>
                        <a:defRPr sz="2400">
                          <a:solidFill>
                            <a:schemeClr val="tx1"/>
                          </a:solidFill>
                          <a:latin typeface="Arial" pitchFamily="34" charset="0"/>
                        </a:defRPr>
                      </a:lvl2pPr>
                      <a:lvl3pPr marL="1143000" indent="-228600">
                        <a:spcBef>
                          <a:spcPct val="20000"/>
                        </a:spcBef>
                        <a:defRPr sz="2000">
                          <a:solidFill>
                            <a:schemeClr val="tx1"/>
                          </a:solidFill>
                          <a:latin typeface="Arial" pitchFamily="34" charset="0"/>
                        </a:defRPr>
                      </a:lvl3pPr>
                      <a:lvl4pPr marL="1600200" indent="-228600">
                        <a:spcBef>
                          <a:spcPct val="20000"/>
                        </a:spcBef>
                        <a:defRPr>
                          <a:solidFill>
                            <a:schemeClr val="tx1"/>
                          </a:solidFill>
                          <a:latin typeface="Arial" pitchFamily="34" charset="0"/>
                        </a:defRPr>
                      </a:lvl4pPr>
                      <a:lvl5pPr marL="2057400" indent="-228600">
                        <a:spcBef>
                          <a:spcPct val="20000"/>
                        </a:spcBef>
                        <a:defRPr>
                          <a:solidFill>
                            <a:schemeClr val="tx1"/>
                          </a:solidFill>
                          <a:latin typeface="Arial" pitchFamily="34" charset="0"/>
                        </a:defRPr>
                      </a:lvl5pPr>
                      <a:lvl6pPr marL="2514600" indent="-228600" eaLnBrk="0" fontAlgn="base" hangingPunct="0">
                        <a:spcBef>
                          <a:spcPct val="20000"/>
                        </a:spcBef>
                        <a:spcAft>
                          <a:spcPct val="0"/>
                        </a:spcAft>
                        <a:defRPr>
                          <a:solidFill>
                            <a:schemeClr val="tx1"/>
                          </a:solidFill>
                          <a:latin typeface="Arial" pitchFamily="34" charset="0"/>
                        </a:defRPr>
                      </a:lvl6pPr>
                      <a:lvl7pPr marL="2971800" indent="-228600" eaLnBrk="0" fontAlgn="base" hangingPunct="0">
                        <a:spcBef>
                          <a:spcPct val="20000"/>
                        </a:spcBef>
                        <a:spcAft>
                          <a:spcPct val="0"/>
                        </a:spcAft>
                        <a:defRPr>
                          <a:solidFill>
                            <a:schemeClr val="tx1"/>
                          </a:solidFill>
                          <a:latin typeface="Arial" pitchFamily="34" charset="0"/>
                        </a:defRPr>
                      </a:lvl7pPr>
                      <a:lvl8pPr marL="3429000" indent="-228600" eaLnBrk="0" fontAlgn="base" hangingPunct="0">
                        <a:spcBef>
                          <a:spcPct val="20000"/>
                        </a:spcBef>
                        <a:spcAft>
                          <a:spcPct val="0"/>
                        </a:spcAft>
                        <a:defRPr>
                          <a:solidFill>
                            <a:schemeClr val="tx1"/>
                          </a:solidFill>
                          <a:latin typeface="Arial" pitchFamily="34" charset="0"/>
                        </a:defRPr>
                      </a:lvl8pPr>
                      <a:lvl9pPr marL="3886200" indent="-228600" eaLnBrk="0" fontAlgn="base" hangingPunct="0">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smtClean="0">
                          <a:ln>
                            <a:noFill/>
                          </a:ln>
                          <a:solidFill>
                            <a:srgbClr val="000000"/>
                          </a:solidFill>
                          <a:effectLst/>
                          <a:latin typeface="Arial" pitchFamily="34" charset="0"/>
                          <a:ea typeface="MS PGothic" pitchFamily="34" charset="-128"/>
                        </a:rPr>
                        <a:t>AM2</a:t>
                      </a:r>
                      <a:endParaRPr kumimoji="1" lang="ja-JP" altLang="en-US" sz="1800" b="0" i="0" u="none" strike="noStrike" cap="none" normalizeH="0" baseline="0" smtClean="0">
                        <a:ln>
                          <a:noFill/>
                        </a:ln>
                        <a:solidFill>
                          <a:srgbClr val="000000"/>
                        </a:solidFill>
                        <a:effectLst/>
                        <a:latin typeface="Arial" pitchFamily="34" charset="0"/>
                        <a:ea typeface="MS PGothic" pitchFamily="34"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3"/>
                    </a:solidFill>
                  </a:tcPr>
                </a:tc>
                <a:tc>
                  <a:txBody>
                    <a:bodyPr/>
                    <a:lstStyle>
                      <a:lvl1pPr>
                        <a:spcBef>
                          <a:spcPct val="20000"/>
                        </a:spcBef>
                        <a:defRPr sz="2800">
                          <a:solidFill>
                            <a:schemeClr val="tx1"/>
                          </a:solidFill>
                          <a:latin typeface="Arial" pitchFamily="34" charset="0"/>
                        </a:defRPr>
                      </a:lvl1pPr>
                      <a:lvl2pPr marL="742950" indent="-285750">
                        <a:spcBef>
                          <a:spcPct val="20000"/>
                        </a:spcBef>
                        <a:defRPr sz="2400">
                          <a:solidFill>
                            <a:schemeClr val="tx1"/>
                          </a:solidFill>
                          <a:latin typeface="Arial" pitchFamily="34" charset="0"/>
                        </a:defRPr>
                      </a:lvl2pPr>
                      <a:lvl3pPr marL="1143000" indent="-228600">
                        <a:spcBef>
                          <a:spcPct val="20000"/>
                        </a:spcBef>
                        <a:defRPr sz="2000">
                          <a:solidFill>
                            <a:schemeClr val="tx1"/>
                          </a:solidFill>
                          <a:latin typeface="Arial" pitchFamily="34" charset="0"/>
                        </a:defRPr>
                      </a:lvl3pPr>
                      <a:lvl4pPr marL="1600200" indent="-228600">
                        <a:spcBef>
                          <a:spcPct val="20000"/>
                        </a:spcBef>
                        <a:defRPr>
                          <a:solidFill>
                            <a:schemeClr val="tx1"/>
                          </a:solidFill>
                          <a:latin typeface="Arial" pitchFamily="34" charset="0"/>
                        </a:defRPr>
                      </a:lvl4pPr>
                      <a:lvl5pPr marL="2057400" indent="-228600">
                        <a:spcBef>
                          <a:spcPct val="20000"/>
                        </a:spcBef>
                        <a:defRPr>
                          <a:solidFill>
                            <a:schemeClr val="tx1"/>
                          </a:solidFill>
                          <a:latin typeface="Arial" pitchFamily="34" charset="0"/>
                        </a:defRPr>
                      </a:lvl5pPr>
                      <a:lvl6pPr marL="2514600" indent="-228600" eaLnBrk="0" fontAlgn="base" hangingPunct="0">
                        <a:spcBef>
                          <a:spcPct val="20000"/>
                        </a:spcBef>
                        <a:spcAft>
                          <a:spcPct val="0"/>
                        </a:spcAft>
                        <a:defRPr>
                          <a:solidFill>
                            <a:schemeClr val="tx1"/>
                          </a:solidFill>
                          <a:latin typeface="Arial" pitchFamily="34" charset="0"/>
                        </a:defRPr>
                      </a:lvl6pPr>
                      <a:lvl7pPr marL="2971800" indent="-228600" eaLnBrk="0" fontAlgn="base" hangingPunct="0">
                        <a:spcBef>
                          <a:spcPct val="20000"/>
                        </a:spcBef>
                        <a:spcAft>
                          <a:spcPct val="0"/>
                        </a:spcAft>
                        <a:defRPr>
                          <a:solidFill>
                            <a:schemeClr val="tx1"/>
                          </a:solidFill>
                          <a:latin typeface="Arial" pitchFamily="34" charset="0"/>
                        </a:defRPr>
                      </a:lvl7pPr>
                      <a:lvl8pPr marL="3429000" indent="-228600" eaLnBrk="0" fontAlgn="base" hangingPunct="0">
                        <a:spcBef>
                          <a:spcPct val="20000"/>
                        </a:spcBef>
                        <a:spcAft>
                          <a:spcPct val="0"/>
                        </a:spcAft>
                        <a:defRPr>
                          <a:solidFill>
                            <a:schemeClr val="tx1"/>
                          </a:solidFill>
                          <a:latin typeface="Arial" pitchFamily="34" charset="0"/>
                        </a:defRPr>
                      </a:lvl8pPr>
                      <a:lvl9pPr marL="3886200" indent="-228600" eaLnBrk="0" fontAlgn="base" hangingPunct="0">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smtClean="0">
                        <a:ln>
                          <a:noFill/>
                        </a:ln>
                        <a:solidFill>
                          <a:schemeClr val="tx1"/>
                        </a:solidFill>
                        <a:effectLst/>
                        <a:latin typeface="Arial" pitchFamily="34" charset="0"/>
                        <a:ea typeface="MS PGothic" pitchFamily="34"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3"/>
                    </a:solidFill>
                  </a:tcPr>
                </a:tc>
                <a:tc>
                  <a:txBody>
                    <a:bodyPr/>
                    <a:lstStyle>
                      <a:lvl1pPr>
                        <a:spcBef>
                          <a:spcPct val="20000"/>
                        </a:spcBef>
                        <a:defRPr sz="2800">
                          <a:solidFill>
                            <a:schemeClr val="tx1"/>
                          </a:solidFill>
                          <a:latin typeface="Arial" pitchFamily="34" charset="0"/>
                        </a:defRPr>
                      </a:lvl1pPr>
                      <a:lvl2pPr marL="742950" indent="-285750">
                        <a:spcBef>
                          <a:spcPct val="20000"/>
                        </a:spcBef>
                        <a:defRPr sz="2400">
                          <a:solidFill>
                            <a:schemeClr val="tx1"/>
                          </a:solidFill>
                          <a:latin typeface="Arial" pitchFamily="34" charset="0"/>
                        </a:defRPr>
                      </a:lvl2pPr>
                      <a:lvl3pPr marL="1143000" indent="-228600">
                        <a:spcBef>
                          <a:spcPct val="20000"/>
                        </a:spcBef>
                        <a:defRPr sz="2000">
                          <a:solidFill>
                            <a:schemeClr val="tx1"/>
                          </a:solidFill>
                          <a:latin typeface="Arial" pitchFamily="34" charset="0"/>
                        </a:defRPr>
                      </a:lvl3pPr>
                      <a:lvl4pPr marL="1600200" indent="-228600">
                        <a:spcBef>
                          <a:spcPct val="20000"/>
                        </a:spcBef>
                        <a:defRPr>
                          <a:solidFill>
                            <a:schemeClr val="tx1"/>
                          </a:solidFill>
                          <a:latin typeface="Arial" pitchFamily="34" charset="0"/>
                        </a:defRPr>
                      </a:lvl4pPr>
                      <a:lvl5pPr marL="2057400" indent="-228600">
                        <a:spcBef>
                          <a:spcPct val="20000"/>
                        </a:spcBef>
                        <a:defRPr>
                          <a:solidFill>
                            <a:schemeClr val="tx1"/>
                          </a:solidFill>
                          <a:latin typeface="Arial" pitchFamily="34" charset="0"/>
                        </a:defRPr>
                      </a:lvl5pPr>
                      <a:lvl6pPr marL="2514600" indent="-228600" eaLnBrk="0" fontAlgn="base" hangingPunct="0">
                        <a:spcBef>
                          <a:spcPct val="20000"/>
                        </a:spcBef>
                        <a:spcAft>
                          <a:spcPct val="0"/>
                        </a:spcAft>
                        <a:defRPr>
                          <a:solidFill>
                            <a:schemeClr val="tx1"/>
                          </a:solidFill>
                          <a:latin typeface="Arial" pitchFamily="34" charset="0"/>
                        </a:defRPr>
                      </a:lvl6pPr>
                      <a:lvl7pPr marL="2971800" indent="-228600" eaLnBrk="0" fontAlgn="base" hangingPunct="0">
                        <a:spcBef>
                          <a:spcPct val="20000"/>
                        </a:spcBef>
                        <a:spcAft>
                          <a:spcPct val="0"/>
                        </a:spcAft>
                        <a:defRPr>
                          <a:solidFill>
                            <a:schemeClr val="tx1"/>
                          </a:solidFill>
                          <a:latin typeface="Arial" pitchFamily="34" charset="0"/>
                        </a:defRPr>
                      </a:lvl7pPr>
                      <a:lvl8pPr marL="3429000" indent="-228600" eaLnBrk="0" fontAlgn="base" hangingPunct="0">
                        <a:spcBef>
                          <a:spcPct val="20000"/>
                        </a:spcBef>
                        <a:spcAft>
                          <a:spcPct val="0"/>
                        </a:spcAft>
                        <a:defRPr>
                          <a:solidFill>
                            <a:schemeClr val="tx1"/>
                          </a:solidFill>
                          <a:latin typeface="Arial" pitchFamily="34" charset="0"/>
                        </a:defRPr>
                      </a:lvl8pPr>
                      <a:lvl9pPr marL="3886200" indent="-228600" eaLnBrk="0" fontAlgn="base" hangingPunct="0">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smtClean="0">
                        <a:ln>
                          <a:noFill/>
                        </a:ln>
                        <a:solidFill>
                          <a:schemeClr val="tx1"/>
                        </a:solidFill>
                        <a:effectLst/>
                        <a:latin typeface="Arial" pitchFamily="34" charset="0"/>
                        <a:ea typeface="MS PGothic" pitchFamily="34"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3"/>
                    </a:solidFill>
                  </a:tcPr>
                </a:tc>
                <a:tc>
                  <a:txBody>
                    <a:bodyPr/>
                    <a:lstStyle>
                      <a:lvl1pPr>
                        <a:spcBef>
                          <a:spcPct val="20000"/>
                        </a:spcBef>
                        <a:defRPr sz="2800">
                          <a:solidFill>
                            <a:schemeClr val="tx1"/>
                          </a:solidFill>
                          <a:latin typeface="Arial" pitchFamily="34" charset="0"/>
                        </a:defRPr>
                      </a:lvl1pPr>
                      <a:lvl2pPr marL="742950" indent="-285750">
                        <a:spcBef>
                          <a:spcPct val="20000"/>
                        </a:spcBef>
                        <a:defRPr sz="2400">
                          <a:solidFill>
                            <a:schemeClr val="tx1"/>
                          </a:solidFill>
                          <a:latin typeface="Arial" pitchFamily="34" charset="0"/>
                        </a:defRPr>
                      </a:lvl2pPr>
                      <a:lvl3pPr marL="1143000" indent="-228600">
                        <a:spcBef>
                          <a:spcPct val="20000"/>
                        </a:spcBef>
                        <a:defRPr sz="2000">
                          <a:solidFill>
                            <a:schemeClr val="tx1"/>
                          </a:solidFill>
                          <a:latin typeface="Arial" pitchFamily="34" charset="0"/>
                        </a:defRPr>
                      </a:lvl3pPr>
                      <a:lvl4pPr marL="1600200" indent="-228600">
                        <a:spcBef>
                          <a:spcPct val="20000"/>
                        </a:spcBef>
                        <a:defRPr>
                          <a:solidFill>
                            <a:schemeClr val="tx1"/>
                          </a:solidFill>
                          <a:latin typeface="Arial" pitchFamily="34" charset="0"/>
                        </a:defRPr>
                      </a:lvl4pPr>
                      <a:lvl5pPr marL="2057400" indent="-228600">
                        <a:spcBef>
                          <a:spcPct val="20000"/>
                        </a:spcBef>
                        <a:defRPr>
                          <a:solidFill>
                            <a:schemeClr val="tx1"/>
                          </a:solidFill>
                          <a:latin typeface="Arial" pitchFamily="34" charset="0"/>
                        </a:defRPr>
                      </a:lvl5pPr>
                      <a:lvl6pPr marL="2514600" indent="-228600" eaLnBrk="0" fontAlgn="base" hangingPunct="0">
                        <a:spcBef>
                          <a:spcPct val="20000"/>
                        </a:spcBef>
                        <a:spcAft>
                          <a:spcPct val="0"/>
                        </a:spcAft>
                        <a:defRPr>
                          <a:solidFill>
                            <a:schemeClr val="tx1"/>
                          </a:solidFill>
                          <a:latin typeface="Arial" pitchFamily="34" charset="0"/>
                        </a:defRPr>
                      </a:lvl6pPr>
                      <a:lvl7pPr marL="2971800" indent="-228600" eaLnBrk="0" fontAlgn="base" hangingPunct="0">
                        <a:spcBef>
                          <a:spcPct val="20000"/>
                        </a:spcBef>
                        <a:spcAft>
                          <a:spcPct val="0"/>
                        </a:spcAft>
                        <a:defRPr>
                          <a:solidFill>
                            <a:schemeClr val="tx1"/>
                          </a:solidFill>
                          <a:latin typeface="Arial" pitchFamily="34" charset="0"/>
                        </a:defRPr>
                      </a:lvl7pPr>
                      <a:lvl8pPr marL="3429000" indent="-228600" eaLnBrk="0" fontAlgn="base" hangingPunct="0">
                        <a:spcBef>
                          <a:spcPct val="20000"/>
                        </a:spcBef>
                        <a:spcAft>
                          <a:spcPct val="0"/>
                        </a:spcAft>
                        <a:defRPr>
                          <a:solidFill>
                            <a:schemeClr val="tx1"/>
                          </a:solidFill>
                          <a:latin typeface="Arial" pitchFamily="34" charset="0"/>
                        </a:defRPr>
                      </a:lvl8pPr>
                      <a:lvl9pPr marL="3886200" indent="-228600" eaLnBrk="0" fontAlgn="base" hangingPunct="0">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smtClean="0">
                          <a:ln>
                            <a:noFill/>
                          </a:ln>
                          <a:solidFill>
                            <a:srgbClr val="000000"/>
                          </a:solidFill>
                          <a:effectLst/>
                          <a:latin typeface="Arial" pitchFamily="34" charset="0"/>
                          <a:ea typeface="MS PGothic" pitchFamily="34" charset="-128"/>
                        </a:rPr>
                        <a:t>TG4q</a:t>
                      </a:r>
                      <a:endParaRPr kumimoji="1" lang="ja-JP" altLang="en-US" sz="1800" b="0" i="0" u="none" strike="noStrike" cap="none" normalizeH="0" baseline="0" smtClean="0">
                        <a:ln>
                          <a:noFill/>
                        </a:ln>
                        <a:solidFill>
                          <a:schemeClr val="tx1"/>
                        </a:solidFill>
                        <a:effectLst/>
                        <a:latin typeface="Arial" pitchFamily="34" charset="0"/>
                        <a:ea typeface="MS PGothic" pitchFamily="34"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3"/>
                    </a:solidFill>
                  </a:tcPr>
                </a:tc>
              </a:tr>
              <a:tr h="539750">
                <a:tc>
                  <a:txBody>
                    <a:bodyPr/>
                    <a:lstStyle>
                      <a:lvl1pPr>
                        <a:spcBef>
                          <a:spcPct val="20000"/>
                        </a:spcBef>
                        <a:defRPr sz="2800">
                          <a:solidFill>
                            <a:schemeClr val="tx1"/>
                          </a:solidFill>
                          <a:latin typeface="Arial" pitchFamily="34" charset="0"/>
                        </a:defRPr>
                      </a:lvl1pPr>
                      <a:lvl2pPr marL="742950" indent="-285750">
                        <a:spcBef>
                          <a:spcPct val="20000"/>
                        </a:spcBef>
                        <a:defRPr sz="2400">
                          <a:solidFill>
                            <a:schemeClr val="tx1"/>
                          </a:solidFill>
                          <a:latin typeface="Arial" pitchFamily="34" charset="0"/>
                        </a:defRPr>
                      </a:lvl2pPr>
                      <a:lvl3pPr marL="1143000" indent="-228600">
                        <a:spcBef>
                          <a:spcPct val="20000"/>
                        </a:spcBef>
                        <a:defRPr sz="2000">
                          <a:solidFill>
                            <a:schemeClr val="tx1"/>
                          </a:solidFill>
                          <a:latin typeface="Arial" pitchFamily="34" charset="0"/>
                        </a:defRPr>
                      </a:lvl3pPr>
                      <a:lvl4pPr marL="1600200" indent="-228600">
                        <a:spcBef>
                          <a:spcPct val="20000"/>
                        </a:spcBef>
                        <a:defRPr>
                          <a:solidFill>
                            <a:schemeClr val="tx1"/>
                          </a:solidFill>
                          <a:latin typeface="Arial" pitchFamily="34" charset="0"/>
                        </a:defRPr>
                      </a:lvl4pPr>
                      <a:lvl5pPr marL="2057400" indent="-228600">
                        <a:spcBef>
                          <a:spcPct val="20000"/>
                        </a:spcBef>
                        <a:defRPr>
                          <a:solidFill>
                            <a:schemeClr val="tx1"/>
                          </a:solidFill>
                          <a:latin typeface="Arial" pitchFamily="34" charset="0"/>
                        </a:defRPr>
                      </a:lvl5pPr>
                      <a:lvl6pPr marL="2514600" indent="-228600" eaLnBrk="0" fontAlgn="base" hangingPunct="0">
                        <a:spcBef>
                          <a:spcPct val="20000"/>
                        </a:spcBef>
                        <a:spcAft>
                          <a:spcPct val="0"/>
                        </a:spcAft>
                        <a:defRPr>
                          <a:solidFill>
                            <a:schemeClr val="tx1"/>
                          </a:solidFill>
                          <a:latin typeface="Arial" pitchFamily="34" charset="0"/>
                        </a:defRPr>
                      </a:lvl6pPr>
                      <a:lvl7pPr marL="2971800" indent="-228600" eaLnBrk="0" fontAlgn="base" hangingPunct="0">
                        <a:spcBef>
                          <a:spcPct val="20000"/>
                        </a:spcBef>
                        <a:spcAft>
                          <a:spcPct val="0"/>
                        </a:spcAft>
                        <a:defRPr>
                          <a:solidFill>
                            <a:schemeClr val="tx1"/>
                          </a:solidFill>
                          <a:latin typeface="Arial" pitchFamily="34" charset="0"/>
                        </a:defRPr>
                      </a:lvl7pPr>
                      <a:lvl8pPr marL="3429000" indent="-228600" eaLnBrk="0" fontAlgn="base" hangingPunct="0">
                        <a:spcBef>
                          <a:spcPct val="20000"/>
                        </a:spcBef>
                        <a:spcAft>
                          <a:spcPct val="0"/>
                        </a:spcAft>
                        <a:defRPr>
                          <a:solidFill>
                            <a:schemeClr val="tx1"/>
                          </a:solidFill>
                          <a:latin typeface="Arial" pitchFamily="34" charset="0"/>
                        </a:defRPr>
                      </a:lvl8pPr>
                      <a:lvl9pPr marL="3886200" indent="-228600" eaLnBrk="0" fontAlgn="base" hangingPunct="0">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smtClean="0">
                          <a:ln>
                            <a:noFill/>
                          </a:ln>
                          <a:solidFill>
                            <a:srgbClr val="000000"/>
                          </a:solidFill>
                          <a:effectLst/>
                          <a:latin typeface="Arial" pitchFamily="34" charset="0"/>
                          <a:ea typeface="MS PGothic" pitchFamily="34" charset="-128"/>
                        </a:rPr>
                        <a:t>PM1</a:t>
                      </a:r>
                      <a:endParaRPr kumimoji="1" lang="ja-JP" altLang="en-US" sz="1800" b="0" i="0" u="none" strike="noStrike" cap="none" normalizeH="0" baseline="0" smtClean="0">
                        <a:ln>
                          <a:noFill/>
                        </a:ln>
                        <a:solidFill>
                          <a:srgbClr val="000000"/>
                        </a:solidFill>
                        <a:effectLst/>
                        <a:latin typeface="Arial" pitchFamily="34" charset="0"/>
                        <a:ea typeface="MS PGothic" pitchFamily="34"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6"/>
                    </a:solidFill>
                  </a:tcPr>
                </a:tc>
                <a:tc>
                  <a:txBody>
                    <a:bodyPr/>
                    <a:lstStyle>
                      <a:lvl1pPr>
                        <a:spcBef>
                          <a:spcPct val="20000"/>
                        </a:spcBef>
                        <a:defRPr sz="2800">
                          <a:solidFill>
                            <a:schemeClr val="tx1"/>
                          </a:solidFill>
                          <a:latin typeface="Arial" pitchFamily="34" charset="0"/>
                        </a:defRPr>
                      </a:lvl1pPr>
                      <a:lvl2pPr marL="742950" indent="-285750">
                        <a:spcBef>
                          <a:spcPct val="20000"/>
                        </a:spcBef>
                        <a:defRPr sz="2400">
                          <a:solidFill>
                            <a:schemeClr val="tx1"/>
                          </a:solidFill>
                          <a:latin typeface="Arial" pitchFamily="34" charset="0"/>
                        </a:defRPr>
                      </a:lvl2pPr>
                      <a:lvl3pPr marL="1143000" indent="-228600">
                        <a:spcBef>
                          <a:spcPct val="20000"/>
                        </a:spcBef>
                        <a:defRPr sz="2000">
                          <a:solidFill>
                            <a:schemeClr val="tx1"/>
                          </a:solidFill>
                          <a:latin typeface="Arial" pitchFamily="34" charset="0"/>
                        </a:defRPr>
                      </a:lvl3pPr>
                      <a:lvl4pPr marL="1600200" indent="-228600">
                        <a:spcBef>
                          <a:spcPct val="20000"/>
                        </a:spcBef>
                        <a:defRPr>
                          <a:solidFill>
                            <a:schemeClr val="tx1"/>
                          </a:solidFill>
                          <a:latin typeface="Arial" pitchFamily="34" charset="0"/>
                        </a:defRPr>
                      </a:lvl4pPr>
                      <a:lvl5pPr marL="2057400" indent="-228600">
                        <a:spcBef>
                          <a:spcPct val="20000"/>
                        </a:spcBef>
                        <a:defRPr>
                          <a:solidFill>
                            <a:schemeClr val="tx1"/>
                          </a:solidFill>
                          <a:latin typeface="Arial" pitchFamily="34" charset="0"/>
                        </a:defRPr>
                      </a:lvl5pPr>
                      <a:lvl6pPr marL="2514600" indent="-228600" eaLnBrk="0" fontAlgn="base" hangingPunct="0">
                        <a:spcBef>
                          <a:spcPct val="20000"/>
                        </a:spcBef>
                        <a:spcAft>
                          <a:spcPct val="0"/>
                        </a:spcAft>
                        <a:defRPr>
                          <a:solidFill>
                            <a:schemeClr val="tx1"/>
                          </a:solidFill>
                          <a:latin typeface="Arial" pitchFamily="34" charset="0"/>
                        </a:defRPr>
                      </a:lvl6pPr>
                      <a:lvl7pPr marL="2971800" indent="-228600" eaLnBrk="0" fontAlgn="base" hangingPunct="0">
                        <a:spcBef>
                          <a:spcPct val="20000"/>
                        </a:spcBef>
                        <a:spcAft>
                          <a:spcPct val="0"/>
                        </a:spcAft>
                        <a:defRPr>
                          <a:solidFill>
                            <a:schemeClr val="tx1"/>
                          </a:solidFill>
                          <a:latin typeface="Arial" pitchFamily="34" charset="0"/>
                        </a:defRPr>
                      </a:lvl7pPr>
                      <a:lvl8pPr marL="3429000" indent="-228600" eaLnBrk="0" fontAlgn="base" hangingPunct="0">
                        <a:spcBef>
                          <a:spcPct val="20000"/>
                        </a:spcBef>
                        <a:spcAft>
                          <a:spcPct val="0"/>
                        </a:spcAft>
                        <a:defRPr>
                          <a:solidFill>
                            <a:schemeClr val="tx1"/>
                          </a:solidFill>
                          <a:latin typeface="Arial" pitchFamily="34" charset="0"/>
                        </a:defRPr>
                      </a:lvl8pPr>
                      <a:lvl9pPr marL="3886200" indent="-228600" eaLnBrk="0" fontAlgn="base" hangingPunct="0">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smtClean="0">
                        <a:ln>
                          <a:noFill/>
                        </a:ln>
                        <a:solidFill>
                          <a:schemeClr val="tx1"/>
                        </a:solidFill>
                        <a:effectLst/>
                        <a:latin typeface="Arial" pitchFamily="34" charset="0"/>
                        <a:ea typeface="MS PGothic" pitchFamily="34"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6"/>
                    </a:solidFill>
                  </a:tcPr>
                </a:tc>
                <a:tc>
                  <a:txBody>
                    <a:bodyPr/>
                    <a:lstStyle>
                      <a:lvl1pPr>
                        <a:spcBef>
                          <a:spcPct val="20000"/>
                        </a:spcBef>
                        <a:defRPr sz="2800">
                          <a:solidFill>
                            <a:schemeClr val="tx1"/>
                          </a:solidFill>
                          <a:latin typeface="Arial" pitchFamily="34" charset="0"/>
                        </a:defRPr>
                      </a:lvl1pPr>
                      <a:lvl2pPr marL="742950" indent="-285750">
                        <a:spcBef>
                          <a:spcPct val="20000"/>
                        </a:spcBef>
                        <a:defRPr sz="2400">
                          <a:solidFill>
                            <a:schemeClr val="tx1"/>
                          </a:solidFill>
                          <a:latin typeface="Arial" pitchFamily="34" charset="0"/>
                        </a:defRPr>
                      </a:lvl2pPr>
                      <a:lvl3pPr marL="1143000" indent="-228600">
                        <a:spcBef>
                          <a:spcPct val="20000"/>
                        </a:spcBef>
                        <a:defRPr sz="2000">
                          <a:solidFill>
                            <a:schemeClr val="tx1"/>
                          </a:solidFill>
                          <a:latin typeface="Arial" pitchFamily="34" charset="0"/>
                        </a:defRPr>
                      </a:lvl3pPr>
                      <a:lvl4pPr marL="1600200" indent="-228600">
                        <a:spcBef>
                          <a:spcPct val="20000"/>
                        </a:spcBef>
                        <a:defRPr>
                          <a:solidFill>
                            <a:schemeClr val="tx1"/>
                          </a:solidFill>
                          <a:latin typeface="Arial" pitchFamily="34" charset="0"/>
                        </a:defRPr>
                      </a:lvl4pPr>
                      <a:lvl5pPr marL="2057400" indent="-228600">
                        <a:spcBef>
                          <a:spcPct val="20000"/>
                        </a:spcBef>
                        <a:defRPr>
                          <a:solidFill>
                            <a:schemeClr val="tx1"/>
                          </a:solidFill>
                          <a:latin typeface="Arial" pitchFamily="34" charset="0"/>
                        </a:defRPr>
                      </a:lvl5pPr>
                      <a:lvl6pPr marL="2514600" indent="-228600" eaLnBrk="0" fontAlgn="base" hangingPunct="0">
                        <a:spcBef>
                          <a:spcPct val="20000"/>
                        </a:spcBef>
                        <a:spcAft>
                          <a:spcPct val="0"/>
                        </a:spcAft>
                        <a:defRPr>
                          <a:solidFill>
                            <a:schemeClr val="tx1"/>
                          </a:solidFill>
                          <a:latin typeface="Arial" pitchFamily="34" charset="0"/>
                        </a:defRPr>
                      </a:lvl6pPr>
                      <a:lvl7pPr marL="2971800" indent="-228600" eaLnBrk="0" fontAlgn="base" hangingPunct="0">
                        <a:spcBef>
                          <a:spcPct val="20000"/>
                        </a:spcBef>
                        <a:spcAft>
                          <a:spcPct val="0"/>
                        </a:spcAft>
                        <a:defRPr>
                          <a:solidFill>
                            <a:schemeClr val="tx1"/>
                          </a:solidFill>
                          <a:latin typeface="Arial" pitchFamily="34" charset="0"/>
                        </a:defRPr>
                      </a:lvl7pPr>
                      <a:lvl8pPr marL="3429000" indent="-228600" eaLnBrk="0" fontAlgn="base" hangingPunct="0">
                        <a:spcBef>
                          <a:spcPct val="20000"/>
                        </a:spcBef>
                        <a:spcAft>
                          <a:spcPct val="0"/>
                        </a:spcAft>
                        <a:defRPr>
                          <a:solidFill>
                            <a:schemeClr val="tx1"/>
                          </a:solidFill>
                          <a:latin typeface="Arial" pitchFamily="34" charset="0"/>
                        </a:defRPr>
                      </a:lvl8pPr>
                      <a:lvl9pPr marL="3886200" indent="-228600" eaLnBrk="0" fontAlgn="base" hangingPunct="0">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en-US" altLang="ja-JP" sz="1800" b="0" i="0" u="none" strike="noStrike" cap="none" normalizeH="0" baseline="0" dirty="0" smtClean="0">
                          <a:ln>
                            <a:noFill/>
                          </a:ln>
                          <a:solidFill>
                            <a:srgbClr val="FF0000"/>
                          </a:solidFill>
                          <a:effectLst/>
                          <a:latin typeface="Arial" pitchFamily="34" charset="0"/>
                          <a:ea typeface="MS PGothic" pitchFamily="34" charset="-128"/>
                        </a:rPr>
                        <a:t>TG4q</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6"/>
                    </a:solidFill>
                  </a:tcPr>
                </a:tc>
                <a:tc>
                  <a:txBody>
                    <a:bodyPr/>
                    <a:lstStyle>
                      <a:lvl1pPr>
                        <a:spcBef>
                          <a:spcPct val="20000"/>
                        </a:spcBef>
                        <a:defRPr sz="2800">
                          <a:solidFill>
                            <a:schemeClr val="tx1"/>
                          </a:solidFill>
                          <a:latin typeface="Arial" pitchFamily="34" charset="0"/>
                        </a:defRPr>
                      </a:lvl1pPr>
                      <a:lvl2pPr marL="742950" indent="-285750">
                        <a:spcBef>
                          <a:spcPct val="20000"/>
                        </a:spcBef>
                        <a:defRPr sz="2400">
                          <a:solidFill>
                            <a:schemeClr val="tx1"/>
                          </a:solidFill>
                          <a:latin typeface="Arial" pitchFamily="34" charset="0"/>
                        </a:defRPr>
                      </a:lvl2pPr>
                      <a:lvl3pPr marL="1143000" indent="-228600">
                        <a:spcBef>
                          <a:spcPct val="20000"/>
                        </a:spcBef>
                        <a:defRPr sz="2000">
                          <a:solidFill>
                            <a:schemeClr val="tx1"/>
                          </a:solidFill>
                          <a:latin typeface="Arial" pitchFamily="34" charset="0"/>
                        </a:defRPr>
                      </a:lvl3pPr>
                      <a:lvl4pPr marL="1600200" indent="-228600">
                        <a:spcBef>
                          <a:spcPct val="20000"/>
                        </a:spcBef>
                        <a:defRPr>
                          <a:solidFill>
                            <a:schemeClr val="tx1"/>
                          </a:solidFill>
                          <a:latin typeface="Arial" pitchFamily="34" charset="0"/>
                        </a:defRPr>
                      </a:lvl4pPr>
                      <a:lvl5pPr marL="2057400" indent="-228600">
                        <a:spcBef>
                          <a:spcPct val="20000"/>
                        </a:spcBef>
                        <a:defRPr>
                          <a:solidFill>
                            <a:schemeClr val="tx1"/>
                          </a:solidFill>
                          <a:latin typeface="Arial" pitchFamily="34" charset="0"/>
                        </a:defRPr>
                      </a:lvl5pPr>
                      <a:lvl6pPr marL="2514600" indent="-228600" eaLnBrk="0" fontAlgn="base" hangingPunct="0">
                        <a:spcBef>
                          <a:spcPct val="20000"/>
                        </a:spcBef>
                        <a:spcAft>
                          <a:spcPct val="0"/>
                        </a:spcAft>
                        <a:defRPr>
                          <a:solidFill>
                            <a:schemeClr val="tx1"/>
                          </a:solidFill>
                          <a:latin typeface="Arial" pitchFamily="34" charset="0"/>
                        </a:defRPr>
                      </a:lvl6pPr>
                      <a:lvl7pPr marL="2971800" indent="-228600" eaLnBrk="0" fontAlgn="base" hangingPunct="0">
                        <a:spcBef>
                          <a:spcPct val="20000"/>
                        </a:spcBef>
                        <a:spcAft>
                          <a:spcPct val="0"/>
                        </a:spcAft>
                        <a:defRPr>
                          <a:solidFill>
                            <a:schemeClr val="tx1"/>
                          </a:solidFill>
                          <a:latin typeface="Arial" pitchFamily="34" charset="0"/>
                        </a:defRPr>
                      </a:lvl7pPr>
                      <a:lvl8pPr marL="3429000" indent="-228600" eaLnBrk="0" fontAlgn="base" hangingPunct="0">
                        <a:spcBef>
                          <a:spcPct val="20000"/>
                        </a:spcBef>
                        <a:spcAft>
                          <a:spcPct val="0"/>
                        </a:spcAft>
                        <a:defRPr>
                          <a:solidFill>
                            <a:schemeClr val="tx1"/>
                          </a:solidFill>
                          <a:latin typeface="Arial" pitchFamily="34" charset="0"/>
                        </a:defRPr>
                      </a:lvl8pPr>
                      <a:lvl9pPr marL="3886200" indent="-228600" eaLnBrk="0" fontAlgn="base" hangingPunct="0">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smtClean="0">
                        <a:ln>
                          <a:noFill/>
                        </a:ln>
                        <a:solidFill>
                          <a:schemeClr val="tx1"/>
                        </a:solidFill>
                        <a:effectLst/>
                        <a:latin typeface="Arial" pitchFamily="34" charset="0"/>
                        <a:ea typeface="MS PGothic" pitchFamily="34"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6"/>
                    </a:solidFill>
                  </a:tcPr>
                </a:tc>
              </a:tr>
              <a:tr h="539750">
                <a:tc>
                  <a:txBody>
                    <a:bodyPr/>
                    <a:lstStyle>
                      <a:lvl1pPr>
                        <a:spcBef>
                          <a:spcPct val="20000"/>
                        </a:spcBef>
                        <a:defRPr sz="2800">
                          <a:solidFill>
                            <a:schemeClr val="tx1"/>
                          </a:solidFill>
                          <a:latin typeface="Arial" pitchFamily="34" charset="0"/>
                        </a:defRPr>
                      </a:lvl1pPr>
                      <a:lvl2pPr marL="742950" indent="-285750">
                        <a:spcBef>
                          <a:spcPct val="20000"/>
                        </a:spcBef>
                        <a:defRPr sz="2400">
                          <a:solidFill>
                            <a:schemeClr val="tx1"/>
                          </a:solidFill>
                          <a:latin typeface="Arial" pitchFamily="34" charset="0"/>
                        </a:defRPr>
                      </a:lvl2pPr>
                      <a:lvl3pPr marL="1143000" indent="-228600">
                        <a:spcBef>
                          <a:spcPct val="20000"/>
                        </a:spcBef>
                        <a:defRPr sz="2000">
                          <a:solidFill>
                            <a:schemeClr val="tx1"/>
                          </a:solidFill>
                          <a:latin typeface="Arial" pitchFamily="34" charset="0"/>
                        </a:defRPr>
                      </a:lvl3pPr>
                      <a:lvl4pPr marL="1600200" indent="-228600">
                        <a:spcBef>
                          <a:spcPct val="20000"/>
                        </a:spcBef>
                        <a:defRPr>
                          <a:solidFill>
                            <a:schemeClr val="tx1"/>
                          </a:solidFill>
                          <a:latin typeface="Arial" pitchFamily="34" charset="0"/>
                        </a:defRPr>
                      </a:lvl4pPr>
                      <a:lvl5pPr marL="2057400" indent="-228600">
                        <a:spcBef>
                          <a:spcPct val="20000"/>
                        </a:spcBef>
                        <a:defRPr>
                          <a:solidFill>
                            <a:schemeClr val="tx1"/>
                          </a:solidFill>
                          <a:latin typeface="Arial" pitchFamily="34" charset="0"/>
                        </a:defRPr>
                      </a:lvl5pPr>
                      <a:lvl6pPr marL="2514600" indent="-228600" eaLnBrk="0" fontAlgn="base" hangingPunct="0">
                        <a:spcBef>
                          <a:spcPct val="20000"/>
                        </a:spcBef>
                        <a:spcAft>
                          <a:spcPct val="0"/>
                        </a:spcAft>
                        <a:defRPr>
                          <a:solidFill>
                            <a:schemeClr val="tx1"/>
                          </a:solidFill>
                          <a:latin typeface="Arial" pitchFamily="34" charset="0"/>
                        </a:defRPr>
                      </a:lvl6pPr>
                      <a:lvl7pPr marL="2971800" indent="-228600" eaLnBrk="0" fontAlgn="base" hangingPunct="0">
                        <a:spcBef>
                          <a:spcPct val="20000"/>
                        </a:spcBef>
                        <a:spcAft>
                          <a:spcPct val="0"/>
                        </a:spcAft>
                        <a:defRPr>
                          <a:solidFill>
                            <a:schemeClr val="tx1"/>
                          </a:solidFill>
                          <a:latin typeface="Arial" pitchFamily="34" charset="0"/>
                        </a:defRPr>
                      </a:lvl7pPr>
                      <a:lvl8pPr marL="3429000" indent="-228600" eaLnBrk="0" fontAlgn="base" hangingPunct="0">
                        <a:spcBef>
                          <a:spcPct val="20000"/>
                        </a:spcBef>
                        <a:spcAft>
                          <a:spcPct val="0"/>
                        </a:spcAft>
                        <a:defRPr>
                          <a:solidFill>
                            <a:schemeClr val="tx1"/>
                          </a:solidFill>
                          <a:latin typeface="Arial" pitchFamily="34" charset="0"/>
                        </a:defRPr>
                      </a:lvl8pPr>
                      <a:lvl9pPr marL="3886200" indent="-228600" eaLnBrk="0" fontAlgn="base" hangingPunct="0">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smtClean="0">
                          <a:ln>
                            <a:noFill/>
                          </a:ln>
                          <a:solidFill>
                            <a:srgbClr val="000000"/>
                          </a:solidFill>
                          <a:effectLst/>
                          <a:latin typeface="Arial" pitchFamily="34" charset="0"/>
                          <a:ea typeface="MS PGothic" pitchFamily="34" charset="-128"/>
                        </a:rPr>
                        <a:t>PM2</a:t>
                      </a:r>
                      <a:endParaRPr kumimoji="1" lang="ja-JP" altLang="en-US" sz="1800" b="0" i="0" u="none" strike="noStrike" cap="none" normalizeH="0" baseline="0" smtClean="0">
                        <a:ln>
                          <a:noFill/>
                        </a:ln>
                        <a:solidFill>
                          <a:srgbClr val="000000"/>
                        </a:solidFill>
                        <a:effectLst/>
                        <a:latin typeface="Arial" pitchFamily="34" charset="0"/>
                        <a:ea typeface="MS PGothic" pitchFamily="34"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3"/>
                    </a:solidFill>
                  </a:tcPr>
                </a:tc>
                <a:tc>
                  <a:txBody>
                    <a:bodyPr/>
                    <a:lstStyle>
                      <a:lvl1pPr>
                        <a:spcBef>
                          <a:spcPct val="20000"/>
                        </a:spcBef>
                        <a:defRPr sz="2800">
                          <a:solidFill>
                            <a:schemeClr val="tx1"/>
                          </a:solidFill>
                          <a:latin typeface="Arial" pitchFamily="34" charset="0"/>
                        </a:defRPr>
                      </a:lvl1pPr>
                      <a:lvl2pPr marL="742950" indent="-285750">
                        <a:spcBef>
                          <a:spcPct val="20000"/>
                        </a:spcBef>
                        <a:defRPr sz="2400">
                          <a:solidFill>
                            <a:schemeClr val="tx1"/>
                          </a:solidFill>
                          <a:latin typeface="Arial" pitchFamily="34" charset="0"/>
                        </a:defRPr>
                      </a:lvl2pPr>
                      <a:lvl3pPr marL="1143000" indent="-228600">
                        <a:spcBef>
                          <a:spcPct val="20000"/>
                        </a:spcBef>
                        <a:defRPr sz="2000">
                          <a:solidFill>
                            <a:schemeClr val="tx1"/>
                          </a:solidFill>
                          <a:latin typeface="Arial" pitchFamily="34" charset="0"/>
                        </a:defRPr>
                      </a:lvl3pPr>
                      <a:lvl4pPr marL="1600200" indent="-228600">
                        <a:spcBef>
                          <a:spcPct val="20000"/>
                        </a:spcBef>
                        <a:defRPr>
                          <a:solidFill>
                            <a:schemeClr val="tx1"/>
                          </a:solidFill>
                          <a:latin typeface="Arial" pitchFamily="34" charset="0"/>
                        </a:defRPr>
                      </a:lvl4pPr>
                      <a:lvl5pPr marL="2057400" indent="-228600">
                        <a:spcBef>
                          <a:spcPct val="20000"/>
                        </a:spcBef>
                        <a:defRPr>
                          <a:solidFill>
                            <a:schemeClr val="tx1"/>
                          </a:solidFill>
                          <a:latin typeface="Arial" pitchFamily="34" charset="0"/>
                        </a:defRPr>
                      </a:lvl5pPr>
                      <a:lvl6pPr marL="2514600" indent="-228600" eaLnBrk="0" fontAlgn="base" hangingPunct="0">
                        <a:spcBef>
                          <a:spcPct val="20000"/>
                        </a:spcBef>
                        <a:spcAft>
                          <a:spcPct val="0"/>
                        </a:spcAft>
                        <a:defRPr>
                          <a:solidFill>
                            <a:schemeClr val="tx1"/>
                          </a:solidFill>
                          <a:latin typeface="Arial" pitchFamily="34" charset="0"/>
                        </a:defRPr>
                      </a:lvl6pPr>
                      <a:lvl7pPr marL="2971800" indent="-228600" eaLnBrk="0" fontAlgn="base" hangingPunct="0">
                        <a:spcBef>
                          <a:spcPct val="20000"/>
                        </a:spcBef>
                        <a:spcAft>
                          <a:spcPct val="0"/>
                        </a:spcAft>
                        <a:defRPr>
                          <a:solidFill>
                            <a:schemeClr val="tx1"/>
                          </a:solidFill>
                          <a:latin typeface="Arial" pitchFamily="34" charset="0"/>
                        </a:defRPr>
                      </a:lvl7pPr>
                      <a:lvl8pPr marL="3429000" indent="-228600" eaLnBrk="0" fontAlgn="base" hangingPunct="0">
                        <a:spcBef>
                          <a:spcPct val="20000"/>
                        </a:spcBef>
                        <a:spcAft>
                          <a:spcPct val="0"/>
                        </a:spcAft>
                        <a:defRPr>
                          <a:solidFill>
                            <a:schemeClr val="tx1"/>
                          </a:solidFill>
                          <a:latin typeface="Arial" pitchFamily="34" charset="0"/>
                        </a:defRPr>
                      </a:lvl8pPr>
                      <a:lvl9pPr marL="3886200" indent="-228600" eaLnBrk="0" fontAlgn="base" hangingPunct="0">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smtClean="0">
                        <a:ln>
                          <a:noFill/>
                        </a:ln>
                        <a:solidFill>
                          <a:schemeClr val="tx1"/>
                        </a:solidFill>
                        <a:effectLst/>
                        <a:latin typeface="Arial" pitchFamily="34" charset="0"/>
                        <a:ea typeface="MS PGothic" pitchFamily="34"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3"/>
                    </a:solidFill>
                  </a:tcPr>
                </a:tc>
                <a:tc>
                  <a:txBody>
                    <a:bodyPr/>
                    <a:lstStyle>
                      <a:lvl1pPr>
                        <a:spcBef>
                          <a:spcPct val="20000"/>
                        </a:spcBef>
                        <a:defRPr sz="2800">
                          <a:solidFill>
                            <a:schemeClr val="tx1"/>
                          </a:solidFill>
                          <a:latin typeface="Arial" pitchFamily="34" charset="0"/>
                        </a:defRPr>
                      </a:lvl1pPr>
                      <a:lvl2pPr marL="742950" indent="-285750">
                        <a:spcBef>
                          <a:spcPct val="20000"/>
                        </a:spcBef>
                        <a:defRPr sz="2400">
                          <a:solidFill>
                            <a:schemeClr val="tx1"/>
                          </a:solidFill>
                          <a:latin typeface="Arial" pitchFamily="34" charset="0"/>
                        </a:defRPr>
                      </a:lvl2pPr>
                      <a:lvl3pPr marL="1143000" indent="-228600">
                        <a:spcBef>
                          <a:spcPct val="20000"/>
                        </a:spcBef>
                        <a:defRPr sz="2000">
                          <a:solidFill>
                            <a:schemeClr val="tx1"/>
                          </a:solidFill>
                          <a:latin typeface="Arial" pitchFamily="34" charset="0"/>
                        </a:defRPr>
                      </a:lvl3pPr>
                      <a:lvl4pPr marL="1600200" indent="-228600">
                        <a:spcBef>
                          <a:spcPct val="20000"/>
                        </a:spcBef>
                        <a:defRPr>
                          <a:solidFill>
                            <a:schemeClr val="tx1"/>
                          </a:solidFill>
                          <a:latin typeface="Arial" pitchFamily="34" charset="0"/>
                        </a:defRPr>
                      </a:lvl4pPr>
                      <a:lvl5pPr marL="2057400" indent="-228600">
                        <a:spcBef>
                          <a:spcPct val="20000"/>
                        </a:spcBef>
                        <a:defRPr>
                          <a:solidFill>
                            <a:schemeClr val="tx1"/>
                          </a:solidFill>
                          <a:latin typeface="Arial" pitchFamily="34" charset="0"/>
                        </a:defRPr>
                      </a:lvl5pPr>
                      <a:lvl6pPr marL="2514600" indent="-228600" eaLnBrk="0" fontAlgn="base" hangingPunct="0">
                        <a:spcBef>
                          <a:spcPct val="20000"/>
                        </a:spcBef>
                        <a:spcAft>
                          <a:spcPct val="0"/>
                        </a:spcAft>
                        <a:defRPr>
                          <a:solidFill>
                            <a:schemeClr val="tx1"/>
                          </a:solidFill>
                          <a:latin typeface="Arial" pitchFamily="34" charset="0"/>
                        </a:defRPr>
                      </a:lvl6pPr>
                      <a:lvl7pPr marL="2971800" indent="-228600" eaLnBrk="0" fontAlgn="base" hangingPunct="0">
                        <a:spcBef>
                          <a:spcPct val="20000"/>
                        </a:spcBef>
                        <a:spcAft>
                          <a:spcPct val="0"/>
                        </a:spcAft>
                        <a:defRPr>
                          <a:solidFill>
                            <a:schemeClr val="tx1"/>
                          </a:solidFill>
                          <a:latin typeface="Arial" pitchFamily="34" charset="0"/>
                        </a:defRPr>
                      </a:lvl7pPr>
                      <a:lvl8pPr marL="3429000" indent="-228600" eaLnBrk="0" fontAlgn="base" hangingPunct="0">
                        <a:spcBef>
                          <a:spcPct val="20000"/>
                        </a:spcBef>
                        <a:spcAft>
                          <a:spcPct val="0"/>
                        </a:spcAft>
                        <a:defRPr>
                          <a:solidFill>
                            <a:schemeClr val="tx1"/>
                          </a:solidFill>
                          <a:latin typeface="Arial" pitchFamily="34" charset="0"/>
                        </a:defRPr>
                      </a:lvl8pPr>
                      <a:lvl9pPr marL="3886200" indent="-228600" eaLnBrk="0" fontAlgn="base" hangingPunct="0">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800" b="0" i="0" u="none" strike="sngStrike" cap="none" normalizeH="0" baseline="0" dirty="0" smtClean="0">
                          <a:ln>
                            <a:noFill/>
                          </a:ln>
                          <a:solidFill>
                            <a:schemeClr val="tx1"/>
                          </a:solidFill>
                          <a:effectLst/>
                          <a:latin typeface="Arial" pitchFamily="34" charset="0"/>
                          <a:ea typeface="MS PGothic" pitchFamily="34" charset="-128"/>
                        </a:rPr>
                        <a:t>TG4q</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3"/>
                    </a:solidFill>
                  </a:tcPr>
                </a:tc>
                <a:tc>
                  <a:txBody>
                    <a:bodyPr/>
                    <a:lstStyle>
                      <a:lvl1pPr>
                        <a:spcBef>
                          <a:spcPct val="20000"/>
                        </a:spcBef>
                        <a:defRPr sz="2800">
                          <a:solidFill>
                            <a:schemeClr val="tx1"/>
                          </a:solidFill>
                          <a:latin typeface="Arial" pitchFamily="34" charset="0"/>
                        </a:defRPr>
                      </a:lvl1pPr>
                      <a:lvl2pPr marL="742950" indent="-285750">
                        <a:spcBef>
                          <a:spcPct val="20000"/>
                        </a:spcBef>
                        <a:defRPr sz="2400">
                          <a:solidFill>
                            <a:schemeClr val="tx1"/>
                          </a:solidFill>
                          <a:latin typeface="Arial" pitchFamily="34" charset="0"/>
                        </a:defRPr>
                      </a:lvl2pPr>
                      <a:lvl3pPr marL="1143000" indent="-228600">
                        <a:spcBef>
                          <a:spcPct val="20000"/>
                        </a:spcBef>
                        <a:defRPr sz="2000">
                          <a:solidFill>
                            <a:schemeClr val="tx1"/>
                          </a:solidFill>
                          <a:latin typeface="Arial" pitchFamily="34" charset="0"/>
                        </a:defRPr>
                      </a:lvl3pPr>
                      <a:lvl4pPr marL="1600200" indent="-228600">
                        <a:spcBef>
                          <a:spcPct val="20000"/>
                        </a:spcBef>
                        <a:defRPr>
                          <a:solidFill>
                            <a:schemeClr val="tx1"/>
                          </a:solidFill>
                          <a:latin typeface="Arial" pitchFamily="34" charset="0"/>
                        </a:defRPr>
                      </a:lvl4pPr>
                      <a:lvl5pPr marL="2057400" indent="-228600">
                        <a:spcBef>
                          <a:spcPct val="20000"/>
                        </a:spcBef>
                        <a:defRPr>
                          <a:solidFill>
                            <a:schemeClr val="tx1"/>
                          </a:solidFill>
                          <a:latin typeface="Arial" pitchFamily="34" charset="0"/>
                        </a:defRPr>
                      </a:lvl5pPr>
                      <a:lvl6pPr marL="2514600" indent="-228600" eaLnBrk="0" fontAlgn="base" hangingPunct="0">
                        <a:spcBef>
                          <a:spcPct val="20000"/>
                        </a:spcBef>
                        <a:spcAft>
                          <a:spcPct val="0"/>
                        </a:spcAft>
                        <a:defRPr>
                          <a:solidFill>
                            <a:schemeClr val="tx1"/>
                          </a:solidFill>
                          <a:latin typeface="Arial" pitchFamily="34" charset="0"/>
                        </a:defRPr>
                      </a:lvl6pPr>
                      <a:lvl7pPr marL="2971800" indent="-228600" eaLnBrk="0" fontAlgn="base" hangingPunct="0">
                        <a:spcBef>
                          <a:spcPct val="20000"/>
                        </a:spcBef>
                        <a:spcAft>
                          <a:spcPct val="0"/>
                        </a:spcAft>
                        <a:defRPr>
                          <a:solidFill>
                            <a:schemeClr val="tx1"/>
                          </a:solidFill>
                          <a:latin typeface="Arial" pitchFamily="34" charset="0"/>
                        </a:defRPr>
                      </a:lvl7pPr>
                      <a:lvl8pPr marL="3429000" indent="-228600" eaLnBrk="0" fontAlgn="base" hangingPunct="0">
                        <a:spcBef>
                          <a:spcPct val="20000"/>
                        </a:spcBef>
                        <a:spcAft>
                          <a:spcPct val="0"/>
                        </a:spcAft>
                        <a:defRPr>
                          <a:solidFill>
                            <a:schemeClr val="tx1"/>
                          </a:solidFill>
                          <a:latin typeface="Arial" pitchFamily="34" charset="0"/>
                        </a:defRPr>
                      </a:lvl8pPr>
                      <a:lvl9pPr marL="3886200" indent="-228600" eaLnBrk="0" fontAlgn="base" hangingPunct="0">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en-US" altLang="ja-JP" sz="1800" b="0" i="0" u="none" strike="noStrike" cap="none" normalizeH="0" baseline="0" dirty="0" smtClean="0">
                          <a:ln>
                            <a:noFill/>
                          </a:ln>
                          <a:solidFill>
                            <a:srgbClr val="FF0000"/>
                          </a:solidFill>
                          <a:effectLst/>
                          <a:latin typeface="Arial" pitchFamily="34" charset="0"/>
                          <a:ea typeface="MS PGothic" pitchFamily="34" charset="-128"/>
                        </a:rPr>
                        <a:t>TG4q</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3"/>
                    </a:solidFill>
                  </a:tcPr>
                </a:tc>
              </a:tr>
            </a:tbl>
          </a:graphicData>
        </a:graphic>
      </p:graphicFrame>
      <p:sp>
        <p:nvSpPr>
          <p:cNvPr id="8" name="Content Placeholder 2"/>
          <p:cNvSpPr txBox="1">
            <a:spLocks/>
          </p:cNvSpPr>
          <p:nvPr/>
        </p:nvSpPr>
        <p:spPr bwMode="auto">
          <a:xfrm>
            <a:off x="685800" y="5029200"/>
            <a:ext cx="8382000" cy="129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085850" indent="-228600">
              <a:spcBef>
                <a:spcPct val="20000"/>
              </a:spcBef>
              <a:buChar char="•"/>
              <a:defRPr sz="2400">
                <a:solidFill>
                  <a:schemeClr val="tx1"/>
                </a:solidFill>
                <a:latin typeface="Arial" pitchFamily="34" charset="0"/>
              </a:defRPr>
            </a:lvl3pPr>
            <a:lvl4pPr marL="1428750" indent="-228600">
              <a:spcBef>
                <a:spcPct val="20000"/>
              </a:spcBef>
              <a:buChar char="–"/>
              <a:defRPr sz="2000">
                <a:solidFill>
                  <a:schemeClr val="tx1"/>
                </a:solidFill>
                <a:latin typeface="Arial" pitchFamily="34" charset="0"/>
              </a:defRPr>
            </a:lvl4pPr>
            <a:lvl5pPr marL="1771650" indent="-228600">
              <a:spcBef>
                <a:spcPct val="20000"/>
              </a:spcBef>
              <a:buChar char="•"/>
              <a:defRPr sz="2000">
                <a:solidFill>
                  <a:schemeClr val="tx1"/>
                </a:solidFill>
                <a:latin typeface="Arial" pitchFamily="34" charset="0"/>
              </a:defRPr>
            </a:lvl5pPr>
            <a:lvl6pPr marL="2228850" indent="-228600" eaLnBrk="0" fontAlgn="base" hangingPunct="0">
              <a:spcBef>
                <a:spcPct val="20000"/>
              </a:spcBef>
              <a:spcAft>
                <a:spcPct val="0"/>
              </a:spcAft>
              <a:buChar char="•"/>
              <a:defRPr sz="2000">
                <a:solidFill>
                  <a:schemeClr val="tx1"/>
                </a:solidFill>
                <a:latin typeface="Arial" pitchFamily="34" charset="0"/>
              </a:defRPr>
            </a:lvl6pPr>
            <a:lvl7pPr marL="2686050" indent="-228600" eaLnBrk="0" fontAlgn="base" hangingPunct="0">
              <a:spcBef>
                <a:spcPct val="20000"/>
              </a:spcBef>
              <a:spcAft>
                <a:spcPct val="0"/>
              </a:spcAft>
              <a:buChar char="•"/>
              <a:defRPr sz="2000">
                <a:solidFill>
                  <a:schemeClr val="tx1"/>
                </a:solidFill>
                <a:latin typeface="Arial" pitchFamily="34" charset="0"/>
              </a:defRPr>
            </a:lvl7pPr>
            <a:lvl8pPr marL="3143250" indent="-228600" eaLnBrk="0" fontAlgn="base" hangingPunct="0">
              <a:spcBef>
                <a:spcPct val="20000"/>
              </a:spcBef>
              <a:spcAft>
                <a:spcPct val="0"/>
              </a:spcAft>
              <a:buChar char="•"/>
              <a:defRPr sz="2000">
                <a:solidFill>
                  <a:schemeClr val="tx1"/>
                </a:solidFill>
                <a:latin typeface="Arial" pitchFamily="34" charset="0"/>
              </a:defRPr>
            </a:lvl8pPr>
            <a:lvl9pPr marL="3600450" indent="-228600" eaLnBrk="0" fontAlgn="base" hangingPunct="0">
              <a:spcBef>
                <a:spcPct val="20000"/>
              </a:spcBef>
              <a:spcAft>
                <a:spcPct val="0"/>
              </a:spcAft>
              <a:buChar char="•"/>
              <a:defRPr sz="2000">
                <a:solidFill>
                  <a:schemeClr val="tx1"/>
                </a:solidFill>
                <a:latin typeface="Arial" pitchFamily="34" charset="0"/>
              </a:defRPr>
            </a:lvl9pPr>
          </a:lstStyle>
          <a:p>
            <a:r>
              <a:rPr lang="en-US" altLang="en-US" sz="2800" dirty="0">
                <a:latin typeface="Times New Roman" pitchFamily="18" charset="0"/>
              </a:rPr>
              <a:t>Meeting Objective(s):</a:t>
            </a:r>
          </a:p>
          <a:p>
            <a:pPr lvl="1">
              <a:buFont typeface="Wingdings" pitchFamily="2" charset="2"/>
              <a:buChar char="Ø"/>
            </a:pPr>
            <a:r>
              <a:rPr lang="en-US" altLang="en-US" sz="2400" dirty="0">
                <a:latin typeface="Times New Roman" pitchFamily="18" charset="0"/>
              </a:rPr>
              <a:t> Comment Resolution on </a:t>
            </a:r>
            <a:r>
              <a:rPr lang="en-US" altLang="en-US" sz="2400" dirty="0" smtClean="0">
                <a:latin typeface="Times New Roman" pitchFamily="18" charset="0"/>
              </a:rPr>
              <a:t>the second </a:t>
            </a:r>
            <a:r>
              <a:rPr lang="en-US" altLang="en-US" sz="2400" dirty="0">
                <a:latin typeface="Times New Roman" pitchFamily="18" charset="0"/>
              </a:rPr>
              <a:t>recirculation </a:t>
            </a:r>
            <a:r>
              <a:rPr lang="en-US" altLang="en-US" sz="2400" dirty="0" smtClean="0">
                <a:latin typeface="Times New Roman" pitchFamily="18" charset="0"/>
              </a:rPr>
              <a:t>LB (#101)</a:t>
            </a:r>
          </a:p>
          <a:p>
            <a:pPr lvl="1">
              <a:buFont typeface="Wingdings" pitchFamily="2" charset="2"/>
              <a:buChar char="Ø"/>
            </a:pPr>
            <a:r>
              <a:rPr lang="en-US" altLang="en-US" sz="2400" dirty="0" smtClean="0">
                <a:latin typeface="Times New Roman" pitchFamily="18" charset="0"/>
              </a:rPr>
              <a:t>Discussion on </a:t>
            </a:r>
            <a:r>
              <a:rPr lang="en-US" altLang="en-US" sz="2400" dirty="0" err="1" smtClean="0">
                <a:latin typeface="Times New Roman" pitchFamily="18" charset="0"/>
              </a:rPr>
              <a:t>Gilb’s</a:t>
            </a:r>
            <a:r>
              <a:rPr lang="en-US" altLang="en-US" sz="2400" dirty="0" smtClean="0">
                <a:latin typeface="Times New Roman" pitchFamily="18" charset="0"/>
              </a:rPr>
              <a:t> proposal presented in Jan.</a:t>
            </a:r>
            <a:endParaRPr lang="en-US" altLang="en-US" sz="2400" dirty="0">
              <a:latin typeface="Times New Roman" pitchFamily="18" charset="0"/>
            </a:endParaRPr>
          </a:p>
          <a:p>
            <a:pPr>
              <a:buFontTx/>
              <a:buNone/>
            </a:pPr>
            <a:endParaRPr lang="en-US" altLang="en-US" sz="2800" dirty="0">
              <a:latin typeface="Times New Roman" pitchFamily="18" charset="0"/>
            </a:endParaRPr>
          </a:p>
          <a:p>
            <a:pPr>
              <a:buFontTx/>
              <a:buNone/>
            </a:pPr>
            <a:endParaRPr lang="en-US" altLang="en-US" sz="2800" dirty="0">
              <a:latin typeface="Times New Roman" pitchFamily="18"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a:xfrm>
            <a:off x="685800" y="685800"/>
            <a:ext cx="7772400" cy="533400"/>
          </a:xfrm>
        </p:spPr>
        <p:txBody>
          <a:bodyPr/>
          <a:lstStyle/>
          <a:p>
            <a:r>
              <a:rPr lang="en-US" altLang="en-US" b="1" dirty="0" smtClean="0"/>
              <a:t>Agenda of March 2015 Meeting</a:t>
            </a:r>
          </a:p>
        </p:txBody>
      </p:sp>
      <p:sp>
        <p:nvSpPr>
          <p:cNvPr id="15363" name="Content Placeholder 2"/>
          <p:cNvSpPr>
            <a:spLocks noGrp="1"/>
          </p:cNvSpPr>
          <p:nvPr>
            <p:ph idx="1"/>
          </p:nvPr>
        </p:nvSpPr>
        <p:spPr>
          <a:xfrm>
            <a:off x="381000" y="1524000"/>
            <a:ext cx="8610600" cy="685800"/>
          </a:xfrm>
        </p:spPr>
        <p:txBody>
          <a:bodyPr/>
          <a:lstStyle/>
          <a:p>
            <a:pPr indent="-319088">
              <a:buFont typeface="Arial" pitchFamily="34" charset="0"/>
              <a:buChar char="•"/>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defRPr/>
            </a:pPr>
            <a:r>
              <a:rPr lang="en-US" altLang="en-US" sz="2400" dirty="0" smtClean="0">
                <a:latin typeface="Times New Roman" pitchFamily="18" charset="0"/>
              </a:rPr>
              <a:t>DCN: </a:t>
            </a:r>
            <a:r>
              <a:rPr lang="en-US" altLang="en-US" sz="2400" dirty="0" smtClean="0">
                <a:latin typeface="Times New Roman" pitchFamily="18" charset="0"/>
                <a:hlinkClick r:id="rId2"/>
              </a:rPr>
              <a:t>15-15-0140-01-004q-ulp-agenda-march-2015</a:t>
            </a:r>
            <a:endParaRPr lang="en-US" altLang="en-US" sz="2400" dirty="0">
              <a:latin typeface="Times New Roman" pitchFamily="18" charset="0"/>
            </a:endParaRPr>
          </a:p>
          <a:p>
            <a:pPr marL="23812" indent="0">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defRPr/>
            </a:pPr>
            <a:endParaRPr lang="en-US" altLang="en-US" sz="2800" dirty="0" smtClean="0">
              <a:latin typeface="Times New Roman" pitchFamily="18" charset="0"/>
            </a:endParaRPr>
          </a:p>
        </p:txBody>
      </p:sp>
      <p:sp>
        <p:nvSpPr>
          <p:cNvPr id="2048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200">
                <a:latin typeface="Times New Roman" pitchFamily="18" charset="0"/>
              </a:rPr>
              <a:t>Slide </a:t>
            </a:r>
            <a:fld id="{B98C0221-2EA3-4526-A473-A1844F99E1DF}" type="slidenum">
              <a:rPr lang="en-US" altLang="en-US" sz="1200">
                <a:latin typeface="Times New Roman" pitchFamily="18" charset="0"/>
              </a:rPr>
              <a:pPr>
                <a:spcBef>
                  <a:spcPct val="0"/>
                </a:spcBef>
                <a:buFontTx/>
                <a:buNone/>
              </a:pPr>
              <a:t>8</a:t>
            </a:fld>
            <a:endParaRPr lang="en-US" altLang="en-US" sz="1200">
              <a:latin typeface="Times New Roman" pitchFamily="18" charset="0"/>
            </a:endParaRPr>
          </a:p>
        </p:txBody>
      </p:sp>
      <p:sp>
        <p:nvSpPr>
          <p:cNvPr id="20485" name="Footer Placeholder 4"/>
          <p:cNvSpPr>
            <a:spLocks noGrp="1"/>
          </p:cNvSpPr>
          <p:nvPr>
            <p:ph type="ftr" sz="quarter" idx="11"/>
          </p:nvPr>
        </p:nvSpPr>
        <p:spPr>
          <a:xfrm>
            <a:off x="5486400" y="6475413"/>
            <a:ext cx="3124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200" dirty="0">
                <a:latin typeface="Times New Roman" pitchFamily="18" charset="0"/>
              </a:rPr>
              <a:t>Chiu Ngo (Samsung)</a:t>
            </a:r>
          </a:p>
        </p:txBody>
      </p:sp>
      <p:sp>
        <p:nvSpPr>
          <p:cNvPr id="20486" name="Date Placeholder 3"/>
          <p:cNvSpPr>
            <a:spLocks noGrp="1"/>
          </p:cNvSpPr>
          <p:nvPr>
            <p:ph type="dt" sz="quarter" idx="10"/>
          </p:nvPr>
        </p:nvSpPr>
        <p:spPr>
          <a:xfrm>
            <a:off x="762000" y="381000"/>
            <a:ext cx="1600200"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400" dirty="0" smtClean="0">
                <a:latin typeface="Times New Roman" pitchFamily="18" charset="0"/>
              </a:rPr>
              <a:t>March </a:t>
            </a:r>
            <a:r>
              <a:rPr lang="en-US" altLang="en-US" sz="1400" dirty="0">
                <a:latin typeface="Times New Roman" pitchFamily="18" charset="0"/>
              </a:rPr>
              <a:t>2015</a:t>
            </a:r>
          </a:p>
        </p:txBody>
      </p:sp>
      <p:sp>
        <p:nvSpPr>
          <p:cNvPr id="8" name="Content Placeholder 2"/>
          <p:cNvSpPr txBox="1">
            <a:spLocks/>
          </p:cNvSpPr>
          <p:nvPr/>
        </p:nvSpPr>
        <p:spPr bwMode="auto">
          <a:xfrm>
            <a:off x="533400" y="3048000"/>
            <a:ext cx="8229600" cy="26689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a:lstStyle>
          <a:p>
            <a:pPr marL="23812" indent="0">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defRPr/>
            </a:pPr>
            <a:r>
              <a:rPr lang="en-US" altLang="en-US" sz="3600" dirty="0">
                <a:solidFill>
                  <a:schemeClr val="tx2"/>
                </a:solidFill>
                <a:latin typeface="+mj-lt"/>
                <a:ea typeface="+mj-ea"/>
                <a:cs typeface="+mj-cs"/>
              </a:rPr>
              <a:t>Approval of Agenda: DCN: </a:t>
            </a:r>
            <a:r>
              <a:rPr lang="en-US" altLang="en-US" sz="3600" dirty="0" smtClean="0">
                <a:solidFill>
                  <a:schemeClr val="tx2"/>
                </a:solidFill>
                <a:latin typeface="+mj-lt"/>
                <a:ea typeface="+mj-ea"/>
                <a:cs typeface="+mj-cs"/>
              </a:rPr>
              <a:t>15-15-0140-01</a:t>
            </a:r>
            <a:endParaRPr lang="en-US" altLang="en-US" sz="3600" dirty="0">
              <a:solidFill>
                <a:schemeClr val="tx2"/>
              </a:solidFill>
              <a:latin typeface="+mj-lt"/>
              <a:ea typeface="+mj-ea"/>
              <a:cs typeface="+mj-cs"/>
            </a:endParaRPr>
          </a:p>
          <a:p>
            <a:pPr marL="23812" indent="0">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defRPr/>
            </a:pPr>
            <a:endParaRPr lang="en-US" altLang="en-US" sz="2800" kern="0" dirty="0" smtClean="0">
              <a:latin typeface="Times New Roman" pitchFamily="18" charset="0"/>
            </a:endParaRPr>
          </a:p>
          <a:p>
            <a:pPr marL="23812" indent="0">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defRPr/>
            </a:pPr>
            <a:r>
              <a:rPr lang="en-US" altLang="en-US" sz="2800" dirty="0">
                <a:latin typeface="Times New Roman" pitchFamily="18" charset="0"/>
                <a:cs typeface="Times New Roman" pitchFamily="18" charset="0"/>
              </a:rPr>
              <a:t>Moved by: </a:t>
            </a:r>
            <a:r>
              <a:rPr lang="en-US" sz="2800" dirty="0" smtClean="0">
                <a:latin typeface="Times New Roman" pitchFamily="18" charset="0"/>
                <a:cs typeface="Times New Roman" pitchFamily="18" charset="0"/>
              </a:rPr>
              <a:t> </a:t>
            </a:r>
            <a:r>
              <a:rPr lang="en-US" sz="2800" kern="0" dirty="0">
                <a:latin typeface="Times New Roman" pitchFamily="18" charset="0"/>
                <a:cs typeface="Times New Roman" pitchFamily="18" charset="0"/>
              </a:rPr>
              <a:t>Hendricus De Ruijter</a:t>
            </a:r>
          </a:p>
          <a:p>
            <a:pPr marL="23812" indent="0">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defRPr/>
            </a:pPr>
            <a:r>
              <a:rPr lang="en-US" altLang="en-US" sz="2800" dirty="0" smtClean="0">
                <a:latin typeface="Times New Roman" pitchFamily="18" charset="0"/>
                <a:cs typeface="Times New Roman" pitchFamily="18" charset="0"/>
              </a:rPr>
              <a:t>Seconded </a:t>
            </a:r>
            <a:r>
              <a:rPr lang="en-US" altLang="en-US" sz="2800" dirty="0">
                <a:latin typeface="Times New Roman" pitchFamily="18" charset="0"/>
                <a:cs typeface="Times New Roman" pitchFamily="18" charset="0"/>
              </a:rPr>
              <a:t>by: </a:t>
            </a:r>
            <a:r>
              <a:rPr lang="en-US" altLang="en-US" sz="2800" dirty="0" smtClean="0">
                <a:latin typeface="Times New Roman" pitchFamily="18" charset="0"/>
                <a:cs typeface="Times New Roman" pitchFamily="18" charset="0"/>
              </a:rPr>
              <a:t>Kiran Bynam</a:t>
            </a:r>
          </a:p>
          <a:p>
            <a:pPr marL="23812" indent="0">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defRPr/>
            </a:pPr>
            <a:r>
              <a:rPr lang="en-US" altLang="en-US" sz="2800" dirty="0" smtClean="0">
                <a:latin typeface="Times New Roman" pitchFamily="18" charset="0"/>
                <a:cs typeface="Times New Roman" pitchFamily="18" charset="0"/>
              </a:rPr>
              <a:t>Approved </a:t>
            </a:r>
            <a:r>
              <a:rPr lang="en-US" altLang="en-US" sz="2800" dirty="0">
                <a:latin typeface="Times New Roman" pitchFamily="18" charset="0"/>
                <a:cs typeface="Times New Roman" pitchFamily="18" charset="0"/>
              </a:rPr>
              <a:t>by unanimous consent</a:t>
            </a:r>
          </a:p>
          <a:p>
            <a:pPr marL="23812" indent="0">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defRPr/>
            </a:pPr>
            <a:endParaRPr lang="en-US" altLang="en-US" sz="2800" kern="0" dirty="0">
              <a:latin typeface="Times New Roman" pitchFamily="18"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a:xfrm>
            <a:off x="685800" y="685800"/>
            <a:ext cx="8077200" cy="1066800"/>
          </a:xfrm>
        </p:spPr>
        <p:txBody>
          <a:bodyPr/>
          <a:lstStyle/>
          <a:p>
            <a:r>
              <a:rPr lang="en-US" altLang="en-US" b="1" dirty="0" smtClean="0"/>
              <a:t>Approval of Jan 2015 Meeting Minutes</a:t>
            </a:r>
          </a:p>
        </p:txBody>
      </p:sp>
      <p:sp>
        <p:nvSpPr>
          <p:cNvPr id="15363" name="Content Placeholder 2"/>
          <p:cNvSpPr>
            <a:spLocks noGrp="1"/>
          </p:cNvSpPr>
          <p:nvPr>
            <p:ph idx="1"/>
          </p:nvPr>
        </p:nvSpPr>
        <p:spPr/>
        <p:txBody>
          <a:bodyPr/>
          <a:lstStyle/>
          <a:p>
            <a:pPr indent="-319088">
              <a:buFont typeface="Arial" pitchFamily="34" charset="0"/>
              <a:buChar char="•"/>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defRPr/>
            </a:pPr>
            <a:r>
              <a:rPr lang="en-US" altLang="en-US" sz="2800" dirty="0" smtClean="0">
                <a:latin typeface="Times New Roman" pitchFamily="18" charset="0"/>
              </a:rPr>
              <a:t>15-15-0096-00-004q-meeting-minutes-January-2015-Atlanta.pdf</a:t>
            </a:r>
          </a:p>
          <a:p>
            <a:pPr indent="-319088">
              <a:buFont typeface="Arial" pitchFamily="34" charset="0"/>
              <a:buChar char="•"/>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defRPr/>
            </a:pPr>
            <a:endParaRPr lang="en-US" altLang="en-US" sz="2800" dirty="0">
              <a:latin typeface="Times New Roman" pitchFamily="18" charset="0"/>
            </a:endParaRPr>
          </a:p>
          <a:p>
            <a:pPr marL="23812" indent="0">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defRPr/>
            </a:pPr>
            <a:r>
              <a:rPr lang="en-US" altLang="en-US" sz="2800" dirty="0">
                <a:latin typeface="Times New Roman" pitchFamily="18" charset="0"/>
                <a:cs typeface="Times New Roman" pitchFamily="18" charset="0"/>
              </a:rPr>
              <a:t>Moved by: </a:t>
            </a:r>
            <a:r>
              <a:rPr lang="en-US" altLang="en-US" sz="2800" dirty="0" err="1">
                <a:latin typeface="Times New Roman" pitchFamily="18" charset="0"/>
              </a:rPr>
              <a:t>Chandrashekhar</a:t>
            </a:r>
            <a:r>
              <a:rPr lang="en-US" altLang="en-US" sz="2800" dirty="0">
                <a:latin typeface="Times New Roman" pitchFamily="18" charset="0"/>
              </a:rPr>
              <a:t> </a:t>
            </a:r>
            <a:r>
              <a:rPr lang="en-US" altLang="en-US" sz="2800" dirty="0" err="1">
                <a:latin typeface="Times New Roman" pitchFamily="18" charset="0"/>
              </a:rPr>
              <a:t>Thejaswi</a:t>
            </a:r>
            <a:r>
              <a:rPr lang="en-US" altLang="en-US" sz="2800" dirty="0">
                <a:latin typeface="Times New Roman" pitchFamily="18" charset="0"/>
              </a:rPr>
              <a:t> PS</a:t>
            </a:r>
            <a:endParaRPr lang="en-US" altLang="en-US" sz="2800" dirty="0">
              <a:latin typeface="Times New Roman" pitchFamily="18" charset="0"/>
              <a:cs typeface="Times New Roman" pitchFamily="18" charset="0"/>
            </a:endParaRPr>
          </a:p>
          <a:p>
            <a:pPr marL="23812" indent="0">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defRPr/>
            </a:pPr>
            <a:r>
              <a:rPr lang="en-US" altLang="en-US" sz="2800" dirty="0" smtClean="0">
                <a:latin typeface="Times New Roman" pitchFamily="18" charset="0"/>
                <a:cs typeface="Times New Roman" pitchFamily="18" charset="0"/>
              </a:rPr>
              <a:t>Seconded </a:t>
            </a:r>
            <a:r>
              <a:rPr lang="en-US" altLang="en-US" sz="2800" dirty="0">
                <a:latin typeface="Times New Roman" pitchFamily="18" charset="0"/>
                <a:cs typeface="Times New Roman" pitchFamily="18" charset="0"/>
              </a:rPr>
              <a:t>by: </a:t>
            </a:r>
            <a:r>
              <a:rPr lang="en-US" altLang="en-US" sz="2800" dirty="0" smtClean="0">
                <a:latin typeface="Times New Roman" pitchFamily="18" charset="0"/>
                <a:cs typeface="Times New Roman" pitchFamily="18" charset="0"/>
              </a:rPr>
              <a:t>Allan Zhu</a:t>
            </a:r>
          </a:p>
          <a:p>
            <a:pPr marL="23812" indent="0">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defRPr/>
            </a:pPr>
            <a:r>
              <a:rPr lang="en-US" altLang="en-US" sz="2800" dirty="0" smtClean="0">
                <a:latin typeface="Times New Roman" pitchFamily="18" charset="0"/>
                <a:cs typeface="Times New Roman" pitchFamily="18" charset="0"/>
              </a:rPr>
              <a:t>Approved </a:t>
            </a:r>
            <a:r>
              <a:rPr lang="en-US" altLang="en-US" sz="2800" dirty="0">
                <a:latin typeface="Times New Roman" pitchFamily="18" charset="0"/>
                <a:cs typeface="Times New Roman" pitchFamily="18" charset="0"/>
              </a:rPr>
              <a:t>by unanimous consent</a:t>
            </a:r>
          </a:p>
          <a:p>
            <a:pPr marL="23812" indent="0">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defRPr/>
            </a:pPr>
            <a:endParaRPr lang="en-US" altLang="en-US" sz="2800" dirty="0" smtClean="0">
              <a:latin typeface="Times New Roman" pitchFamily="18" charset="0"/>
              <a:cs typeface="Times New Roman" pitchFamily="18" charset="0"/>
            </a:endParaRPr>
          </a:p>
        </p:txBody>
      </p:sp>
      <p:sp>
        <p:nvSpPr>
          <p:cNvPr id="2355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200">
                <a:latin typeface="Times New Roman" pitchFamily="18" charset="0"/>
              </a:rPr>
              <a:t>Slide </a:t>
            </a:r>
            <a:fld id="{50F68746-FA02-4A42-9846-C25141749E68}" type="slidenum">
              <a:rPr lang="en-US" altLang="en-US" sz="1200">
                <a:latin typeface="Times New Roman" pitchFamily="18" charset="0"/>
              </a:rPr>
              <a:pPr>
                <a:spcBef>
                  <a:spcPct val="0"/>
                </a:spcBef>
                <a:buFontTx/>
                <a:buNone/>
              </a:pPr>
              <a:t>9</a:t>
            </a:fld>
            <a:endParaRPr lang="en-US" altLang="en-US" sz="1200">
              <a:latin typeface="Times New Roman" pitchFamily="18" charset="0"/>
            </a:endParaRPr>
          </a:p>
        </p:txBody>
      </p:sp>
      <p:sp>
        <p:nvSpPr>
          <p:cNvPr id="23557" name="Footer Placeholder 4"/>
          <p:cNvSpPr>
            <a:spLocks noGrp="1"/>
          </p:cNvSpPr>
          <p:nvPr>
            <p:ph type="ftr" sz="quarter" idx="11"/>
          </p:nvPr>
        </p:nvSpPr>
        <p:spPr>
          <a:xfrm>
            <a:off x="5486400" y="6475413"/>
            <a:ext cx="3124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200" dirty="0">
                <a:latin typeface="Times New Roman" pitchFamily="18" charset="0"/>
              </a:rPr>
              <a:t>Chiu Ngo (Samsung)</a:t>
            </a:r>
          </a:p>
        </p:txBody>
      </p:sp>
      <p:sp>
        <p:nvSpPr>
          <p:cNvPr id="23558" name="Date Placeholder 3"/>
          <p:cNvSpPr>
            <a:spLocks noGrp="1"/>
          </p:cNvSpPr>
          <p:nvPr>
            <p:ph type="dt" sz="quarter" idx="10"/>
          </p:nvPr>
        </p:nvSpPr>
        <p:spPr>
          <a:xfrm>
            <a:off x="762000" y="381000"/>
            <a:ext cx="1600200"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400" dirty="0">
                <a:latin typeface="Times New Roman" pitchFamily="18" charset="0"/>
              </a:rPr>
              <a:t>March 2015</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1790</Words>
  <Application>Microsoft Office PowerPoint</Application>
  <PresentationFormat>On-screen Show (4:3)</PresentationFormat>
  <Paragraphs>363</Paragraphs>
  <Slides>27</Slides>
  <Notes>17</Notes>
  <HiddenSlides>0</HiddenSlides>
  <MMClips>0</MMClips>
  <ScaleCrop>false</ScaleCrop>
  <HeadingPairs>
    <vt:vector size="4" baseType="variant">
      <vt:variant>
        <vt:lpstr>Theme</vt:lpstr>
      </vt:variant>
      <vt:variant>
        <vt:i4>1</vt:i4>
      </vt:variant>
      <vt:variant>
        <vt:lpstr>Slide Titles</vt:lpstr>
      </vt:variant>
      <vt:variant>
        <vt:i4>27</vt:i4>
      </vt:variant>
    </vt:vector>
  </HeadingPairs>
  <TitlesOfParts>
    <vt:vector size="28" baseType="lpstr">
      <vt:lpstr>Office Theme</vt:lpstr>
      <vt:lpstr>PowerPoint Presentation</vt:lpstr>
      <vt:lpstr>IEEE 802.15.4q Task Group</vt:lpstr>
      <vt:lpstr>Participants, Patents, and Duty to Inform</vt:lpstr>
      <vt:lpstr>Patent Related Links</vt:lpstr>
      <vt:lpstr>Call for Potentially Essential Patents</vt:lpstr>
      <vt:lpstr>Other Guidelines for IEEE WG Meetings</vt:lpstr>
      <vt:lpstr>March 2015 Session</vt:lpstr>
      <vt:lpstr>Agenda of March 2015 Meeting</vt:lpstr>
      <vt:lpstr>Approval of Jan 2015 Meeting Minutes</vt:lpstr>
      <vt:lpstr>Review Results of Second Recirc LB#101</vt:lpstr>
      <vt:lpstr>Review comments received and approach for comment resolution (2nd recirc. LB#101)</vt:lpstr>
      <vt:lpstr>Response to Gilb’s Proposal in January</vt:lpstr>
      <vt:lpstr>Approval of BRC Call Meeting Minutes on March 4, 2015</vt:lpstr>
      <vt:lpstr>WED AM1</vt:lpstr>
      <vt:lpstr>Wed PM1</vt:lpstr>
      <vt:lpstr>Thurs AM1</vt:lpstr>
      <vt:lpstr>Thurs AM2</vt:lpstr>
      <vt:lpstr>Review CSD Statement</vt:lpstr>
      <vt:lpstr>TG Motion: Re-approval of CSD Statement</vt:lpstr>
      <vt:lpstr>TG Motion: Conditional Sponsor Ballot</vt:lpstr>
      <vt:lpstr>TG Motion: BRC Formation</vt:lpstr>
      <vt:lpstr>Teleconferences</vt:lpstr>
      <vt:lpstr>TG4q Timeline</vt:lpstr>
      <vt:lpstr>TG4q Timeline (cont’)</vt:lpstr>
      <vt:lpstr>Plan for May Meeting</vt:lpstr>
      <vt:lpstr>Thurs PM2 (Additional Session)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2015-01-12T21:11:50Z</dcterms:created>
  <dcterms:modified xsi:type="dcterms:W3CDTF">2015-03-16T05:50:04Z</dcterms:modified>
</cp:coreProperties>
</file>