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60" r:id="rId3"/>
    <p:sldId id="261" r:id="rId4"/>
    <p:sldId id="262" r:id="rId5"/>
    <p:sldId id="263" r:id="rId6"/>
    <p:sldId id="264" r:id="rId7"/>
    <p:sldId id="265" r:id="rId8"/>
    <p:sldId id="266" r:id="rId9"/>
    <p:sldId id="267" r:id="rId10"/>
    <p:sldId id="268" r:id="rId11"/>
    <p:sldId id="269" r:id="rId12"/>
    <p:sldId id="272" r:id="rId13"/>
    <p:sldId id="271"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3" d="100"/>
          <a:sy n="63" d="100"/>
        </p:scale>
        <p:origin x="-54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F0FFAB03-89E0-4626-923C-3D0035B3C66E}" type="slidenum">
              <a:rPr lang="en-US" altLang="ja-JP"/>
              <a:pPr>
                <a:defRPr/>
              </a:pPr>
              <a:t>&lt;#&gt;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44F6FFEA-2EA3-41B8-9D1F-84CF1B7A7AF6}" type="slidenum">
              <a:rPr lang="en-US" altLang="ja-JP"/>
              <a:pPr>
                <a:defRPr/>
              </a:pPr>
              <a:t>&lt;#&gt;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953E0429-AC67-4D83-876E-FD2E4C67B0F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33700" y="8985250"/>
            <a:ext cx="801688"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7</a:t>
            </a:fld>
            <a:endParaRPr lang="en-US" altLang="ja-JP" sz="1200" dirty="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xfrm>
            <a:off x="923926" y="4408488"/>
            <a:ext cx="5086350" cy="4176712"/>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12</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90FBA1F-406D-4570-8D93-1C718CB8028D}"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B276CEC-641A-426A-A4CF-567A72D18702}"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965E71D-4B90-4FBE-BACA-94EDF2C2D44D}"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9E8EDB0-6A65-4C48-A53B-D0F68D84F66B}"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F3D8D98C-E633-46DD-BF4A-82FDB30C79BB}"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D78FD698-95C0-4845-8AA1-AE13DC99F872}"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0EE4C87E-7721-4C7F-93D8-C27C7B733789}"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March 2015</a:t>
            </a:r>
            <a:endParaRPr lang="en-US" altLang="ja-JP" dirty="0"/>
          </a:p>
        </p:txBody>
      </p:sp>
    </p:spTree>
    <p:extLst>
      <p:ext uri="{BB962C8B-B14F-4D97-AF65-F5344CB8AC3E}">
        <p14:creationId xmlns="" xmlns:p14="http://schemas.microsoft.com/office/powerpoint/2010/main" val="3802393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March 2015</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a:t>Shoichi Kitazawa,ATR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2013AF30-E9D5-4990-80B2-CABF7B6EC42E}" type="slidenum">
              <a:rPr lang="en-US" altLang="ja-JP"/>
              <a:pPr>
                <a:defRPr/>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a:t>
            </a:r>
            <a:r>
              <a:rPr lang="en-US" altLang="ja-JP" sz="1400" b="1" dirty="0" smtClean="0">
                <a:ea typeface="ＭＳ Ｐゴシック" charset="-128"/>
              </a:rPr>
              <a:t>15-15-0186-01-004s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March 2015</a:t>
            </a:r>
            <a:endParaRPr lang="en-US" altLang="ja-JP"/>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a:t>Shoichi </a:t>
            </a:r>
            <a:r>
              <a:rPr lang="en-US" altLang="ja-JP" dirty="0" err="1"/>
              <a:t>Kitazawa,ATR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a:t>Slide </a:t>
            </a:r>
            <a:fld id="{07A4A8D4-A6EB-4596-BC11-A7733F1E04B3}"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TG4s Opening Information for March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[9 March, 2015]</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This document contains opening information and meeting agenda for the TG4s meeting.]</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Information</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fontScale="77500" lnSpcReduction="20000"/>
          </a:bodyPr>
          <a:lstStyle/>
          <a:p>
            <a:r>
              <a:rPr lang="en-US" altLang="ja-JP" sz="2800" dirty="0"/>
              <a:t>TG4s </a:t>
            </a:r>
            <a:r>
              <a:rPr lang="en-US" altLang="ja-JP" sz="2800" dirty="0" smtClean="0"/>
              <a:t>March </a:t>
            </a:r>
            <a:r>
              <a:rPr lang="en-US" altLang="ja-JP" sz="2800" dirty="0"/>
              <a:t>2015 </a:t>
            </a:r>
            <a:r>
              <a:rPr lang="en-US" altLang="ja-JP" sz="2800" dirty="0" smtClean="0"/>
              <a:t>Agenda</a:t>
            </a:r>
            <a:r>
              <a:rPr lang="ja-JP" altLang="en-US" sz="2800" dirty="0" smtClean="0"/>
              <a:t> </a:t>
            </a:r>
            <a:r>
              <a:rPr lang="en-US" altLang="ja-JP" sz="2800" dirty="0" smtClean="0"/>
              <a:t>(15-15-133)</a:t>
            </a:r>
          </a:p>
          <a:p>
            <a:r>
              <a:rPr lang="en-US" altLang="ja-JP" sz="2800" dirty="0" smtClean="0">
                <a:ea typeface="ＭＳ Ｐゴシック" charset="-128"/>
              </a:rPr>
              <a:t>TG4s Opening Information for March 2015</a:t>
            </a:r>
            <a:r>
              <a:rPr lang="en-US" altLang="ja-JP" sz="2800" dirty="0" smtClean="0"/>
              <a:t> </a:t>
            </a:r>
            <a:r>
              <a:rPr lang="en-US" altLang="ja-JP" sz="2800" dirty="0"/>
              <a:t>(</a:t>
            </a:r>
            <a:r>
              <a:rPr lang="en-US" altLang="ja-JP" sz="2800" dirty="0" smtClean="0"/>
              <a:t>15-15-186r1)</a:t>
            </a:r>
            <a:endParaRPr lang="en-US" altLang="ja-JP" sz="2800" dirty="0" smtClean="0"/>
          </a:p>
          <a:p>
            <a:r>
              <a:rPr lang="en-US" altLang="ja-JP" sz="2800" dirty="0"/>
              <a:t>TG4s </a:t>
            </a:r>
            <a:r>
              <a:rPr lang="en-US" altLang="ja-JP" sz="2800" dirty="0" smtClean="0"/>
              <a:t>January Meeting Minutes (15-15-667)</a:t>
            </a:r>
          </a:p>
          <a:p>
            <a:r>
              <a:rPr lang="en-US" altLang="ja-JP" sz="2800" dirty="0" smtClean="0"/>
              <a:t>TG4s Teleconference Minutes for February 2015 (15-15-122r1)</a:t>
            </a:r>
          </a:p>
          <a:p>
            <a:r>
              <a:rPr lang="en-US" altLang="ja-JP" sz="2800" dirty="0" smtClean="0"/>
              <a:t>TG4s Technical Guidance Document(15-14-555r3)</a:t>
            </a:r>
          </a:p>
          <a:p>
            <a:r>
              <a:rPr lang="en-US" altLang="ja-JP" sz="2800" dirty="0" smtClean="0"/>
              <a:t>Use case proposal for Technical Guidance Document(15-15-177)</a:t>
            </a:r>
          </a:p>
          <a:p>
            <a:r>
              <a:rPr lang="en-US" altLang="ja-JP" sz="2800" dirty="0" smtClean="0">
                <a:ea typeface="ＭＳ Ｐゴシック" charset="-128"/>
              </a:rPr>
              <a:t>Additional TG4s use case and consideration of SRM information(15-15-199)</a:t>
            </a:r>
          </a:p>
          <a:p>
            <a:r>
              <a:rPr lang="en-US" altLang="ja-JP" sz="2800" dirty="0" smtClean="0"/>
              <a:t>Metrics used in some Wireless Sensor Network standards (15-15-72r1</a:t>
            </a:r>
            <a:r>
              <a:rPr lang="en-US" altLang="ja-JP" sz="2800" dirty="0" smtClean="0"/>
              <a:t>)</a:t>
            </a:r>
          </a:p>
          <a:p>
            <a:endParaRPr lang="en-US" altLang="ja-JP" sz="2800" dirty="0" smtClean="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dirty="0"/>
          </a:p>
        </p:txBody>
      </p:sp>
      <p:sp>
        <p:nvSpPr>
          <p:cNvPr id="6" name="日付プレースホルダー 5"/>
          <p:cNvSpPr>
            <a:spLocks noGrp="1"/>
          </p:cNvSpPr>
          <p:nvPr>
            <p:ph type="dt" sz="half" idx="10"/>
          </p:nvPr>
        </p:nvSpPr>
        <p:spPr/>
        <p:txBody>
          <a:bodyPr/>
          <a:lstStyle/>
          <a:p>
            <a:r>
              <a:rPr lang="en-US" altLang="ja-JP" smtClean="0"/>
              <a:t>January, 2015</a:t>
            </a:r>
            <a:endParaRPr lang="en-US" altLang="ja-JP" dirty="0"/>
          </a:p>
        </p:txBody>
      </p:sp>
    </p:spTree>
    <p:extLst>
      <p:ext uri="{BB962C8B-B14F-4D97-AF65-F5344CB8AC3E}">
        <p14:creationId xmlns="" xmlns:p14="http://schemas.microsoft.com/office/powerpoint/2010/main" val="4222466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Monday</a:t>
            </a:r>
            <a:r>
              <a:rPr lang="ja-JP" altLang="en-US" dirty="0" smtClean="0"/>
              <a:t> </a:t>
            </a:r>
            <a:r>
              <a:rPr lang="en-US" altLang="ja-JP" dirty="0" smtClean="0"/>
              <a:t>PM2</a:t>
            </a:r>
            <a:endParaRPr lang="ja-JP" altLang="ja-JP" dirty="0"/>
          </a:p>
        </p:txBody>
      </p:sp>
      <p:sp>
        <p:nvSpPr>
          <p:cNvPr id="4099" name="Rectangle 3"/>
          <p:cNvSpPr>
            <a:spLocks noGrp="1" noChangeArrowheads="1"/>
          </p:cNvSpPr>
          <p:nvPr>
            <p:ph idx="1"/>
          </p:nvPr>
        </p:nvSpPr>
        <p:spPr>
          <a:ln/>
        </p:spPr>
        <p:txBody>
          <a:bodyPr>
            <a:normAutofit lnSpcReduction="10000"/>
          </a:bodyPr>
          <a:lstStyle/>
          <a:p>
            <a:r>
              <a:rPr lang="en-US" altLang="ja-JP" sz="2800" dirty="0" smtClean="0"/>
              <a:t>OPEN/Patent Policy</a:t>
            </a:r>
          </a:p>
          <a:p>
            <a:r>
              <a:rPr lang="en-US" altLang="ja-JP" sz="2800" dirty="0" smtClean="0"/>
              <a:t>Approve Agenda </a:t>
            </a:r>
          </a:p>
          <a:p>
            <a:r>
              <a:rPr lang="en-US" altLang="ja-JP" sz="2800" dirty="0" smtClean="0"/>
              <a:t>Atlanta and Teleconference meeting minutes</a:t>
            </a:r>
          </a:p>
          <a:p>
            <a:r>
              <a:rPr lang="en-US" altLang="ja-JP" sz="2800" dirty="0" smtClean="0"/>
              <a:t>Opening information  </a:t>
            </a:r>
          </a:p>
          <a:p>
            <a:r>
              <a:rPr lang="en-US" altLang="ja-JP" sz="2800" dirty="0" smtClean="0"/>
              <a:t>Use case proposal for Technical Guidance Document</a:t>
            </a:r>
          </a:p>
          <a:p>
            <a:r>
              <a:rPr lang="en-US" altLang="ja-JP" sz="2800" dirty="0" smtClean="0"/>
              <a:t>Additional TG4s use case and consideration of SRM information</a:t>
            </a:r>
          </a:p>
          <a:p>
            <a:r>
              <a:rPr lang="en-US" altLang="ja-JP" sz="2800" dirty="0" smtClean="0"/>
              <a:t>Work on Technical Guidance Document</a:t>
            </a:r>
            <a:endParaRPr lang="ja-JP" altLang="ja-JP" sz="2800" dirty="0"/>
          </a:p>
        </p:txBody>
      </p:sp>
      <p:sp>
        <p:nvSpPr>
          <p:cNvPr id="4" name="日付プレースホルダ 3"/>
          <p:cNvSpPr>
            <a:spLocks noGrp="1"/>
          </p:cNvSpPr>
          <p:nvPr>
            <p:ph type="dt" sz="half" idx="10"/>
          </p:nvPr>
        </p:nvSpPr>
        <p:spPr/>
        <p:txBody>
          <a:bodyPr/>
          <a:lstStyle/>
          <a:p>
            <a:r>
              <a:rPr lang="en-US" altLang="ja-JP" smtClean="0"/>
              <a:t>January,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11</a:t>
            </a:fld>
            <a:endParaRPr lang="en-US" altLang="ja-JP" dirty="0"/>
          </a:p>
        </p:txBody>
      </p:sp>
    </p:spTree>
    <p:extLst>
      <p:ext uri="{BB962C8B-B14F-4D97-AF65-F5344CB8AC3E}">
        <p14:creationId xmlns="" xmlns:p14="http://schemas.microsoft.com/office/powerpoint/2010/main" val="24193660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Thursday</a:t>
            </a:r>
            <a:r>
              <a:rPr lang="ja-JP" altLang="en-US" dirty="0" smtClean="0"/>
              <a:t> </a:t>
            </a:r>
            <a:r>
              <a:rPr lang="en-US" altLang="ja-JP" dirty="0" smtClean="0"/>
              <a:t>AM1</a:t>
            </a:r>
            <a:endParaRPr lang="ja-JP" altLang="ja-JP" dirty="0"/>
          </a:p>
        </p:txBody>
      </p:sp>
      <p:sp>
        <p:nvSpPr>
          <p:cNvPr id="4099" name="Rectangle 3"/>
          <p:cNvSpPr>
            <a:spLocks noGrp="1" noChangeArrowheads="1"/>
          </p:cNvSpPr>
          <p:nvPr>
            <p:ph idx="1"/>
          </p:nvPr>
        </p:nvSpPr>
        <p:spPr>
          <a:ln/>
        </p:spPr>
        <p:txBody>
          <a:bodyPr/>
          <a:lstStyle/>
          <a:p>
            <a:r>
              <a:rPr lang="en-US" altLang="ja-JP" sz="2800" dirty="0" smtClean="0"/>
              <a:t>OPEN</a:t>
            </a:r>
          </a:p>
          <a:p>
            <a:r>
              <a:rPr lang="en-US" altLang="ja-JP" sz="2800" dirty="0" smtClean="0"/>
              <a:t>Hearing presentations</a:t>
            </a:r>
          </a:p>
          <a:p>
            <a:pPr lvl="1"/>
            <a:r>
              <a:rPr lang="en-US" altLang="ja-JP" sz="2400" dirty="0" smtClean="0"/>
              <a:t>Metrics used in some Wireless Sensor Network standards (15-15-72r1)</a:t>
            </a:r>
            <a:endParaRPr lang="en-US" altLang="ja-JP" sz="2800" dirty="0" smtClean="0"/>
          </a:p>
          <a:p>
            <a:r>
              <a:rPr lang="en-US" altLang="ja-JP" sz="2800" dirty="0" smtClean="0"/>
              <a:t>Work on Technical Guidance Document  </a:t>
            </a:r>
          </a:p>
          <a:p>
            <a:r>
              <a:rPr lang="en-US" altLang="ja-JP" sz="2800" dirty="0" smtClean="0"/>
              <a:t>Other business </a:t>
            </a:r>
          </a:p>
        </p:txBody>
      </p:sp>
      <p:sp>
        <p:nvSpPr>
          <p:cNvPr id="4" name="日付プレースホルダ 3"/>
          <p:cNvSpPr>
            <a:spLocks noGrp="1"/>
          </p:cNvSpPr>
          <p:nvPr>
            <p:ph type="dt" sz="half" idx="10"/>
          </p:nvPr>
        </p:nvSpPr>
        <p:spPr/>
        <p:txBody>
          <a:bodyPr/>
          <a:lstStyle/>
          <a:p>
            <a:r>
              <a:rPr lang="en-US" altLang="ja-JP" smtClean="0"/>
              <a:t>January,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12</a:t>
            </a:fld>
            <a:endParaRPr lang="en-US" altLang="ja-JP" dirty="0"/>
          </a:p>
        </p:txBody>
      </p:sp>
    </p:spTree>
    <p:extLst>
      <p:ext uri="{BB962C8B-B14F-4D97-AF65-F5344CB8AC3E}">
        <p14:creationId xmlns="" xmlns:p14="http://schemas.microsoft.com/office/powerpoint/2010/main" val="10056057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Thursday</a:t>
            </a:r>
            <a:r>
              <a:rPr lang="ja-JP" altLang="en-US" dirty="0" smtClean="0"/>
              <a:t> </a:t>
            </a:r>
            <a:r>
              <a:rPr lang="en-US" altLang="ja-JP" dirty="0" smtClean="0"/>
              <a:t>AM2</a:t>
            </a:r>
            <a:endParaRPr lang="ja-JP" altLang="ja-JP" dirty="0"/>
          </a:p>
        </p:txBody>
      </p:sp>
      <p:sp>
        <p:nvSpPr>
          <p:cNvPr id="4099" name="Rectangle 3"/>
          <p:cNvSpPr>
            <a:spLocks noGrp="1" noChangeArrowheads="1"/>
          </p:cNvSpPr>
          <p:nvPr>
            <p:ph idx="1"/>
          </p:nvPr>
        </p:nvSpPr>
        <p:spPr>
          <a:ln/>
        </p:spPr>
        <p:txBody>
          <a:bodyPr/>
          <a:lstStyle/>
          <a:p>
            <a:r>
              <a:rPr lang="en-US" altLang="ja-JP" sz="2800" dirty="0" smtClean="0"/>
              <a:t>OPEN</a:t>
            </a:r>
          </a:p>
          <a:p>
            <a:r>
              <a:rPr lang="en-US" altLang="ja-JP" sz="2800" dirty="0" smtClean="0"/>
              <a:t>Work on Technical Guidance Document  </a:t>
            </a:r>
          </a:p>
          <a:p>
            <a:pPr>
              <a:lnSpc>
                <a:spcPct val="80000"/>
              </a:lnSpc>
            </a:pPr>
            <a:r>
              <a:rPr lang="en-US" altLang="ja-JP" sz="2800" dirty="0" smtClean="0"/>
              <a:t>Plan for May meeting and Teleconference</a:t>
            </a:r>
          </a:p>
          <a:p>
            <a:pPr lvl="1">
              <a:lnSpc>
                <a:spcPct val="80000"/>
              </a:lnSpc>
            </a:pPr>
            <a:r>
              <a:rPr lang="en-US" altLang="ja-JP" sz="2400" dirty="0" smtClean="0"/>
              <a:t>April 22, </a:t>
            </a:r>
            <a:r>
              <a:rPr lang="en-US" altLang="ja-JP" sz="2400" dirty="0" smtClean="0"/>
              <a:t>10:00 JST</a:t>
            </a:r>
          </a:p>
          <a:p>
            <a:pPr lvl="1">
              <a:lnSpc>
                <a:spcPct val="80000"/>
              </a:lnSpc>
            </a:pPr>
            <a:r>
              <a:rPr lang="en-US" altLang="ja-JP" sz="2400" dirty="0" smtClean="0"/>
              <a:t>May 7,</a:t>
            </a:r>
            <a:r>
              <a:rPr lang="en-US" altLang="ja-JP" sz="2400" dirty="0" smtClean="0"/>
              <a:t> </a:t>
            </a:r>
            <a:r>
              <a:rPr lang="en-US" altLang="ja-JP" sz="2400" dirty="0" smtClean="0"/>
              <a:t>10:00 JST</a:t>
            </a:r>
          </a:p>
          <a:p>
            <a:r>
              <a:rPr lang="en-US" altLang="ja-JP" sz="2800" dirty="0" smtClean="0"/>
              <a:t>Other business </a:t>
            </a:r>
          </a:p>
          <a:p>
            <a:r>
              <a:rPr lang="en-US" altLang="ja-JP" sz="2800" dirty="0" smtClean="0"/>
              <a:t>Adjourn</a:t>
            </a:r>
          </a:p>
        </p:txBody>
      </p:sp>
      <p:sp>
        <p:nvSpPr>
          <p:cNvPr id="4" name="日付プレースホルダ 3"/>
          <p:cNvSpPr>
            <a:spLocks noGrp="1"/>
          </p:cNvSpPr>
          <p:nvPr>
            <p:ph type="dt" sz="half" idx="10"/>
          </p:nvPr>
        </p:nvSpPr>
        <p:spPr/>
        <p:txBody>
          <a:bodyPr/>
          <a:lstStyle/>
          <a:p>
            <a:r>
              <a:rPr lang="en-US" altLang="ja-JP" smtClean="0"/>
              <a:t>January,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13</a:t>
            </a:fld>
            <a:endParaRPr lang="en-US" altLang="ja-JP" dirty="0"/>
          </a:p>
        </p:txBody>
      </p:sp>
    </p:spTree>
    <p:extLst>
      <p:ext uri="{BB962C8B-B14F-4D97-AF65-F5344CB8AC3E}">
        <p14:creationId xmlns="" xmlns:p14="http://schemas.microsoft.com/office/powerpoint/2010/main" val="1005605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ctrTitle"/>
          </p:nvPr>
        </p:nvSpPr>
        <p:spPr>
          <a:xfrm>
            <a:off x="685800" y="2286000"/>
            <a:ext cx="7772400" cy="1143000"/>
          </a:xfrm>
        </p:spPr>
        <p:txBody>
          <a:bodyPr/>
          <a:lstStyle/>
          <a:p>
            <a:r>
              <a:rPr lang="en-US" altLang="ja-JP" b="1" dirty="0" smtClean="0">
                <a:ea typeface="ＭＳ Ｐゴシック" pitchFamily="50" charset="-128"/>
              </a:rPr>
              <a:t>IEEE 802.15  TG4s</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Opening Information</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Berlin, Germany</a:t>
            </a:r>
            <a:br>
              <a:rPr lang="en-US" altLang="ja-JP" dirty="0" smtClean="0">
                <a:ea typeface="ＭＳ Ｐゴシック" pitchFamily="50" charset="-128"/>
              </a:rPr>
            </a:br>
            <a:r>
              <a:rPr lang="en-US" altLang="ja-JP" dirty="0" smtClean="0">
                <a:ea typeface="ＭＳ Ｐゴシック" pitchFamily="50" charset="-128"/>
              </a:rPr>
              <a:t>March 9, 2015</a:t>
            </a:r>
            <a:endParaRPr lang="ja-JP" altLang="ja-JP" dirty="0" smtClean="0">
              <a:ea typeface="ＭＳ Ｐゴシック" charset="-128"/>
            </a:endParaRPr>
          </a:p>
        </p:txBody>
      </p:sp>
      <p:sp>
        <p:nvSpPr>
          <p:cNvPr id="3074" name="日付プレースホルダー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March 2015</a:t>
            </a:r>
            <a:endParaRPr lang="en-US" altLang="ja-JP" sz="1400"/>
          </a:p>
        </p:txBody>
      </p:sp>
      <p:sp>
        <p:nvSpPr>
          <p:cNvPr id="3075"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Shoichi Kitazawa,ATR</a:t>
            </a:r>
            <a:endParaRPr lang="en-US" altLang="ja-JP"/>
          </a:p>
        </p:txBody>
      </p:sp>
      <p:sp>
        <p:nvSpPr>
          <p:cNvPr id="3076"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Slide </a:t>
            </a:r>
            <a:fld id="{E37A9730-C5DB-428E-A2FC-A21064FF512D}" type="slidenum">
              <a:rPr lang="en-US" altLang="ja-JP"/>
              <a:pPr/>
              <a:t>2</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Attendance</a:t>
            </a:r>
            <a:endParaRPr lang="ja-JP" altLang="ja-JP" dirty="0"/>
          </a:p>
        </p:txBody>
      </p:sp>
      <p:sp>
        <p:nvSpPr>
          <p:cNvPr id="4099" name="Rectangle 3"/>
          <p:cNvSpPr>
            <a:spLocks noGrp="1" noChangeArrowheads="1"/>
          </p:cNvSpPr>
          <p:nvPr>
            <p:ph idx="1"/>
          </p:nvPr>
        </p:nvSpPr>
        <p:spPr>
          <a:ln/>
        </p:spPr>
        <p:txBody>
          <a:bodyPr/>
          <a:lstStyle/>
          <a:p>
            <a:pPr marL="457200" indent="-457200"/>
            <a:r>
              <a:rPr lang="en-US" altLang="ja-JP" sz="2800" dirty="0" smtClean="0"/>
              <a:t>https://imat.ieee.org</a:t>
            </a:r>
          </a:p>
          <a:p>
            <a:pPr marL="457200" indent="-457200">
              <a:buNone/>
            </a:pPr>
            <a:endParaRPr lang="en-US" altLang="ja-JP" sz="2800" dirty="0" smtClean="0"/>
          </a:p>
          <a:p>
            <a:pPr marL="457200" indent="-457200">
              <a:buFontTx/>
              <a:buAutoNum type="arabicPeriod"/>
            </a:pPr>
            <a:r>
              <a:rPr lang="en-US" altLang="ja-JP" sz="2800" dirty="0" smtClean="0"/>
              <a:t>Register</a:t>
            </a:r>
          </a:p>
          <a:p>
            <a:pPr marL="457200" indent="-457200">
              <a:buFontTx/>
              <a:buAutoNum type="arabicPeriod"/>
            </a:pPr>
            <a:r>
              <a:rPr lang="en-US" altLang="ja-JP" sz="2800" dirty="0" smtClean="0"/>
              <a:t>Indicate attendance</a:t>
            </a:r>
          </a:p>
          <a:p>
            <a:pPr>
              <a:buNone/>
            </a:pPr>
            <a:endParaRPr lang="ja-JP" altLang="ja-JP" sz="2800" dirty="0"/>
          </a:p>
        </p:txBody>
      </p:sp>
      <p:sp>
        <p:nvSpPr>
          <p:cNvPr id="4" name="日付プレースホルダー 3"/>
          <p:cNvSpPr>
            <a:spLocks noGrp="1"/>
          </p:cNvSpPr>
          <p:nvPr>
            <p:ph type="dt" sz="half" idx="10"/>
          </p:nvPr>
        </p:nvSpPr>
        <p:spPr/>
        <p:txBody>
          <a:bodyPr/>
          <a:lstStyle/>
          <a:p>
            <a:r>
              <a:rPr lang="en-US" altLang="ja-JP" smtClean="0"/>
              <a:t>March 2015</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010EF666-04CB-4A0C-82F6-9B75A1863274}" type="slidenum">
              <a:rPr lang="en-US" altLang="ja-JP"/>
              <a:pPr/>
              <a:t>3</a:t>
            </a:fld>
            <a:endParaRPr lang="en-US" altLang="ja-JP" dirty="0"/>
          </a:p>
        </p:txBody>
      </p:sp>
    </p:spTree>
    <p:extLst>
      <p:ext uri="{BB962C8B-B14F-4D97-AF65-F5344CB8AC3E}">
        <p14:creationId xmlns="" xmlns:p14="http://schemas.microsoft.com/office/powerpoint/2010/main" val="2006499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2015</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 xmlns:p14="http://schemas.microsoft.com/office/powerpoint/2010/main" val="3429431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March 2015</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Shoichi Kitazawa,ATR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5</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All participants should be familiar with their obligations under the IEEE-SA Policies &amp; Procedures for standards development.</a:t>
            </a:r>
          </a:p>
          <a:p>
            <a:pPr marL="0" lvl="1" indent="0">
              <a:lnSpc>
                <a:spcPct val="90000"/>
              </a:lnSpc>
              <a:buFont typeface="Monotype Sorts" pitchFamily="2" charset="2"/>
              <a:buNone/>
            </a:pPr>
            <a:endParaRPr lang="en-US" altLang="ja-JP" sz="2000" kern="0" dirty="0" smtClean="0">
              <a:ea typeface="ＭＳ Ｐゴシック" charset="-128"/>
              <a:cs typeface="Times New Roman" pitchFamily="18" charset="0"/>
            </a:endParaRPr>
          </a:p>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Patent Policy is stated in these sources:</a:t>
            </a: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Boards Bylaws</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standards.ieee.org/develop/policies/bylaws/sect6-7.html#6</a:t>
            </a:r>
            <a:endParaRPr lang="en-GB" sz="2000" kern="0" dirty="0" smtClean="0">
              <a:ea typeface="ＭＳ Ｐゴシック" charset="-128"/>
              <a:cs typeface="Times New Roman" pitchFamily="18" charset="0"/>
            </a:endParaRP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 Operations Manual</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standards.ieee.org/develop/policies/opman/sect6.html#6.3</a:t>
            </a:r>
            <a:endParaRPr lang="en-US" altLang="ja-JP" sz="2000" kern="0" dirty="0" smtClean="0">
              <a:ea typeface="ＭＳ Ｐゴシック" charset="-128"/>
              <a:cs typeface="Times New Roman" pitchFamily="18" charset="0"/>
            </a:endParaRPr>
          </a:p>
          <a:p>
            <a:pPr marL="0" lvl="1" indent="0">
              <a:lnSpc>
                <a:spcPct val="90000"/>
              </a:lnSpc>
              <a:buNone/>
            </a:pPr>
            <a:r>
              <a:rPr lang="en-US" altLang="ja-JP" sz="2000" kern="0" dirty="0" smtClean="0">
                <a:ea typeface="ＭＳ Ｐゴシック" charset="-128"/>
                <a:cs typeface="Times New Roman" pitchFamily="18" charset="0"/>
              </a:rPr>
              <a:t>Material </a:t>
            </a:r>
            <a:r>
              <a:rPr lang="en-US" altLang="ja-JP" sz="2000" kern="0" dirty="0">
                <a:ea typeface="ＭＳ Ｐゴシック" charset="-128"/>
                <a:cs typeface="Times New Roman" pitchFamily="18" charset="0"/>
              </a:rPr>
              <a:t>about the patent policy is available at </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251520" y="4716896"/>
            <a:ext cx="8640960" cy="15204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 xmlns:p14="http://schemas.microsoft.com/office/powerpoint/2010/main" val="2875416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
        <p:nvSpPr>
          <p:cNvPr id="3" name="日付プレースホルダー 2"/>
          <p:cNvSpPr>
            <a:spLocks noGrp="1"/>
          </p:cNvSpPr>
          <p:nvPr>
            <p:ph type="dt" sz="half" idx="10"/>
          </p:nvPr>
        </p:nvSpPr>
        <p:spPr/>
        <p:txBody>
          <a:bodyPr/>
          <a:lstStyle/>
          <a:p>
            <a:r>
              <a:rPr lang="en-US" altLang="ja-JP" smtClean="0"/>
              <a:t>March 2015</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6</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Tree>
    <p:extLst>
      <p:ext uri="{BB962C8B-B14F-4D97-AF65-F5344CB8AC3E}">
        <p14:creationId xmlns="" xmlns:p14="http://schemas.microsoft.com/office/powerpoint/2010/main" val="1338755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3" name="フッター プレースホルダー 2"/>
          <p:cNvSpPr>
            <a:spLocks noGrp="1"/>
          </p:cNvSpPr>
          <p:nvPr>
            <p:ph type="ftr" sz="quarter" idx="11"/>
          </p:nvPr>
        </p:nvSpPr>
        <p:spPr/>
        <p:txBody>
          <a:bodyPr/>
          <a:lstStyle/>
          <a:p>
            <a:r>
              <a:rPr lang="en-US" altLang="ja-JP" smtClean="0"/>
              <a:t>Shoichi Kitazawa,ATR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7</a:t>
            </a:fld>
            <a:endParaRPr lang="en-US" altLang="ja-JP" dirty="0"/>
          </a:p>
        </p:txBody>
      </p:sp>
      <p:sp>
        <p:nvSpPr>
          <p:cNvPr id="2" name="日付プレースホルダー 1"/>
          <p:cNvSpPr>
            <a:spLocks noGrp="1"/>
          </p:cNvSpPr>
          <p:nvPr>
            <p:ph type="dt" sz="half" idx="10"/>
          </p:nvPr>
        </p:nvSpPr>
        <p:spPr/>
        <p:txBody>
          <a:bodyPr/>
          <a:lstStyle/>
          <a:p>
            <a:r>
              <a:rPr lang="en-US" altLang="ja-JP" smtClean="0"/>
              <a:t>March 2015</a:t>
            </a:r>
            <a:endParaRPr lang="en-US" altLang="ja-JP" dirty="0"/>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Tree>
    <p:extLst>
      <p:ext uri="{BB962C8B-B14F-4D97-AF65-F5344CB8AC3E}">
        <p14:creationId xmlns="" xmlns:p14="http://schemas.microsoft.com/office/powerpoint/2010/main" val="86296330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2574273805"/>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endParaRPr kumimoji="1" lang="ja-JP" altLang="en-US"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endParaRPr kumimoji="1" lang="ja-JP" altLang="en-US"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TG4s</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bl>
          </a:graphicData>
        </a:graphic>
      </p:graphicFrame>
      <p:sp>
        <p:nvSpPr>
          <p:cNvPr id="3" name="タイトル 2"/>
          <p:cNvSpPr>
            <a:spLocks noGrp="1"/>
          </p:cNvSpPr>
          <p:nvPr>
            <p:ph type="title"/>
          </p:nvPr>
        </p:nvSpPr>
        <p:spPr/>
        <p:txBody>
          <a:bodyPr/>
          <a:lstStyle/>
          <a:p>
            <a:r>
              <a:rPr kumimoji="1" lang="en-US" altLang="ja-JP" dirty="0" smtClean="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p:txBody>
          <a:bodyPr/>
          <a:lstStyle/>
          <a:p>
            <a:r>
              <a:rPr lang="en-US" altLang="ja-JP" smtClean="0"/>
              <a:t>March 2015</a:t>
            </a:r>
            <a:endParaRPr lang="en-US" altLang="ja-JP" dirty="0"/>
          </a:p>
        </p:txBody>
      </p:sp>
    </p:spTree>
    <p:extLst>
      <p:ext uri="{BB962C8B-B14F-4D97-AF65-F5344CB8AC3E}">
        <p14:creationId xmlns="" xmlns:p14="http://schemas.microsoft.com/office/powerpoint/2010/main" val="37533111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normAutofit lnSpcReduction="10000"/>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Approve Atlanta and February Teleconference meeting minutes</a:t>
            </a:r>
          </a:p>
          <a:p>
            <a:pPr>
              <a:lnSpc>
                <a:spcPct val="80000"/>
              </a:lnSpc>
            </a:pPr>
            <a:r>
              <a:rPr lang="en-US" altLang="ja-JP" sz="2800" dirty="0" smtClean="0"/>
              <a:t>Hearing presentations</a:t>
            </a:r>
          </a:p>
          <a:p>
            <a:pPr>
              <a:lnSpc>
                <a:spcPct val="80000"/>
              </a:lnSpc>
            </a:pPr>
            <a:r>
              <a:rPr lang="en-US" altLang="ja-JP" sz="2800" dirty="0" smtClean="0"/>
              <a:t>Work on Technical Guidance Document </a:t>
            </a:r>
          </a:p>
          <a:p>
            <a:pPr>
              <a:lnSpc>
                <a:spcPct val="80000"/>
              </a:lnSpc>
            </a:pPr>
            <a:r>
              <a:rPr lang="en-US" altLang="ja-JP" sz="2800" dirty="0" smtClean="0"/>
              <a:t>Plan for May meeting and Teleconference</a:t>
            </a:r>
          </a:p>
          <a:p>
            <a:r>
              <a:rPr lang="en-US" altLang="ja-JP" sz="2800" dirty="0" smtClean="0">
                <a:ea typeface="ＭＳ Ｐゴシック" pitchFamily="50" charset="-128"/>
              </a:rPr>
              <a:t>Report on progress to WG</a:t>
            </a:r>
          </a:p>
        </p:txBody>
      </p:sp>
      <p:sp>
        <p:nvSpPr>
          <p:cNvPr id="3" name="タイトル 2"/>
          <p:cNvSpPr>
            <a:spLocks noGrp="1"/>
          </p:cNvSpPr>
          <p:nvPr>
            <p:ph type="title"/>
          </p:nvPr>
        </p:nvSpPr>
        <p:spPr/>
        <p:txBody>
          <a:bodyPr/>
          <a:lstStyle/>
          <a:p>
            <a:r>
              <a:rPr lang="en-US" altLang="ja-JP" dirty="0" smtClean="0"/>
              <a:t>Agenda items for the week</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smtClean="0"/>
              <a:t>January, 2015</a:t>
            </a:r>
            <a:endParaRPr lang="en-US" altLang="ja-JP" dirty="0"/>
          </a:p>
        </p:txBody>
      </p:sp>
    </p:spTree>
    <p:extLst>
      <p:ext uri="{BB962C8B-B14F-4D97-AF65-F5344CB8AC3E}">
        <p14:creationId xmlns="" xmlns:p14="http://schemas.microsoft.com/office/powerpoint/2010/main" val="737487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351</TotalTime>
  <Words>1007</Words>
  <Application>Microsoft Office PowerPoint</Application>
  <PresentationFormat>画面に合わせる (4:3)</PresentationFormat>
  <Paragraphs>169</Paragraphs>
  <Slides>13</Slides>
  <Notes>5</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IEEE-P802_15</vt:lpstr>
      <vt:lpstr>スライド 1</vt:lpstr>
      <vt:lpstr>IEEE 802.15  TG4s  Opening Information  Berlin, Germany March 9, 2015</vt:lpstr>
      <vt:lpstr>Attendance</vt:lpstr>
      <vt:lpstr>スライド 4</vt:lpstr>
      <vt:lpstr>スライド 5</vt:lpstr>
      <vt:lpstr>Call for Potentially Essential Patents</vt:lpstr>
      <vt:lpstr>Other Guidelines for IEEE WG Meetings</vt:lpstr>
      <vt:lpstr>TG4s schedule for the week</vt:lpstr>
      <vt:lpstr>Agenda items for the week</vt:lpstr>
      <vt:lpstr>Contributions</vt:lpstr>
      <vt:lpstr>Agenda for Monday PM2</vt:lpstr>
      <vt:lpstr>Agenda for Thursday AM1</vt:lpstr>
      <vt:lpstr>Agenda for Thursday AM2</vt:lpstr>
    </vt:vector>
  </TitlesOfParts>
  <Company>ATR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March 2015</dc:title>
  <dc:subject>IEEE 802.15 &lt;subject&gt;</dc:subject>
  <dc:creator>kitazawa</dc:creator>
  <dc:description>15-15-0186-01-004s</dc:description>
  <cp:lastModifiedBy>kitazawa</cp:lastModifiedBy>
  <cp:revision>1</cp:revision>
  <cp:lastPrinted>1998-02-10T13:28:06Z</cp:lastPrinted>
  <dcterms:created xsi:type="dcterms:W3CDTF">2015-03-08T14:23:19Z</dcterms:created>
  <dcterms:modified xsi:type="dcterms:W3CDTF">2015-03-12T16:07:22Z</dcterms:modified>
</cp:coreProperties>
</file>