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61" r:id="rId4"/>
    <p:sldId id="262" r:id="rId5"/>
    <p:sldId id="263" r:id="rId6"/>
    <p:sldId id="264" r:id="rId7"/>
    <p:sldId id="265" r:id="rId8"/>
    <p:sldId id="266" r:id="rId9"/>
    <p:sldId id="267" r:id="rId10"/>
    <p:sldId id="268" r:id="rId11"/>
    <p:sldId id="269" r:id="rId12"/>
    <p:sldId id="272"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15-15-0186-00-004s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Opening Information for March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[9 March,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fontScale="92500" lnSpcReduction="20000"/>
          </a:bodyPr>
          <a:lstStyle/>
          <a:p>
            <a:r>
              <a:rPr lang="en-US" altLang="ja-JP" sz="2800" dirty="0"/>
              <a:t>TG4s </a:t>
            </a:r>
            <a:r>
              <a:rPr lang="en-US" altLang="ja-JP" sz="2800" dirty="0" smtClean="0"/>
              <a:t>March </a:t>
            </a:r>
            <a:r>
              <a:rPr lang="en-US" altLang="ja-JP" sz="2800" dirty="0"/>
              <a:t>2015 </a:t>
            </a:r>
            <a:r>
              <a:rPr lang="en-US" altLang="ja-JP" sz="2800" dirty="0" smtClean="0"/>
              <a:t>Agenda</a:t>
            </a:r>
            <a:r>
              <a:rPr lang="ja-JP" altLang="en-US" sz="2800" dirty="0" smtClean="0"/>
              <a:t> </a:t>
            </a:r>
            <a:r>
              <a:rPr lang="en-US" altLang="ja-JP" sz="2800" dirty="0" smtClean="0"/>
              <a:t>(15-15-133)</a:t>
            </a:r>
          </a:p>
          <a:p>
            <a:r>
              <a:rPr lang="en-US" altLang="ja-JP" sz="2800" dirty="0" smtClean="0">
                <a:ea typeface="ＭＳ Ｐゴシック" charset="-128"/>
              </a:rPr>
              <a:t>TG4s Opening Information for March 2015</a:t>
            </a:r>
            <a:r>
              <a:rPr lang="en-US" altLang="ja-JP" sz="2800" dirty="0" smtClean="0"/>
              <a:t> </a:t>
            </a:r>
            <a:r>
              <a:rPr lang="en-US" altLang="ja-JP" sz="2800" dirty="0"/>
              <a:t>(</a:t>
            </a:r>
            <a:r>
              <a:rPr lang="en-US" altLang="ja-JP" sz="2800" dirty="0" smtClean="0"/>
              <a:t>15-15-1xx)</a:t>
            </a:r>
          </a:p>
          <a:p>
            <a:r>
              <a:rPr lang="en-US" altLang="ja-JP" sz="2800" dirty="0"/>
              <a:t>TG4s </a:t>
            </a:r>
            <a:r>
              <a:rPr lang="en-US" altLang="ja-JP" sz="2800" dirty="0" smtClean="0"/>
              <a:t>January Meeting Minutes (15-15-667)</a:t>
            </a:r>
          </a:p>
          <a:p>
            <a:r>
              <a:rPr lang="en-US" altLang="ja-JP" sz="2800" dirty="0" smtClean="0"/>
              <a:t>TG4s Teleconference Minutes for February 2015 (15-15-122r1)</a:t>
            </a:r>
          </a:p>
          <a:p>
            <a:r>
              <a:rPr lang="en-US" altLang="ja-JP" sz="2800" dirty="0" smtClean="0"/>
              <a:t>TG4s Technical Guidance Document(15-14-555r3)</a:t>
            </a:r>
          </a:p>
          <a:p>
            <a:r>
              <a:rPr lang="en-US" altLang="ja-JP" sz="2800" dirty="0" smtClean="0"/>
              <a:t>Use case proposal for Technical Guidance Document(15-15-177)</a:t>
            </a:r>
          </a:p>
          <a:p>
            <a:r>
              <a:rPr lang="en-US" altLang="ja-JP" sz="2800" dirty="0" smtClean="0">
                <a:ea typeface="ＭＳ Ｐゴシック" charset="-128"/>
              </a:rPr>
              <a:t>Additional TG4s use case and consideration of SRM </a:t>
            </a:r>
            <a:r>
              <a:rPr lang="en-US" altLang="ja-JP" sz="2800" dirty="0" smtClean="0">
                <a:ea typeface="ＭＳ Ｐゴシック" charset="-128"/>
              </a:rPr>
              <a:t>information(15-15-199)</a:t>
            </a:r>
            <a:endParaRPr lang="en-US" altLang="ja-JP" sz="2800" dirty="0" smtClean="0"/>
          </a:p>
          <a:p>
            <a:endParaRPr kumimoji="1" lang="en-US" altLang="ja-JP" sz="2800" dirty="0" smtClean="0"/>
          </a:p>
          <a:p>
            <a:endParaRPr kumimoji="1" lang="ja-JP" altLang="en-US" sz="28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normAutofit lnSpcReduction="10000"/>
          </a:bodyPr>
          <a:lstStyle/>
          <a:p>
            <a:r>
              <a:rPr lang="en-US" altLang="ja-JP" sz="2800" dirty="0" smtClean="0"/>
              <a:t>OPEN/Patent Policy</a:t>
            </a:r>
          </a:p>
          <a:p>
            <a:r>
              <a:rPr lang="en-US" altLang="ja-JP" sz="2800" dirty="0" smtClean="0"/>
              <a:t>Approve Agenda </a:t>
            </a:r>
          </a:p>
          <a:p>
            <a:r>
              <a:rPr lang="en-US" altLang="ja-JP" sz="2800" dirty="0" smtClean="0"/>
              <a:t>Atlanta and Teleconference meeting minutes</a:t>
            </a:r>
          </a:p>
          <a:p>
            <a:r>
              <a:rPr lang="en-US" altLang="ja-JP" sz="2800" dirty="0" smtClean="0"/>
              <a:t>Opening information  </a:t>
            </a:r>
          </a:p>
          <a:p>
            <a:r>
              <a:rPr lang="en-US" altLang="ja-JP" sz="2800" dirty="0" smtClean="0"/>
              <a:t>Use case proposal for Technical Guidance Document</a:t>
            </a:r>
          </a:p>
          <a:p>
            <a:r>
              <a:rPr lang="en-US" altLang="ja-JP" sz="2800" dirty="0" smtClean="0"/>
              <a:t>Additional TG4s use case and consideration of SRM information</a:t>
            </a:r>
          </a:p>
          <a:p>
            <a:r>
              <a:rPr lang="en-US" altLang="ja-JP" sz="2800" dirty="0" smtClean="0"/>
              <a:t>Work on Technical Guidance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Hearing presentations</a:t>
            </a:r>
          </a:p>
          <a:p>
            <a:r>
              <a:rPr lang="en-US" altLang="ja-JP" sz="2800" dirty="0" smtClean="0"/>
              <a:t>Work on Technical Guidance Document  </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  </a:t>
            </a:r>
          </a:p>
          <a:p>
            <a:pPr>
              <a:lnSpc>
                <a:spcPct val="80000"/>
              </a:lnSpc>
            </a:pPr>
            <a:r>
              <a:rPr lang="en-US" altLang="ja-JP" sz="2800" dirty="0" smtClean="0"/>
              <a:t>Plan for May meeting and Teleconference</a:t>
            </a:r>
          </a:p>
          <a:p>
            <a:r>
              <a:rPr lang="en-US" altLang="ja-JP" sz="2800" dirty="0" smtClean="0"/>
              <a:t>Other business </a:t>
            </a:r>
          </a:p>
          <a:p>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Berlin, Germany</a:t>
            </a:r>
            <a:br>
              <a:rPr lang="en-US" altLang="ja-JP" dirty="0" smtClean="0">
                <a:ea typeface="ＭＳ Ｐゴシック" pitchFamily="50" charset="-128"/>
              </a:rPr>
            </a:br>
            <a:r>
              <a:rPr lang="en-US" altLang="ja-JP" dirty="0" smtClean="0">
                <a:ea typeface="ＭＳ Ｐゴシック" pitchFamily="50" charset="-128"/>
              </a:rPr>
              <a:t>March 9,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March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March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March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March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Atlanta and February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May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50</TotalTime>
  <Words>975</Words>
  <Application>Microsoft Office PowerPoint</Application>
  <PresentationFormat>画面に合わせる (4:3)</PresentationFormat>
  <Paragraphs>165</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Opening Information  Berlin, Germany March 9,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PM2</vt:lpstr>
      <vt:lpstr>Agenda for Thursday AM1</vt:lpstr>
      <vt:lpstr>Agenda for Thursday AM2</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March 2015</dc:title>
  <dc:subject>IEEE 802.15 &lt;subject&gt;</dc:subject>
  <dc:creator>kitazawa</dc:creator>
  <dc:description>15-15-0186-00-004s</dc:description>
  <cp:lastModifiedBy>kitazawa</cp:lastModifiedBy>
  <cp:revision>2</cp:revision>
  <cp:lastPrinted>1998-02-10T13:28:06Z</cp:lastPrinted>
  <dcterms:created xsi:type="dcterms:W3CDTF">2015-03-08T14:23:19Z</dcterms:created>
  <dcterms:modified xsi:type="dcterms:W3CDTF">2015-03-09T13:14:13Z</dcterms:modified>
</cp:coreProperties>
</file>