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39"/>
    <p:restoredTop sz="82873"/>
  </p:normalViewPr>
  <p:slideViewPr>
    <p:cSldViewPr>
      <p:cViewPr varScale="1">
        <p:scale>
          <a:sx n="103" d="100"/>
          <a:sy n="103" d="100"/>
        </p:scale>
        <p:origin x="148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11/9/15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11/9/15</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11/9/15</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802.15-15-0182-04</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August 24, 2015</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99</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9-12, </a:t>
            </a:r>
            <a:r>
              <a:rPr lang="en-US" sz="2400" b="1" dirty="0" smtClean="0">
                <a:solidFill>
                  <a:srgbClr val="898989"/>
                </a:solidFill>
                <a:ea typeface="ＭＳ Ｐゴシック" charset="0"/>
                <a:cs typeface="ＭＳ Ｐゴシック" charset="0"/>
              </a:rPr>
              <a:t>2015</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sz="2000" b="1" dirty="0" smtClean="0"/>
              <a:t>Hyatt Regency Dallas</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Dallas, TX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t>
            </a:r>
            <a:r>
              <a:rPr lang="en-US" sz="2400" dirty="0" smtClean="0">
                <a:ea typeface="ＭＳ Ｐゴシック" charset="0"/>
                <a:cs typeface="ＭＳ Ｐゴシック" charset="0"/>
              </a:rPr>
              <a:t>in Trinity B</a:t>
            </a:r>
            <a:endParaRPr lang="en-US" sz="24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13, 2015</a:t>
            </a:r>
          </a:p>
          <a:p>
            <a:pPr lvl="1" algn="just" eaLnBrk="1" hangingPunct="1"/>
            <a:r>
              <a:rPr lang="en-US" sz="2000" dirty="0" smtClean="0">
                <a:ea typeface="ＭＳ Ｐゴシック" charset="0"/>
              </a:rPr>
              <a:t>100 </a:t>
            </a:r>
            <a:r>
              <a:rPr lang="en-US" sz="2000" dirty="0" smtClean="0">
                <a:ea typeface="ＭＳ Ｐゴシック" charset="0"/>
              </a:rPr>
              <a:t>Voters</a:t>
            </a:r>
          </a:p>
          <a:p>
            <a:pPr lvl="1" algn="just" eaLnBrk="1" hangingPunct="1"/>
            <a:r>
              <a:rPr lang="en-US" sz="2000" dirty="0">
                <a:ea typeface="ＭＳ Ｐゴシック" charset="0"/>
              </a:rPr>
              <a:t>7</a:t>
            </a:r>
            <a:r>
              <a:rPr lang="en-US" sz="2000" dirty="0" smtClean="0">
                <a:ea typeface="ＭＳ Ｐゴシック" charset="0"/>
              </a:rPr>
              <a:t>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39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2015</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TotalTime>
  <Words>265</Words>
  <Application>Microsoft Macintosh PowerPoint</Application>
  <PresentationFormat>On-screen Show (4:3)</PresentationFormat>
  <Paragraphs>86</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Chalkduster</vt:lpstr>
      <vt:lpstr>ＭＳ Ｐゴシック</vt:lpstr>
      <vt:lpstr>Office Theme</vt:lpstr>
      <vt:lpstr>PowerPoint Presentation</vt:lpstr>
      <vt:lpstr>99th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112</cp:revision>
  <dcterms:created xsi:type="dcterms:W3CDTF">2010-05-17T00:50:00Z</dcterms:created>
  <dcterms:modified xsi:type="dcterms:W3CDTF">2015-11-09T15:55:41Z</dcterms:modified>
</cp:coreProperties>
</file>