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3"/>
  </p:normalViewPr>
  <p:slideViewPr>
    <p:cSldViewPr>
      <p:cViewPr varScale="1">
        <p:scale>
          <a:sx n="119" d="100"/>
          <a:sy n="119" d="100"/>
        </p:scale>
        <p:origin x="1440"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8/24/15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8/24/15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8/24/15</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8/24/15</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8438" name="Rectangle 3"/>
          <p:cNvSpPr>
            <a:spLocks noGrp="1" noChangeArrowheads="1"/>
          </p:cNvSpPr>
          <p:nvPr>
            <p:ph type="body" idx="1"/>
          </p:nvPr>
        </p:nvSpPr>
        <p:spPr bwMode="auto">
          <a:noFill/>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71988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482" name="Notes Placeholder 2"/>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September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a:t>
            </a:r>
            <a:r>
              <a:rPr lang="en-US" sz="1400" dirty="0" smtClean="0">
                <a:latin typeface="Calibri" charset="0"/>
              </a:rPr>
              <a:t>802.15-15-0182-03</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August 24, </a:t>
            </a:r>
            <a:r>
              <a:rPr lang="en-US" sz="1600" dirty="0" smtClean="0">
                <a:latin typeface="Calibri" charset="0"/>
              </a:rPr>
              <a:t>2015</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2015</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98</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September 14-17, </a:t>
            </a:r>
            <a:r>
              <a:rPr lang="en-US" sz="2400" b="1" dirty="0" smtClean="0">
                <a:solidFill>
                  <a:srgbClr val="898989"/>
                </a:solidFill>
                <a:ea typeface="ＭＳ Ｐゴシック" charset="0"/>
                <a:cs typeface="ＭＳ Ｐゴシック" charset="0"/>
              </a:rPr>
              <a:t>2015</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sz="2000" b="1" dirty="0" err="1"/>
              <a:t>Centara</a:t>
            </a:r>
            <a:r>
              <a:rPr lang="en-US" sz="2000" b="1" dirty="0"/>
              <a:t> Grand and Bangkok Convention </a:t>
            </a:r>
            <a:r>
              <a:rPr lang="en-US" sz="2000" b="1" dirty="0" smtClean="0"/>
              <a:t>Centre</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Bangkok, Thailand</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2015</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a:t>
            </a:r>
            <a:r>
              <a:rPr lang="en-US" sz="2400" dirty="0" smtClean="0">
                <a:ea typeface="ＭＳ Ｐゴシック" charset="0"/>
                <a:cs typeface="ＭＳ Ｐゴシック" charset="0"/>
              </a:rPr>
              <a:t>by the Registration Desk</a:t>
            </a:r>
            <a:endParaRPr lang="en-US" sz="2400" dirty="0" smtClean="0">
              <a:ea typeface="ＭＳ Ｐゴシック" charset="0"/>
              <a:cs typeface="ＭＳ Ｐゴシック" charset="0"/>
            </a:endParaRPr>
          </a:p>
          <a:p>
            <a:pPr lvl="1" algn="just" eaLnBrk="1" hangingPunct="1">
              <a:lnSpc>
                <a:spcPct val="90000"/>
              </a:lnSpc>
            </a:pPr>
            <a:r>
              <a:rPr lang="en-US" sz="1600" dirty="0" smtClean="0">
                <a:ea typeface="ＭＳ Ｐゴシック" charset="0"/>
              </a:rPr>
              <a:t>Please visit </a:t>
            </a:r>
            <a:r>
              <a:rPr lang="en-US" sz="16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2015</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afternoon (PM2).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2015</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September 13, </a:t>
            </a:r>
            <a:r>
              <a:rPr lang="en-US" sz="2400" dirty="0" smtClean="0">
                <a:ea typeface="ＭＳ Ｐゴシック" charset="0"/>
                <a:cs typeface="ＭＳ Ｐゴシック" charset="0"/>
              </a:rPr>
              <a:t>2015</a:t>
            </a:r>
          </a:p>
          <a:p>
            <a:pPr lvl="1" algn="just" eaLnBrk="1" hangingPunct="1"/>
            <a:r>
              <a:rPr lang="en-US" sz="2000" dirty="0" smtClean="0">
                <a:ea typeface="ＭＳ Ｐゴシック" charset="0"/>
              </a:rPr>
              <a:t>110 </a:t>
            </a:r>
            <a:r>
              <a:rPr lang="en-US" sz="2000" dirty="0" smtClean="0">
                <a:ea typeface="ＭＳ Ｐゴシック" charset="0"/>
              </a:rPr>
              <a:t>Voters</a:t>
            </a:r>
          </a:p>
          <a:p>
            <a:pPr lvl="1" algn="just" eaLnBrk="1" hangingPunct="1"/>
            <a:r>
              <a:rPr lang="en-US" sz="2000" dirty="0" smtClean="0">
                <a:ea typeface="ＭＳ Ｐゴシック" charset="0"/>
              </a:rPr>
              <a:t>4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39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2015</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2015</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2015</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1364</TotalTime>
  <Words>268</Words>
  <Application>Microsoft Macintosh PowerPoint</Application>
  <PresentationFormat>On-screen Show (4:3)</PresentationFormat>
  <Paragraphs>86</Paragraphs>
  <Slides>8</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Chalkduster</vt:lpstr>
      <vt:lpstr>ＭＳ Ｐゴシック</vt:lpstr>
      <vt:lpstr>Arial</vt:lpstr>
      <vt:lpstr>Office Theme</vt:lpstr>
      <vt:lpstr>PowerPoint Presentation</vt:lpstr>
      <vt:lpstr>98th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Microsoft Office User</cp:lastModifiedBy>
  <cp:revision>111</cp:revision>
  <dcterms:created xsi:type="dcterms:W3CDTF">2010-05-17T00:50:00Z</dcterms:created>
  <dcterms:modified xsi:type="dcterms:W3CDTF">2015-08-24T14:28:32Z</dcterms:modified>
</cp:coreProperties>
</file>