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47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7/7/15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7/7/15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7/7/15</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7/7/15</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July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802.15-15-0182-</a:t>
            </a:r>
            <a:r>
              <a:rPr lang="en-US" sz="1400" dirty="0" smtClean="0">
                <a:latin typeface="Calibri" charset="0"/>
              </a:rPr>
              <a:t>02</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July 7, </a:t>
            </a:r>
            <a:r>
              <a:rPr lang="en-US" sz="1600" dirty="0" smtClean="0">
                <a:latin typeface="Calibri" charset="0"/>
              </a:rPr>
              <a:t>2015</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97</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July 13-16, </a:t>
            </a:r>
            <a:r>
              <a:rPr lang="en-US" sz="2400" b="1" dirty="0" smtClean="0">
                <a:solidFill>
                  <a:srgbClr val="898989"/>
                </a:solidFill>
                <a:ea typeface="ＭＳ Ｐゴシック" charset="0"/>
                <a:cs typeface="ＭＳ Ｐゴシック" charset="0"/>
              </a:rPr>
              <a:t>2015</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Hilton Waikoloa Village</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Kona, HI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the </a:t>
            </a:r>
            <a:r>
              <a:rPr lang="en-US" sz="2400" dirty="0" smtClean="0">
                <a:ea typeface="ＭＳ Ｐゴシック" charset="0"/>
                <a:cs typeface="ＭＳ Ｐゴシック" charset="0"/>
              </a:rPr>
              <a:t>Grand Promenade</a:t>
            </a:r>
            <a:endParaRPr lang="en-US" sz="2400" dirty="0" smtClean="0">
              <a:ea typeface="ＭＳ Ｐゴシック" charset="0"/>
              <a:cs typeface="ＭＳ Ｐゴシック" charset="0"/>
            </a:endParaRP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15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a:t>
            </a:r>
            <a:r>
              <a:rPr lang="en-US" sz="2400">
                <a:ea typeface="ＭＳ Ｐゴシック" charset="0"/>
                <a:cs typeface="ＭＳ Ｐゴシック" charset="0"/>
              </a:rPr>
              <a:t>Thursday </a:t>
            </a:r>
            <a:r>
              <a:rPr lang="en-US" sz="2400" smtClean="0">
                <a:ea typeface="ＭＳ Ｐゴシック" charset="0"/>
                <a:cs typeface="ＭＳ Ｐゴシック" charset="0"/>
              </a:rPr>
              <a:t>afternoon (PM2).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July 12, </a:t>
            </a:r>
            <a:r>
              <a:rPr lang="en-US" sz="2400" dirty="0" smtClean="0">
                <a:ea typeface="ＭＳ Ｐゴシック" charset="0"/>
                <a:cs typeface="ＭＳ Ｐゴシック" charset="0"/>
              </a:rPr>
              <a:t>2015</a:t>
            </a:r>
          </a:p>
          <a:p>
            <a:pPr lvl="1" algn="just" eaLnBrk="1" hangingPunct="1"/>
            <a:r>
              <a:rPr lang="en-US" sz="2000" dirty="0" smtClean="0">
                <a:ea typeface="ＭＳ Ｐゴシック" charset="0"/>
              </a:rPr>
              <a:t>99 </a:t>
            </a:r>
            <a:r>
              <a:rPr lang="en-US" sz="2000" dirty="0" smtClean="0">
                <a:ea typeface="ＭＳ Ｐゴシック" charset="0"/>
              </a:rPr>
              <a:t>Voters</a:t>
            </a:r>
          </a:p>
          <a:p>
            <a:pPr lvl="1" algn="just" eaLnBrk="1" hangingPunct="1"/>
            <a:r>
              <a:rPr lang="en-US" sz="2000" dirty="0" smtClean="0">
                <a:ea typeface="ＭＳ Ｐゴシック" charset="0"/>
              </a:rPr>
              <a:t>22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33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2015</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1357</TotalTime>
  <Words>309</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97th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109</cp:revision>
  <dcterms:created xsi:type="dcterms:W3CDTF">2010-05-17T00:50:00Z</dcterms:created>
  <dcterms:modified xsi:type="dcterms:W3CDTF">2015-07-07T19:39:11Z</dcterms:modified>
</cp:coreProperties>
</file>