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111" d="100"/>
          <a:sy n="111" d="100"/>
        </p:scale>
        <p:origin x="-115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3/8/15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3/8/15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3/8/15</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3/8/15</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March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a:t>
            </a:r>
            <a:r>
              <a:rPr lang="en-US" sz="1400" dirty="0" smtClean="0">
                <a:latin typeface="Calibri" charset="0"/>
              </a:rPr>
              <a:t>15-0182-00</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March 8, 2015</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2015</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95</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March 9-12, 2015</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err="1" smtClean="0">
                <a:solidFill>
                  <a:srgbClr val="898989"/>
                </a:solidFill>
                <a:ea typeface="ＭＳ Ｐゴシック" charset="0"/>
                <a:cs typeface="ＭＳ Ｐゴシック" charset="0"/>
              </a:rPr>
              <a:t>Estrel</a:t>
            </a:r>
            <a:r>
              <a:rPr lang="en-US" altLang="zh-TW" sz="2000" b="1" dirty="0">
                <a:solidFill>
                  <a:srgbClr val="898989"/>
                </a:solidFill>
                <a:ea typeface="ＭＳ Ｐゴシック" charset="0"/>
                <a:cs typeface="ＭＳ Ｐゴシック" charset="0"/>
              </a:rPr>
              <a:t> </a:t>
            </a:r>
            <a:r>
              <a:rPr lang="en-US" altLang="zh-TW" sz="2000" b="1" dirty="0" smtClean="0">
                <a:solidFill>
                  <a:srgbClr val="898989"/>
                </a:solidFill>
                <a:ea typeface="ＭＳ Ｐゴシック" charset="0"/>
                <a:cs typeface="ＭＳ Ｐゴシック" charset="0"/>
              </a:rPr>
              <a:t>Hotel</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Berlin, DE</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2015</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in the </a:t>
            </a:r>
            <a:r>
              <a:rPr lang="en-US" sz="2400" dirty="0" smtClean="0">
                <a:ea typeface="ＭＳ Ｐゴシック" charset="0"/>
                <a:cs typeface="ＭＳ Ｐゴシック" charset="0"/>
              </a:rPr>
              <a:t>Grand Lobby </a:t>
            </a:r>
            <a:r>
              <a:rPr lang="en-US" sz="2400" dirty="0" smtClean="0">
                <a:ea typeface="ＭＳ Ｐゴシック" charset="0"/>
                <a:cs typeface="ＭＳ Ｐゴシック" charset="0"/>
              </a:rPr>
              <a:t>of</a:t>
            </a:r>
            <a:r>
              <a:rPr lang="en-US" sz="2400" dirty="0" smtClean="0">
                <a:ea typeface="ＭＳ Ｐゴシック" charset="0"/>
                <a:cs typeface="ＭＳ Ｐゴシック" charset="0"/>
              </a:rPr>
              <a:t> Wing 3.</a:t>
            </a:r>
            <a:endParaRPr lang="en-US" sz="2400" dirty="0" smtClean="0">
              <a:ea typeface="ＭＳ Ｐゴシック" charset="0"/>
              <a:cs typeface="ＭＳ Ｐゴシック" charset="0"/>
            </a:endParaRP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March 1</a:t>
            </a:r>
            <a:r>
              <a:rPr lang="en-US" sz="2400" dirty="0" smtClean="0">
                <a:ea typeface="ＭＳ Ｐゴシック" charset="0"/>
                <a:cs typeface="ＭＳ Ｐゴシック" charset="0"/>
              </a:rPr>
              <a:t>, </a:t>
            </a:r>
            <a:r>
              <a:rPr lang="en-US" sz="2400" dirty="0" smtClean="0">
                <a:ea typeface="ＭＳ Ｐゴシック" charset="0"/>
                <a:cs typeface="ＭＳ Ｐゴシック" charset="0"/>
              </a:rPr>
              <a:t>2015</a:t>
            </a:r>
            <a:endParaRPr lang="en-US" sz="2400" dirty="0" smtClean="0">
              <a:ea typeface="ＭＳ Ｐゴシック" charset="0"/>
              <a:cs typeface="ＭＳ Ｐゴシック" charset="0"/>
            </a:endParaRPr>
          </a:p>
          <a:p>
            <a:pPr lvl="1" algn="just" eaLnBrk="1" hangingPunct="1"/>
            <a:r>
              <a:rPr lang="en-US" sz="2000" dirty="0" smtClean="0">
                <a:ea typeface="ＭＳ Ｐゴシック" charset="0"/>
              </a:rPr>
              <a:t>98 </a:t>
            </a:r>
            <a:r>
              <a:rPr lang="en-US" sz="2000" dirty="0" smtClean="0">
                <a:ea typeface="ＭＳ Ｐゴシック" charset="0"/>
              </a:rPr>
              <a:t>Voters</a:t>
            </a:r>
          </a:p>
          <a:p>
            <a:pPr lvl="1" algn="just" eaLnBrk="1" hangingPunct="1"/>
            <a:r>
              <a:rPr lang="en-US" sz="2000" dirty="0" smtClean="0">
                <a:ea typeface="ＭＳ Ｐゴシック" charset="0"/>
              </a:rPr>
              <a:t>17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49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TotalTime>
  <Words>311</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95th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105</cp:revision>
  <dcterms:created xsi:type="dcterms:W3CDTF">2010-05-17T00:50:00Z</dcterms:created>
  <dcterms:modified xsi:type="dcterms:W3CDTF">2015-03-08T12:42:37Z</dcterms:modified>
</cp:coreProperties>
</file>