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67" r:id="rId2"/>
    <p:sldId id="260" r:id="rId3"/>
    <p:sldId id="291" r:id="rId4"/>
    <p:sldId id="292" r:id="rId5"/>
    <p:sldId id="288" r:id="rId6"/>
    <p:sldId id="289" r:id="rId7"/>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9900CC"/>
    <a:srgbClr val="517BD9"/>
    <a:srgbClr val="DA6E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1" d="100"/>
          <a:sy n="61" d="100"/>
        </p:scale>
        <p:origin x="-1339" y="-86"/>
      </p:cViewPr>
      <p:guideLst>
        <p:guide orient="horz" pos="2160"/>
        <p:guide pos="2880"/>
      </p:guideLst>
    </p:cSldViewPr>
  </p:slideViewPr>
  <p:notesTextViewPr>
    <p:cViewPr>
      <p:scale>
        <a:sx n="100" d="100"/>
        <a:sy n="100" d="100"/>
      </p:scale>
      <p:origin x="0" y="0"/>
    </p:cViewPr>
  </p:notesTextViewPr>
  <p:notesViewPr>
    <p:cSldViewPr snapToGrid="0">
      <p:cViewPr varScale="1">
        <p:scale>
          <a:sx n="62" d="100"/>
          <a:sy n="62" d="100"/>
        </p:scale>
        <p:origin x="-3342" y="-96"/>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dirty="0"/>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dirty="0"/>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dirty="0"/>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dirty="0"/>
              <a:t>Page </a:t>
            </a:r>
            <a:fld id="{3BAC553E-1632-46BB-AD87-87036F0A01ED}" type="slidenum">
              <a:rPr lang="en-US"/>
              <a:pPr/>
              <a:t>‹#›</a:t>
            </a:fld>
            <a:endParaRPr lang="en-US" dirty="0"/>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dirty="0"/>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dirty="0"/>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dirty="0"/>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dirty="0"/>
              <a:t>Page </a:t>
            </a:r>
            <a:fld id="{1E6C07B4-BB24-438D-87A0-B79A0C0B63CB}" type="slidenum">
              <a:rPr lang="en-US"/>
              <a:pPr/>
              <a:t>‹#›</a:t>
            </a:fld>
            <a:endParaRPr lang="en-US" dirty="0"/>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dirty="0"/>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dirty="0" smtClean="0"/>
              <a:t>doc.: IEEE 802.15-&lt;doc#&gt;</a:t>
            </a:r>
            <a:endParaRPr lang="en-US" dirty="0"/>
          </a:p>
        </p:txBody>
      </p:sp>
      <p:sp>
        <p:nvSpPr>
          <p:cNvPr id="5" name="날짜 개체 틀 4"/>
          <p:cNvSpPr>
            <a:spLocks noGrp="1"/>
          </p:cNvSpPr>
          <p:nvPr>
            <p:ph type="dt" idx="11"/>
          </p:nvPr>
        </p:nvSpPr>
        <p:spPr/>
        <p:txBody>
          <a:bodyPr/>
          <a:lstStyle/>
          <a:p>
            <a:r>
              <a:rPr lang="en-US" dirty="0" smtClean="0"/>
              <a:t>&lt;month year&gt;</a:t>
            </a:r>
            <a:endParaRPr lang="en-US" dirty="0"/>
          </a:p>
        </p:txBody>
      </p:sp>
      <p:sp>
        <p:nvSpPr>
          <p:cNvPr id="6" name="바닥글 개체 틀 5"/>
          <p:cNvSpPr>
            <a:spLocks noGrp="1"/>
          </p:cNvSpPr>
          <p:nvPr>
            <p:ph type="ftr" sz="quarter" idx="12"/>
          </p:nvPr>
        </p:nvSpPr>
        <p:spPr/>
        <p:txBody>
          <a:bodyPr/>
          <a:lstStyle/>
          <a:p>
            <a:pPr lvl="4"/>
            <a:r>
              <a:rPr lang="en-US" dirty="0" smtClean="0"/>
              <a:t>&lt;author&gt;, &lt;company&gt;</a:t>
            </a:r>
            <a:endParaRPr lang="en-US" dirty="0"/>
          </a:p>
        </p:txBody>
      </p:sp>
      <p:sp>
        <p:nvSpPr>
          <p:cNvPr id="7" name="슬라이드 번호 개체 틀 6"/>
          <p:cNvSpPr>
            <a:spLocks noGrp="1"/>
          </p:cNvSpPr>
          <p:nvPr>
            <p:ph type="sldNum" sz="quarter" idx="13"/>
          </p:nvPr>
        </p:nvSpPr>
        <p:spPr/>
        <p:txBody>
          <a:bodyPr/>
          <a:lstStyle/>
          <a:p>
            <a:r>
              <a:rPr lang="en-US" dirty="0" smtClean="0"/>
              <a:t>Page </a:t>
            </a:r>
            <a:fld id="{1E6C07B4-BB24-438D-87A0-B79A0C0B63CB}" type="slidenum">
              <a:rPr lang="en-US" smtClean="0"/>
              <a:pPr/>
              <a:t>1</a:t>
            </a:fld>
            <a:endParaRPr lang="en-US" dirty="0"/>
          </a:p>
        </p:txBody>
      </p:sp>
    </p:spTree>
    <p:extLst>
      <p:ext uri="{BB962C8B-B14F-4D97-AF65-F5344CB8AC3E}">
        <p14:creationId xmlns:p14="http://schemas.microsoft.com/office/powerpoint/2010/main" val="30921071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dirty="0" smtClean="0"/>
              <a:t>doc.: IEEE 802.15-&lt;doc#&gt;</a:t>
            </a:r>
            <a:endParaRPr lang="en-US" dirty="0"/>
          </a:p>
        </p:txBody>
      </p:sp>
      <p:sp>
        <p:nvSpPr>
          <p:cNvPr id="5" name="날짜 개체 틀 4"/>
          <p:cNvSpPr>
            <a:spLocks noGrp="1"/>
          </p:cNvSpPr>
          <p:nvPr>
            <p:ph type="dt" idx="11"/>
          </p:nvPr>
        </p:nvSpPr>
        <p:spPr/>
        <p:txBody>
          <a:bodyPr/>
          <a:lstStyle/>
          <a:p>
            <a:r>
              <a:rPr lang="en-US" dirty="0" smtClean="0"/>
              <a:t>&lt;month year&gt;</a:t>
            </a:r>
            <a:endParaRPr lang="en-US" dirty="0"/>
          </a:p>
        </p:txBody>
      </p:sp>
      <p:sp>
        <p:nvSpPr>
          <p:cNvPr id="6" name="바닥글 개체 틀 5"/>
          <p:cNvSpPr>
            <a:spLocks noGrp="1"/>
          </p:cNvSpPr>
          <p:nvPr>
            <p:ph type="ftr" sz="quarter" idx="12"/>
          </p:nvPr>
        </p:nvSpPr>
        <p:spPr/>
        <p:txBody>
          <a:bodyPr/>
          <a:lstStyle/>
          <a:p>
            <a:pPr lvl="4"/>
            <a:r>
              <a:rPr lang="en-US" dirty="0" smtClean="0"/>
              <a:t>&lt;author&gt;, &lt;company&gt;</a:t>
            </a:r>
            <a:endParaRPr lang="en-US" dirty="0"/>
          </a:p>
        </p:txBody>
      </p:sp>
      <p:sp>
        <p:nvSpPr>
          <p:cNvPr id="7" name="슬라이드 번호 개체 틀 6"/>
          <p:cNvSpPr>
            <a:spLocks noGrp="1"/>
          </p:cNvSpPr>
          <p:nvPr>
            <p:ph type="sldNum" sz="quarter" idx="13"/>
          </p:nvPr>
        </p:nvSpPr>
        <p:spPr/>
        <p:txBody>
          <a:bodyPr/>
          <a:lstStyle/>
          <a:p>
            <a:r>
              <a:rPr lang="en-US" dirty="0" smtClean="0"/>
              <a:t>Page </a:t>
            </a:r>
            <a:fld id="{1E6C07B4-BB24-438D-87A0-B79A0C0B63CB}" type="slidenum">
              <a:rPr lang="en-US" smtClean="0"/>
              <a:pPr/>
              <a:t>2</a:t>
            </a:fld>
            <a:endParaRPr lang="en-US" dirty="0"/>
          </a:p>
        </p:txBody>
      </p:sp>
    </p:spTree>
    <p:extLst>
      <p:ext uri="{BB962C8B-B14F-4D97-AF65-F5344CB8AC3E}">
        <p14:creationId xmlns:p14="http://schemas.microsoft.com/office/powerpoint/2010/main" val="5278796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dirty="0" smtClean="0"/>
              <a:t>doc.: IEEE 802.15-&lt;doc#&gt;</a:t>
            </a:r>
            <a:endParaRPr lang="en-US" dirty="0"/>
          </a:p>
        </p:txBody>
      </p:sp>
      <p:sp>
        <p:nvSpPr>
          <p:cNvPr id="5" name="날짜 개체 틀 4"/>
          <p:cNvSpPr>
            <a:spLocks noGrp="1"/>
          </p:cNvSpPr>
          <p:nvPr>
            <p:ph type="dt" idx="11"/>
          </p:nvPr>
        </p:nvSpPr>
        <p:spPr/>
        <p:txBody>
          <a:bodyPr/>
          <a:lstStyle/>
          <a:p>
            <a:r>
              <a:rPr lang="en-US" dirty="0" smtClean="0"/>
              <a:t>&lt;month year&gt;</a:t>
            </a:r>
            <a:endParaRPr lang="en-US" dirty="0"/>
          </a:p>
        </p:txBody>
      </p:sp>
      <p:sp>
        <p:nvSpPr>
          <p:cNvPr id="6" name="바닥글 개체 틀 5"/>
          <p:cNvSpPr>
            <a:spLocks noGrp="1"/>
          </p:cNvSpPr>
          <p:nvPr>
            <p:ph type="ftr" sz="quarter" idx="12"/>
          </p:nvPr>
        </p:nvSpPr>
        <p:spPr/>
        <p:txBody>
          <a:bodyPr/>
          <a:lstStyle/>
          <a:p>
            <a:pPr lvl="4"/>
            <a:r>
              <a:rPr lang="en-US" dirty="0" smtClean="0"/>
              <a:t>&lt;author&gt;, &lt;company&gt;</a:t>
            </a:r>
            <a:endParaRPr lang="en-US" dirty="0"/>
          </a:p>
        </p:txBody>
      </p:sp>
      <p:sp>
        <p:nvSpPr>
          <p:cNvPr id="7" name="슬라이드 번호 개체 틀 6"/>
          <p:cNvSpPr>
            <a:spLocks noGrp="1"/>
          </p:cNvSpPr>
          <p:nvPr>
            <p:ph type="sldNum" sz="quarter" idx="13"/>
          </p:nvPr>
        </p:nvSpPr>
        <p:spPr/>
        <p:txBody>
          <a:bodyPr/>
          <a:lstStyle/>
          <a:p>
            <a:r>
              <a:rPr lang="en-US" dirty="0" smtClean="0"/>
              <a:t>Page </a:t>
            </a:r>
            <a:fld id="{1E6C07B4-BB24-438D-87A0-B79A0C0B63CB}" type="slidenum">
              <a:rPr lang="en-US" smtClean="0"/>
              <a:pPr/>
              <a:t>3</a:t>
            </a:fld>
            <a:endParaRPr lang="en-US" dirty="0"/>
          </a:p>
        </p:txBody>
      </p:sp>
    </p:spTree>
    <p:extLst>
      <p:ext uri="{BB962C8B-B14F-4D97-AF65-F5344CB8AC3E}">
        <p14:creationId xmlns:p14="http://schemas.microsoft.com/office/powerpoint/2010/main" val="17322724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dirty="0" smtClean="0"/>
              <a:t>doc.: IEEE 802.15-&lt;doc#&gt;</a:t>
            </a:r>
            <a:endParaRPr lang="en-US" dirty="0"/>
          </a:p>
        </p:txBody>
      </p:sp>
      <p:sp>
        <p:nvSpPr>
          <p:cNvPr id="5" name="날짜 개체 틀 4"/>
          <p:cNvSpPr>
            <a:spLocks noGrp="1"/>
          </p:cNvSpPr>
          <p:nvPr>
            <p:ph type="dt" idx="11"/>
          </p:nvPr>
        </p:nvSpPr>
        <p:spPr/>
        <p:txBody>
          <a:bodyPr/>
          <a:lstStyle/>
          <a:p>
            <a:r>
              <a:rPr lang="en-US" dirty="0" smtClean="0"/>
              <a:t>&lt;month year&gt;</a:t>
            </a:r>
            <a:endParaRPr lang="en-US" dirty="0"/>
          </a:p>
        </p:txBody>
      </p:sp>
      <p:sp>
        <p:nvSpPr>
          <p:cNvPr id="6" name="바닥글 개체 틀 5"/>
          <p:cNvSpPr>
            <a:spLocks noGrp="1"/>
          </p:cNvSpPr>
          <p:nvPr>
            <p:ph type="ftr" sz="quarter" idx="12"/>
          </p:nvPr>
        </p:nvSpPr>
        <p:spPr/>
        <p:txBody>
          <a:bodyPr/>
          <a:lstStyle/>
          <a:p>
            <a:pPr lvl="4"/>
            <a:r>
              <a:rPr lang="en-US" dirty="0" smtClean="0"/>
              <a:t>&lt;author&gt;, &lt;company&gt;</a:t>
            </a:r>
            <a:endParaRPr lang="en-US" dirty="0"/>
          </a:p>
        </p:txBody>
      </p:sp>
      <p:sp>
        <p:nvSpPr>
          <p:cNvPr id="7" name="슬라이드 번호 개체 틀 6"/>
          <p:cNvSpPr>
            <a:spLocks noGrp="1"/>
          </p:cNvSpPr>
          <p:nvPr>
            <p:ph type="sldNum" sz="quarter" idx="13"/>
          </p:nvPr>
        </p:nvSpPr>
        <p:spPr/>
        <p:txBody>
          <a:bodyPr/>
          <a:lstStyle/>
          <a:p>
            <a:r>
              <a:rPr lang="en-US" dirty="0" smtClean="0"/>
              <a:t>Page </a:t>
            </a:r>
            <a:fld id="{1E6C07B4-BB24-438D-87A0-B79A0C0B63CB}" type="slidenum">
              <a:rPr lang="en-US" smtClean="0"/>
              <a:pPr/>
              <a:t>4</a:t>
            </a:fld>
            <a:endParaRPr lang="en-US" dirty="0"/>
          </a:p>
        </p:txBody>
      </p:sp>
    </p:spTree>
    <p:extLst>
      <p:ext uri="{BB962C8B-B14F-4D97-AF65-F5344CB8AC3E}">
        <p14:creationId xmlns:p14="http://schemas.microsoft.com/office/powerpoint/2010/main" val="17322724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dirty="0" smtClean="0"/>
              <a:t>doc.: IEEE 802.15-&lt;doc#&gt;</a:t>
            </a:r>
            <a:endParaRPr lang="en-US" dirty="0"/>
          </a:p>
        </p:txBody>
      </p:sp>
      <p:sp>
        <p:nvSpPr>
          <p:cNvPr id="5" name="날짜 개체 틀 4"/>
          <p:cNvSpPr>
            <a:spLocks noGrp="1"/>
          </p:cNvSpPr>
          <p:nvPr>
            <p:ph type="dt" idx="11"/>
          </p:nvPr>
        </p:nvSpPr>
        <p:spPr/>
        <p:txBody>
          <a:bodyPr/>
          <a:lstStyle/>
          <a:p>
            <a:r>
              <a:rPr lang="en-US" dirty="0" smtClean="0"/>
              <a:t>&lt;month year&gt;</a:t>
            </a:r>
            <a:endParaRPr lang="en-US" dirty="0"/>
          </a:p>
        </p:txBody>
      </p:sp>
      <p:sp>
        <p:nvSpPr>
          <p:cNvPr id="6" name="바닥글 개체 틀 5"/>
          <p:cNvSpPr>
            <a:spLocks noGrp="1"/>
          </p:cNvSpPr>
          <p:nvPr>
            <p:ph type="ftr" sz="quarter" idx="12"/>
          </p:nvPr>
        </p:nvSpPr>
        <p:spPr/>
        <p:txBody>
          <a:bodyPr/>
          <a:lstStyle/>
          <a:p>
            <a:pPr lvl="4"/>
            <a:r>
              <a:rPr lang="en-US" dirty="0" smtClean="0"/>
              <a:t>&lt;author&gt;, &lt;company&gt;</a:t>
            </a:r>
            <a:endParaRPr lang="en-US" dirty="0"/>
          </a:p>
        </p:txBody>
      </p:sp>
      <p:sp>
        <p:nvSpPr>
          <p:cNvPr id="7" name="슬라이드 번호 개체 틀 6"/>
          <p:cNvSpPr>
            <a:spLocks noGrp="1"/>
          </p:cNvSpPr>
          <p:nvPr>
            <p:ph type="sldNum" sz="quarter" idx="13"/>
          </p:nvPr>
        </p:nvSpPr>
        <p:spPr/>
        <p:txBody>
          <a:bodyPr/>
          <a:lstStyle/>
          <a:p>
            <a:r>
              <a:rPr lang="en-US" dirty="0" smtClean="0"/>
              <a:t>Page </a:t>
            </a:r>
            <a:fld id="{1E6C07B4-BB24-438D-87A0-B79A0C0B63CB}" type="slidenum">
              <a:rPr lang="en-US" smtClean="0"/>
              <a:pPr/>
              <a:t>6</a:t>
            </a:fld>
            <a:endParaRPr lang="en-US" dirty="0"/>
          </a:p>
        </p:txBody>
      </p:sp>
    </p:spTree>
    <p:extLst>
      <p:ext uri="{BB962C8B-B14F-4D97-AF65-F5344CB8AC3E}">
        <p14:creationId xmlns:p14="http://schemas.microsoft.com/office/powerpoint/2010/main" val="17322724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lvl1pPr>
              <a:defRPr/>
            </a:lvl1pPr>
          </a:lstStyle>
          <a:p>
            <a:r>
              <a:rPr lang="ko-KR" altLang="en-US" dirty="0" smtClean="0"/>
              <a:t>마스터 제목 스타일 편집</a:t>
            </a:r>
            <a:endParaRPr lang="de-DE" dirty="0"/>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dirty="0" smtClean="0"/>
              <a:t>마스터 부제목 스타일 편집</a:t>
            </a:r>
            <a:endParaRPr lang="de-DE" dirty="0"/>
          </a:p>
        </p:txBody>
      </p:sp>
      <p:sp>
        <p:nvSpPr>
          <p:cNvPr id="23" name="날짜 개체 틀 22"/>
          <p:cNvSpPr>
            <a:spLocks noGrp="1"/>
          </p:cNvSpPr>
          <p:nvPr>
            <p:ph type="dt" sz="half" idx="10"/>
          </p:nvPr>
        </p:nvSpPr>
        <p:spPr/>
        <p:txBody>
          <a:bodyPr/>
          <a:lstStyle/>
          <a:p>
            <a:r>
              <a:rPr lang="en-US" altLang="ko-KR" dirty="0" smtClean="0"/>
              <a:t>March 2015</a:t>
            </a:r>
            <a:endParaRPr lang="en-US" altLang="ko-KR" dirty="0"/>
          </a:p>
        </p:txBody>
      </p:sp>
      <p:sp>
        <p:nvSpPr>
          <p:cNvPr id="24" name="바닥글 개체 틀 23"/>
          <p:cNvSpPr>
            <a:spLocks noGrp="1"/>
          </p:cNvSpPr>
          <p:nvPr>
            <p:ph type="ftr" sz="quarter" idx="11"/>
          </p:nvPr>
        </p:nvSpPr>
        <p:spPr/>
        <p:txBody>
          <a:bodyPr/>
          <a:lstStyle/>
          <a:p>
            <a:r>
              <a:rPr lang="en-US" altLang="ko-KR" dirty="0" smtClean="0"/>
              <a:t>Gyung-Chul Sihn (ETRI) et al.</a:t>
            </a:r>
            <a:endParaRPr lang="en-US" altLang="ko-KR" dirty="0"/>
          </a:p>
        </p:txBody>
      </p:sp>
      <p:sp>
        <p:nvSpPr>
          <p:cNvPr id="25" name="슬라이드 번호 개체 틀 24"/>
          <p:cNvSpPr>
            <a:spLocks noGrp="1"/>
          </p:cNvSpPr>
          <p:nvPr>
            <p:ph type="sldNum" sz="quarter" idx="12"/>
          </p:nvPr>
        </p:nvSpPr>
        <p:spPr/>
        <p:txBody>
          <a:bodyPr/>
          <a:lstStyle/>
          <a:p>
            <a:r>
              <a:rPr lang="en-US" dirty="0" smtClean="0"/>
              <a:t>Slide </a:t>
            </a:r>
            <a:fld id="{0CA028F1-D738-48FE-BE50-E58F6D2C58CF}"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ko-KR" altLang="en-US" dirty="0" smtClean="0"/>
              <a:t>마스터 제목 스타일 편집</a:t>
            </a:r>
            <a:endParaRPr lang="de-DE" dirty="0"/>
          </a:p>
        </p:txBody>
      </p:sp>
      <p:sp>
        <p:nvSpPr>
          <p:cNvPr id="3" name="Inhaltsplatzhalter 2"/>
          <p:cNvSpPr>
            <a:spLocks noGrp="1"/>
          </p:cNvSpPr>
          <p:nvPr>
            <p:ph idx="1"/>
          </p:nvPr>
        </p:nvSpPr>
        <p:spPr/>
        <p:txBody>
          <a:bodyPr/>
          <a:lstStyle>
            <a:lvl1pPr marL="514350" indent="-457200">
              <a:buFont typeface="Arial" panose="020B0604020202020204" pitchFamily="34" charset="0"/>
              <a:buChar char="•"/>
              <a:defRPr sz="3200"/>
            </a:lvl1pPr>
            <a:lvl2pPr marL="742950" marR="0" indent="-285750" algn="l" defTabSz="914400" rtl="0" eaLnBrk="1" fontAlgn="base" latinLnBrk="0" hangingPunct="1">
              <a:lnSpc>
                <a:spcPct val="100000"/>
              </a:lnSpc>
              <a:spcBef>
                <a:spcPct val="20000"/>
              </a:spcBef>
              <a:spcAft>
                <a:spcPct val="0"/>
              </a:spcAft>
              <a:buClrTx/>
              <a:buSzTx/>
              <a:buFontTx/>
              <a:buChar char="–"/>
              <a:tabLst/>
              <a:defRPr sz="2800"/>
            </a:lvl2pPr>
            <a:lvl3pPr>
              <a:defRPr sz="2400"/>
            </a:lvl3pPr>
            <a:lvl4pPr>
              <a:defRPr sz="2000"/>
            </a:lvl4pPr>
            <a:lvl5pPr>
              <a:defRPr sz="2000"/>
            </a:lvl5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7" name="날짜 개체 틀 6"/>
          <p:cNvSpPr>
            <a:spLocks noGrp="1"/>
          </p:cNvSpPr>
          <p:nvPr>
            <p:ph type="dt" sz="half" idx="10"/>
          </p:nvPr>
        </p:nvSpPr>
        <p:spPr/>
        <p:txBody>
          <a:bodyPr/>
          <a:lstStyle/>
          <a:p>
            <a:r>
              <a:rPr lang="en-US" altLang="ko-KR" dirty="0" smtClean="0"/>
              <a:t>March 2015</a:t>
            </a:r>
            <a:endParaRPr lang="en-US" altLang="ko-KR" dirty="0"/>
          </a:p>
        </p:txBody>
      </p:sp>
      <p:sp>
        <p:nvSpPr>
          <p:cNvPr id="8" name="바닥글 개체 틀 7"/>
          <p:cNvSpPr>
            <a:spLocks noGrp="1"/>
          </p:cNvSpPr>
          <p:nvPr>
            <p:ph type="ftr" sz="quarter" idx="11"/>
          </p:nvPr>
        </p:nvSpPr>
        <p:spPr/>
        <p:txBody>
          <a:bodyPr/>
          <a:lstStyle/>
          <a:p>
            <a:r>
              <a:rPr lang="en-US" altLang="ko-KR" dirty="0" smtClean="0"/>
              <a:t>Gyung-Chul Sihn (ETRI) et al.</a:t>
            </a:r>
            <a:endParaRPr lang="en-US" altLang="ko-KR" dirty="0"/>
          </a:p>
        </p:txBody>
      </p:sp>
      <p:sp>
        <p:nvSpPr>
          <p:cNvPr id="9" name="슬라이드 번호 개체 틀 8"/>
          <p:cNvSpPr>
            <a:spLocks noGrp="1"/>
          </p:cNvSpPr>
          <p:nvPr>
            <p:ph type="sldNum" sz="quarter" idx="12"/>
          </p:nvPr>
        </p:nvSpPr>
        <p:spPr/>
        <p:txBody>
          <a:bodyPr/>
          <a:lstStyle/>
          <a:p>
            <a:r>
              <a:rPr lang="en-US" dirty="0" smtClean="0"/>
              <a:t>Slide </a:t>
            </a:r>
            <a:fld id="{0CA028F1-D738-48FE-BE50-E58F6D2C58CF}"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ko-KR" altLang="en-US" dirty="0" smtClean="0"/>
              <a:t>마스터 제목 스타일 편집</a:t>
            </a:r>
            <a:endParaRPr lang="de-DE" dirty="0"/>
          </a:p>
        </p:txBody>
      </p:sp>
      <p:sp>
        <p:nvSpPr>
          <p:cNvPr id="3" name="Inhaltsplatzhalter 2"/>
          <p:cNvSpPr>
            <a:spLocks noGrp="1"/>
          </p:cNvSpPr>
          <p:nvPr>
            <p:ph sz="half" idx="1"/>
          </p:nvPr>
        </p:nvSpPr>
        <p:spPr>
          <a:xfrm>
            <a:off x="685800" y="1981200"/>
            <a:ext cx="3810000" cy="4114800"/>
          </a:xfrm>
        </p:spPr>
        <p:txBody>
          <a:bodyPr/>
          <a:lstStyle>
            <a:lvl1pPr>
              <a:defRPr lang="ko-KR" altLang="en-US" sz="2800" baseline="0" dirty="0" smtClean="0">
                <a:solidFill>
                  <a:schemeClr val="tx1"/>
                </a:solidFill>
                <a:latin typeface="+mn-lt"/>
                <a:ea typeface="+mn-ea"/>
                <a:cs typeface="+mn-cs"/>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5" name="Datumsplatzhalter 4"/>
          <p:cNvSpPr>
            <a:spLocks noGrp="1"/>
          </p:cNvSpPr>
          <p:nvPr>
            <p:ph type="dt" sz="half" idx="10"/>
          </p:nvPr>
        </p:nvSpPr>
        <p:spPr/>
        <p:txBody>
          <a:bodyPr/>
          <a:lstStyle>
            <a:lvl1pPr>
              <a:defRPr/>
            </a:lvl1pPr>
          </a:lstStyle>
          <a:p>
            <a:r>
              <a:rPr lang="en-US" altLang="ko-KR" dirty="0" smtClean="0"/>
              <a:t>March 2015</a:t>
            </a:r>
            <a:endParaRPr lang="en-US" altLang="ko-KR" dirty="0"/>
          </a:p>
        </p:txBody>
      </p:sp>
      <p:sp>
        <p:nvSpPr>
          <p:cNvPr id="6" name="Fußzeilenplatzhalter 5"/>
          <p:cNvSpPr>
            <a:spLocks noGrp="1"/>
          </p:cNvSpPr>
          <p:nvPr>
            <p:ph type="ftr" sz="quarter" idx="11"/>
          </p:nvPr>
        </p:nvSpPr>
        <p:spPr/>
        <p:txBody>
          <a:bodyPr/>
          <a:lstStyle>
            <a:lvl1pPr>
              <a:defRPr/>
            </a:lvl1pPr>
          </a:lstStyle>
          <a:p>
            <a:r>
              <a:rPr lang="da-DK" smtClean="0"/>
              <a:t>Gyung-Chul Sihn (ETRI) et al.</a:t>
            </a:r>
            <a:endParaRPr lang="en-US" dirty="0"/>
          </a:p>
        </p:txBody>
      </p:sp>
      <p:sp>
        <p:nvSpPr>
          <p:cNvPr id="7" name="Foliennummernplatzhalter 6"/>
          <p:cNvSpPr>
            <a:spLocks noGrp="1"/>
          </p:cNvSpPr>
          <p:nvPr>
            <p:ph type="sldNum" sz="quarter" idx="12"/>
          </p:nvPr>
        </p:nvSpPr>
        <p:spPr/>
        <p:txBody>
          <a:bodyPr/>
          <a:lstStyle>
            <a:lvl1pPr>
              <a:defRPr/>
            </a:lvl1pPr>
          </a:lstStyle>
          <a:p>
            <a:r>
              <a:rPr lang="en-US" dirty="0"/>
              <a:t>Slide </a:t>
            </a:r>
            <a:fld id="{49F8486E-9C3F-4121-AED1-677A3F6C0F73}"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altLang="ko-KR" dirty="0" smtClean="0"/>
              <a:t>March 2015</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Gyung-Chul Sihn (</a:t>
            </a:r>
            <a:r>
              <a:rPr lang="en-US" altLang="ko-KR" dirty="0" smtClean="0"/>
              <a:t>ETRI) et al.</a:t>
            </a:r>
            <a:endParaRPr lang="en-US" dirty="0"/>
          </a:p>
        </p:txBody>
      </p:sp>
      <p:sp>
        <p:nvSpPr>
          <p:cNvPr id="4" name="Foliennummernplatzhalter 3"/>
          <p:cNvSpPr>
            <a:spLocks noGrp="1"/>
          </p:cNvSpPr>
          <p:nvPr>
            <p:ph type="sldNum" sz="quarter" idx="12"/>
          </p:nvPr>
        </p:nvSpPr>
        <p:spPr/>
        <p:txBody>
          <a:bodyPr/>
          <a:lstStyle>
            <a:lvl1pPr>
              <a:defRPr/>
            </a:lvl1pPr>
          </a:lstStyle>
          <a:p>
            <a:r>
              <a:rPr lang="en-US" dirty="0"/>
              <a:t>Slide </a:t>
            </a:r>
            <a:fld id="{D0FF068C-9A81-4A5F-8F84-6EE3A290DD00}" type="slidenum">
              <a:rPr lang="en-US"/>
              <a:pPr/>
              <a:t>‹#›</a:t>
            </a:fld>
            <a:endParaRPr lang="en-US" dirty="0"/>
          </a:p>
        </p:txBody>
      </p:sp>
      <p:sp>
        <p:nvSpPr>
          <p:cNvPr id="5" name="Inhaltsplatzhalter 2"/>
          <p:cNvSpPr>
            <a:spLocks noGrp="1"/>
          </p:cNvSpPr>
          <p:nvPr>
            <p:ph idx="1"/>
          </p:nvPr>
        </p:nvSpPr>
        <p:spPr>
          <a:xfrm>
            <a:off x="624260" y="837158"/>
            <a:ext cx="8006316" cy="527555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en-US" altLang="ko-KR" dirty="0" smtClean="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ko-KR" altLang="en-US" dirty="0" smtClean="0"/>
              <a:t>마스터 제목 스타일 편집</a:t>
            </a:r>
            <a:endParaRPr lang="en-US"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en-US" altLang="ko-KR"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altLang="ko-KR" dirty="0" smtClean="0"/>
              <a:t>March 2015</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Gyung-Chul Sihn (ETRI)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dirty="0"/>
              <a:t>Slide </a:t>
            </a:r>
            <a:fld id="{0CA028F1-D738-48FE-BE50-E58F6D2C58CF}" type="slidenum">
              <a:rPr lang="en-US"/>
              <a:pPr/>
              <a:t>‹#›</a:t>
            </a:fld>
            <a:endParaRPr lang="en-US" dirty="0"/>
          </a:p>
        </p:txBody>
      </p:sp>
      <p:sp>
        <p:nvSpPr>
          <p:cNvPr id="1031" name="Rectangle 7"/>
          <p:cNvSpPr>
            <a:spLocks noChangeArrowheads="1"/>
          </p:cNvSpPr>
          <p:nvPr/>
        </p:nvSpPr>
        <p:spPr bwMode="auto">
          <a:xfrm>
            <a:off x="3727343" y="394156"/>
            <a:ext cx="4730858"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802.15-15-0176-01-003e</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5" r:id="rId4"/>
  </p:sldLayoutIdLst>
  <p:timing>
    <p:tnLst>
      <p:par>
        <p:cTn id="1" dur="indefinite" restart="never" nodeType="tmRoot"/>
      </p:par>
    </p:tnLst>
  </p:timing>
  <p:hf hdr="0"/>
  <p:txStyles>
    <p:titleStyle>
      <a:lvl1pPr algn="ctr" rtl="0" eaLnBrk="1" fontAlgn="base" hangingPunct="1">
        <a:spcBef>
          <a:spcPct val="0"/>
        </a:spcBef>
        <a:spcAft>
          <a:spcPct val="0"/>
        </a:spcAft>
        <a:defRPr sz="3600" baseline="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바닥글 개체 틀 2"/>
          <p:cNvSpPr>
            <a:spLocks noGrp="1"/>
          </p:cNvSpPr>
          <p:nvPr>
            <p:ph type="ftr" sz="quarter" idx="11"/>
          </p:nvPr>
        </p:nvSpPr>
        <p:spPr/>
        <p:txBody>
          <a:bodyPr/>
          <a:lstStyle/>
          <a:p>
            <a:r>
              <a:rPr lang="en-US" altLang="ko-KR" dirty="0"/>
              <a:t>Gyung-Chul Sihn (ETRI) </a:t>
            </a:r>
            <a:r>
              <a:rPr lang="en-US" altLang="ko-KR" dirty="0" smtClean="0"/>
              <a:t>et </a:t>
            </a:r>
            <a:r>
              <a:rPr lang="en-US" altLang="ko-KR" dirty="0"/>
              <a:t>al.</a:t>
            </a:r>
          </a:p>
        </p:txBody>
      </p:sp>
      <p:sp>
        <p:nvSpPr>
          <p:cNvPr id="4" name="슬라이드 번호 개체 틀 3"/>
          <p:cNvSpPr>
            <a:spLocks noGrp="1"/>
          </p:cNvSpPr>
          <p:nvPr>
            <p:ph type="sldNum" sz="quarter" idx="12"/>
          </p:nvPr>
        </p:nvSpPr>
        <p:spPr/>
        <p:txBody>
          <a:bodyPr/>
          <a:lstStyle/>
          <a:p>
            <a:r>
              <a:rPr lang="en-US" dirty="0" smtClean="0"/>
              <a:t>Slide </a:t>
            </a:r>
            <a:fld id="{D0FF068C-9A81-4A5F-8F84-6EE3A290DD00}" type="slidenum">
              <a:rPr lang="en-US" smtClean="0"/>
              <a:pPr/>
              <a:t>1</a:t>
            </a:fld>
            <a:endParaRPr lang="en-US" dirty="0"/>
          </a:p>
        </p:txBody>
      </p:sp>
      <p:sp>
        <p:nvSpPr>
          <p:cNvPr id="6" name="Rectangle 3"/>
          <p:cNvSpPr>
            <a:spLocks noChangeArrowheads="1"/>
          </p:cNvSpPr>
          <p:nvPr/>
        </p:nvSpPr>
        <p:spPr bwMode="auto">
          <a:xfrm>
            <a:off x="526093" y="705334"/>
            <a:ext cx="8130227" cy="547072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pPr>
              <a:lnSpc>
                <a:spcPts val="2100"/>
              </a:lnSpc>
              <a:spcBef>
                <a:spcPts val="0"/>
              </a:spcBef>
              <a:spcAft>
                <a:spcPts val="0"/>
              </a:spcAft>
            </a:pPr>
            <a:r>
              <a:rPr lang="en-US" sz="1800" b="1" dirty="0">
                <a:solidFill>
                  <a:schemeClr val="tx2"/>
                </a:solidFill>
              </a:rPr>
              <a:t>Submission Title:</a:t>
            </a:r>
            <a:r>
              <a:rPr lang="en-US" sz="1800" dirty="0">
                <a:solidFill>
                  <a:schemeClr val="tx2"/>
                </a:solidFill>
              </a:rPr>
              <a:t> </a:t>
            </a:r>
            <a:r>
              <a:rPr lang="en-US" sz="1800" dirty="0" smtClean="0">
                <a:solidFill>
                  <a:schemeClr val="tx2"/>
                </a:solidFill>
              </a:rPr>
              <a:t>Discussion for a method how to revise numbering a document</a:t>
            </a:r>
            <a:endParaRPr lang="de-DE" sz="1800" dirty="0" smtClean="0"/>
          </a:p>
          <a:p>
            <a:pPr>
              <a:lnSpc>
                <a:spcPts val="2100"/>
              </a:lnSpc>
              <a:spcBef>
                <a:spcPts val="0"/>
              </a:spcBef>
              <a:spcAft>
                <a:spcPts val="0"/>
              </a:spcAft>
            </a:pPr>
            <a:r>
              <a:rPr lang="en-US" sz="1800" dirty="0">
                <a:solidFill>
                  <a:schemeClr val="tx2"/>
                </a:solidFill>
              </a:rPr>
              <a:t>	</a:t>
            </a:r>
          </a:p>
          <a:p>
            <a:pPr>
              <a:lnSpc>
                <a:spcPts val="2100"/>
              </a:lnSpc>
              <a:spcBef>
                <a:spcPts val="0"/>
              </a:spcBef>
              <a:spcAft>
                <a:spcPts val="0"/>
              </a:spcAft>
            </a:pPr>
            <a:r>
              <a:rPr lang="en-US" sz="1800" b="1" dirty="0">
                <a:solidFill>
                  <a:schemeClr val="tx2"/>
                </a:solidFill>
              </a:rPr>
              <a:t>Date Submitted: </a:t>
            </a:r>
            <a:r>
              <a:rPr lang="en-US" sz="1800" dirty="0" smtClean="0">
                <a:solidFill>
                  <a:schemeClr val="tx2"/>
                </a:solidFill>
              </a:rPr>
              <a:t>March </a:t>
            </a:r>
            <a:r>
              <a:rPr lang="en-US" sz="1800" dirty="0" smtClean="0">
                <a:solidFill>
                  <a:schemeClr val="tx2"/>
                </a:solidFill>
              </a:rPr>
              <a:t>9, </a:t>
            </a:r>
            <a:r>
              <a:rPr lang="en-US" sz="1800" dirty="0" smtClean="0">
                <a:solidFill>
                  <a:schemeClr val="tx2"/>
                </a:solidFill>
              </a:rPr>
              <a:t>2015</a:t>
            </a:r>
            <a:endParaRPr lang="en-US" sz="1800" dirty="0">
              <a:solidFill>
                <a:schemeClr val="tx2"/>
              </a:solidFill>
            </a:endParaRPr>
          </a:p>
          <a:p>
            <a:pPr>
              <a:lnSpc>
                <a:spcPts val="2100"/>
              </a:lnSpc>
              <a:spcBef>
                <a:spcPts val="0"/>
              </a:spcBef>
              <a:spcAft>
                <a:spcPts val="0"/>
              </a:spcAft>
            </a:pPr>
            <a:r>
              <a:rPr lang="en-US" sz="1800" b="1" dirty="0">
                <a:solidFill>
                  <a:schemeClr val="tx2"/>
                </a:solidFill>
              </a:rPr>
              <a:t>Source:</a:t>
            </a:r>
            <a:r>
              <a:rPr lang="en-US" sz="1800" dirty="0">
                <a:solidFill>
                  <a:schemeClr val="tx2"/>
                </a:solidFill>
              </a:rPr>
              <a:t> </a:t>
            </a:r>
            <a:r>
              <a:rPr lang="en-US" sz="1800" dirty="0" smtClean="0">
                <a:solidFill>
                  <a:schemeClr val="tx2"/>
                </a:solidFill>
              </a:rPr>
              <a:t>Gyung-Chul Sihn, Hoo-Sung Lee, Ik-Jae Chun</a:t>
            </a:r>
            <a:r>
              <a:rPr lang="en-US" sz="1800" dirty="0" smtClean="0"/>
              <a:t>, Seok-Jin Lee, Moon-Sik </a:t>
            </a:r>
            <a:r>
              <a:rPr lang="en-US" sz="1800" dirty="0" smtClean="0">
                <a:solidFill>
                  <a:schemeClr val="tx2"/>
                </a:solidFill>
              </a:rPr>
              <a:t>Lee, Byung-Jae</a:t>
            </a:r>
          </a:p>
          <a:p>
            <a:pPr>
              <a:lnSpc>
                <a:spcPts val="2100"/>
              </a:lnSpc>
              <a:spcBef>
                <a:spcPts val="0"/>
              </a:spcBef>
              <a:spcAft>
                <a:spcPts val="0"/>
              </a:spcAft>
            </a:pPr>
            <a:r>
              <a:rPr lang="en-US" sz="1800" b="1" dirty="0" smtClean="0">
                <a:solidFill>
                  <a:schemeClr val="tx2"/>
                </a:solidFill>
              </a:rPr>
              <a:t>Company:</a:t>
            </a:r>
            <a:r>
              <a:rPr lang="en-US" sz="1800" dirty="0" smtClean="0">
                <a:solidFill>
                  <a:schemeClr val="tx2"/>
                </a:solidFill>
              </a:rPr>
              <a:t> ETRI</a:t>
            </a:r>
            <a:endParaRPr lang="en-US" sz="1800" dirty="0">
              <a:solidFill>
                <a:schemeClr val="tx2"/>
              </a:solidFill>
            </a:endParaRPr>
          </a:p>
          <a:p>
            <a:pPr>
              <a:lnSpc>
                <a:spcPts val="2100"/>
              </a:lnSpc>
              <a:spcBef>
                <a:spcPts val="0"/>
              </a:spcBef>
              <a:spcAft>
                <a:spcPts val="0"/>
              </a:spcAft>
            </a:pPr>
            <a:r>
              <a:rPr lang="en-US" sz="1800" b="1" dirty="0" smtClean="0">
                <a:solidFill>
                  <a:schemeClr val="tx2"/>
                </a:solidFill>
              </a:rPr>
              <a:t>Address:</a:t>
            </a:r>
            <a:r>
              <a:rPr lang="en-US" sz="1800" dirty="0" smtClean="0">
                <a:solidFill>
                  <a:schemeClr val="tx2"/>
                </a:solidFill>
              </a:rPr>
              <a:t> </a:t>
            </a:r>
            <a:r>
              <a:rPr lang="en-US" sz="1800" dirty="0" smtClean="0"/>
              <a:t>218  Gajeong-ro, Yuseong-gu</a:t>
            </a:r>
            <a:r>
              <a:rPr lang="en-US" sz="1800" dirty="0" smtClean="0">
                <a:solidFill>
                  <a:schemeClr val="tx2"/>
                </a:solidFill>
              </a:rPr>
              <a:t>, Daejeon 305-700, South Korea</a:t>
            </a:r>
            <a:endParaRPr lang="en-US" sz="1800" baseline="30000" dirty="0">
              <a:solidFill>
                <a:schemeClr val="tx2"/>
              </a:solidFill>
            </a:endParaRPr>
          </a:p>
          <a:p>
            <a:pPr>
              <a:lnSpc>
                <a:spcPts val="2100"/>
              </a:lnSpc>
              <a:spcBef>
                <a:spcPts val="0"/>
              </a:spcBef>
              <a:spcAft>
                <a:spcPts val="0"/>
              </a:spcAft>
            </a:pPr>
            <a:r>
              <a:rPr lang="en-US" sz="1800" dirty="0">
                <a:solidFill>
                  <a:schemeClr val="tx2"/>
                </a:solidFill>
              </a:rPr>
              <a:t>Voice</a:t>
            </a:r>
            <a:r>
              <a:rPr lang="en-US" sz="1800" dirty="0" smtClean="0">
                <a:solidFill>
                  <a:schemeClr val="tx2"/>
                </a:solidFill>
              </a:rPr>
              <a:t>:+82-42-860-6354, </a:t>
            </a:r>
            <a:r>
              <a:rPr lang="en-US" sz="1800" dirty="0">
                <a:solidFill>
                  <a:schemeClr val="tx2"/>
                </a:solidFill>
              </a:rPr>
              <a:t>FAX: </a:t>
            </a:r>
            <a:r>
              <a:rPr lang="en-US" sz="1800" dirty="0" smtClean="0">
                <a:solidFill>
                  <a:schemeClr val="tx2"/>
                </a:solidFill>
              </a:rPr>
              <a:t>+</a:t>
            </a:r>
            <a:r>
              <a:rPr lang="en-US" sz="1800" dirty="0" smtClean="0"/>
              <a:t>82-42-860-6732, E-Mail</a:t>
            </a:r>
            <a:r>
              <a:rPr lang="en-US" sz="1800" dirty="0" smtClean="0">
                <a:solidFill>
                  <a:schemeClr val="tx2"/>
                </a:solidFill>
              </a:rPr>
              <a:t>: neuro@etri.re.kr</a:t>
            </a:r>
            <a:r>
              <a:rPr lang="en-US" sz="1800" dirty="0">
                <a:solidFill>
                  <a:schemeClr val="tx2"/>
                </a:solidFill>
              </a:rPr>
              <a:t>	</a:t>
            </a:r>
            <a:endParaRPr lang="en-US" sz="1800" dirty="0" smtClean="0">
              <a:solidFill>
                <a:schemeClr val="tx2"/>
              </a:solidFill>
            </a:endParaRPr>
          </a:p>
          <a:p>
            <a:pPr>
              <a:lnSpc>
                <a:spcPts val="2100"/>
              </a:lnSpc>
              <a:spcBef>
                <a:spcPts val="0"/>
              </a:spcBef>
              <a:spcAft>
                <a:spcPts val="0"/>
              </a:spcAft>
            </a:pPr>
            <a:r>
              <a:rPr lang="en-US" sz="1800" b="1" dirty="0" smtClean="0">
                <a:solidFill>
                  <a:schemeClr val="tx2"/>
                </a:solidFill>
              </a:rPr>
              <a:t>Abstract:</a:t>
            </a:r>
            <a:r>
              <a:rPr lang="en-US" sz="1800" dirty="0" smtClean="0">
                <a:solidFill>
                  <a:schemeClr val="tx2"/>
                </a:solidFill>
              </a:rPr>
              <a:t> On numbering scheme of official documents</a:t>
            </a:r>
          </a:p>
          <a:p>
            <a:pPr>
              <a:lnSpc>
                <a:spcPts val="2100"/>
              </a:lnSpc>
              <a:spcBef>
                <a:spcPts val="0"/>
              </a:spcBef>
              <a:spcAft>
                <a:spcPts val="0"/>
              </a:spcAft>
            </a:pPr>
            <a:r>
              <a:rPr lang="en-US" sz="1800" b="1" dirty="0" smtClean="0">
                <a:solidFill>
                  <a:schemeClr val="tx2"/>
                </a:solidFill>
              </a:rPr>
              <a:t>Purpose: </a:t>
            </a:r>
            <a:r>
              <a:rPr lang="en-US" sz="1800" dirty="0">
                <a:solidFill>
                  <a:schemeClr val="tx2"/>
                </a:solidFill>
              </a:rPr>
              <a:t> </a:t>
            </a:r>
            <a:r>
              <a:rPr lang="en-US" sz="1800" dirty="0" smtClean="0">
                <a:solidFill>
                  <a:schemeClr val="tx2"/>
                </a:solidFill>
              </a:rPr>
              <a:t> Discussion on revision numbering a method</a:t>
            </a:r>
            <a:endParaRPr lang="en-US" sz="1800" dirty="0">
              <a:solidFill>
                <a:schemeClr val="tx2"/>
              </a:solidFill>
            </a:endParaRPr>
          </a:p>
          <a:p>
            <a:pPr>
              <a:lnSpc>
                <a:spcPts val="2100"/>
              </a:lnSpc>
              <a:spcBef>
                <a:spcPts val="0"/>
              </a:spcBef>
              <a:spcAft>
                <a:spcPts val="0"/>
              </a:spcAft>
            </a:pPr>
            <a:r>
              <a:rPr lang="en-US" sz="1800" b="1" dirty="0">
                <a:solidFill>
                  <a:schemeClr val="tx2"/>
                </a:solidFill>
              </a:rPr>
              <a:t>Notice:</a:t>
            </a:r>
            <a:r>
              <a:rPr lang="en-US" sz="1800" dirty="0">
                <a:solidFill>
                  <a:schemeClr val="tx2"/>
                </a:solidFill>
              </a:rPr>
              <a:t>	This document has been </a:t>
            </a:r>
            <a:r>
              <a:rPr lang="en-US" sz="1800" dirty="0" smtClean="0">
                <a:solidFill>
                  <a:schemeClr val="tx2"/>
                </a:solidFill>
              </a:rPr>
              <a:t> prepared </a:t>
            </a:r>
            <a:r>
              <a:rPr lang="en-US" sz="18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nSpc>
                <a:spcPts val="2100"/>
              </a:lnSpc>
              <a:spcBef>
                <a:spcPts val="0"/>
              </a:spcBef>
              <a:spcAft>
                <a:spcPts val="0"/>
              </a:spcAft>
            </a:pPr>
            <a:r>
              <a:rPr lang="en-US" sz="1800" b="1" dirty="0">
                <a:solidFill>
                  <a:schemeClr val="tx2"/>
                </a:solidFill>
              </a:rPr>
              <a:t>Release:</a:t>
            </a:r>
            <a:r>
              <a:rPr lang="en-US" sz="1800" dirty="0">
                <a:solidFill>
                  <a:schemeClr val="tx2"/>
                </a:solidFill>
              </a:rPr>
              <a:t>	The contributor acknowledges and accepts that this contribution becomes the property of IEEE and may be made publicly available by P802.15.	</a:t>
            </a:r>
          </a:p>
        </p:txBody>
      </p:sp>
      <p:sp>
        <p:nvSpPr>
          <p:cNvPr id="5" name="날짜 개체 틀 4"/>
          <p:cNvSpPr>
            <a:spLocks noGrp="1"/>
          </p:cNvSpPr>
          <p:nvPr>
            <p:ph type="dt" sz="half" idx="10"/>
          </p:nvPr>
        </p:nvSpPr>
        <p:spPr/>
        <p:txBody>
          <a:bodyPr/>
          <a:lstStyle/>
          <a:p>
            <a:r>
              <a:rPr lang="en-US" altLang="ko-KR" dirty="0" smtClean="0"/>
              <a:t>March 2015</a:t>
            </a:r>
            <a:endParaRPr lang="en-US" dirty="0"/>
          </a:p>
        </p:txBody>
      </p:sp>
    </p:spTree>
    <p:extLst>
      <p:ext uri="{BB962C8B-B14F-4D97-AF65-F5344CB8AC3E}">
        <p14:creationId xmlns:p14="http://schemas.microsoft.com/office/powerpoint/2010/main" val="34796484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a:xfrm>
            <a:off x="-187569" y="1867375"/>
            <a:ext cx="9507415" cy="1470025"/>
          </a:xfrm>
        </p:spPr>
        <p:txBody>
          <a:bodyPr/>
          <a:lstStyle/>
          <a:p>
            <a:r>
              <a:rPr lang="en-US" altLang="ko-KR" dirty="0" smtClean="0"/>
              <a:t>A method how to revise numbering a document </a:t>
            </a:r>
            <a:endParaRPr lang="de-DE" dirty="0"/>
          </a:p>
        </p:txBody>
      </p:sp>
      <p:sp>
        <p:nvSpPr>
          <p:cNvPr id="8" name="Untertitel 7"/>
          <p:cNvSpPr>
            <a:spLocks noGrp="1"/>
          </p:cNvSpPr>
          <p:nvPr>
            <p:ph type="subTitle" idx="1"/>
          </p:nvPr>
        </p:nvSpPr>
        <p:spPr>
          <a:xfrm>
            <a:off x="1371600" y="4284532"/>
            <a:ext cx="6400800" cy="1752600"/>
          </a:xfrm>
        </p:spPr>
        <p:txBody>
          <a:bodyPr/>
          <a:lstStyle/>
          <a:p>
            <a:r>
              <a:rPr lang="en-US" sz="2400" dirty="0" smtClean="0"/>
              <a:t>IEEE 802.15.3e</a:t>
            </a:r>
          </a:p>
          <a:p>
            <a:endParaRPr lang="en-US" sz="2400" dirty="0"/>
          </a:p>
          <a:p>
            <a:r>
              <a:rPr lang="en-US" sz="2400" dirty="0" smtClean="0"/>
              <a:t>March 2015</a:t>
            </a:r>
            <a:endParaRPr lang="de-DE" sz="2400" dirty="0"/>
          </a:p>
        </p:txBody>
      </p:sp>
      <p:sp>
        <p:nvSpPr>
          <p:cNvPr id="3" name="Fußzeilenplatzhalter 2"/>
          <p:cNvSpPr>
            <a:spLocks noGrp="1"/>
          </p:cNvSpPr>
          <p:nvPr>
            <p:ph type="ftr" sz="quarter" idx="11"/>
          </p:nvPr>
        </p:nvSpPr>
        <p:spPr>
          <a:xfrm>
            <a:off x="5486400" y="6475413"/>
            <a:ext cx="3124200" cy="184666"/>
          </a:xfrm>
        </p:spPr>
        <p:txBody>
          <a:bodyPr/>
          <a:lstStyle/>
          <a:p>
            <a:r>
              <a:rPr lang="da-DK" altLang="ko-KR" dirty="0" smtClean="0"/>
              <a:t>Gyung-Chul Sihn (ETRI) et al.</a:t>
            </a:r>
            <a:endParaRPr lang="en-US" altLang="ko-KR" dirty="0"/>
          </a:p>
        </p:txBody>
      </p:sp>
      <p:sp>
        <p:nvSpPr>
          <p:cNvPr id="4" name="Foliennummernplatzhalter 3"/>
          <p:cNvSpPr>
            <a:spLocks noGrp="1"/>
          </p:cNvSpPr>
          <p:nvPr>
            <p:ph type="sldNum" sz="quarter" idx="12"/>
          </p:nvPr>
        </p:nvSpPr>
        <p:spPr>
          <a:xfrm>
            <a:off x="4344988" y="6475413"/>
            <a:ext cx="530225" cy="182562"/>
          </a:xfrm>
        </p:spPr>
        <p:txBody>
          <a:bodyPr/>
          <a:lstStyle/>
          <a:p>
            <a:r>
              <a:rPr lang="en-US" dirty="0" smtClean="0"/>
              <a:t>Slide </a:t>
            </a:r>
            <a:fld id="{D0FF068C-9A81-4A5F-8F84-6EE3A290DD00}" type="slidenum">
              <a:rPr lang="en-US" smtClean="0"/>
              <a:pPr/>
              <a:t>2</a:t>
            </a:fld>
            <a:endParaRPr lang="en-US" dirty="0"/>
          </a:p>
        </p:txBody>
      </p:sp>
      <p:sp>
        <p:nvSpPr>
          <p:cNvPr id="5" name="날짜 개체 틀 4"/>
          <p:cNvSpPr>
            <a:spLocks noGrp="1"/>
          </p:cNvSpPr>
          <p:nvPr>
            <p:ph type="dt" sz="half" idx="10"/>
          </p:nvPr>
        </p:nvSpPr>
        <p:spPr/>
        <p:txBody>
          <a:bodyPr/>
          <a:lstStyle/>
          <a:p>
            <a:r>
              <a:rPr lang="en-US" altLang="ko-KR" dirty="0" smtClean="0"/>
              <a:t>March 2015</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Background</a:t>
            </a:r>
            <a:endParaRPr lang="ko-KR" altLang="en-US" dirty="0"/>
          </a:p>
        </p:txBody>
      </p:sp>
      <p:sp>
        <p:nvSpPr>
          <p:cNvPr id="3" name="내용 개체 틀 2"/>
          <p:cNvSpPr>
            <a:spLocks noGrp="1"/>
          </p:cNvSpPr>
          <p:nvPr>
            <p:ph idx="1"/>
          </p:nvPr>
        </p:nvSpPr>
        <p:spPr>
          <a:xfrm>
            <a:off x="649585" y="1677453"/>
            <a:ext cx="7933099" cy="4735901"/>
          </a:xfrm>
        </p:spPr>
        <p:txBody>
          <a:bodyPr/>
          <a:lstStyle/>
          <a:p>
            <a:pPr marL="263525" indent="-206375">
              <a:spcBef>
                <a:spcPts val="0"/>
              </a:spcBef>
              <a:spcAft>
                <a:spcPts val="1200"/>
              </a:spcAft>
            </a:pPr>
            <a:r>
              <a:rPr lang="en-US" altLang="ko-KR" sz="2400" dirty="0" smtClean="0">
                <a:latin typeface="Arial" panose="020B0604020202020204" pitchFamily="34" charset="0"/>
                <a:cs typeface="Arial" panose="020B0604020202020204" pitchFamily="34" charset="0"/>
              </a:rPr>
              <a:t>Even if a document was agreed with attendees, there exist a lot of colored editorial memos and change tracking by several contributors.</a:t>
            </a:r>
          </a:p>
          <a:p>
            <a:pPr marL="538163" lvl="1" indent="-274638">
              <a:spcBef>
                <a:spcPts val="0"/>
              </a:spcBef>
              <a:spcAft>
                <a:spcPts val="1200"/>
              </a:spcAft>
            </a:pPr>
            <a:r>
              <a:rPr lang="en-US" altLang="ko-KR" sz="2000" dirty="0" smtClean="0">
                <a:latin typeface="Arial" panose="020B0604020202020204" pitchFamily="34" charset="0"/>
                <a:cs typeface="Arial" panose="020B0604020202020204" pitchFamily="34" charset="0"/>
              </a:rPr>
              <a:t>Difficult to read : various colored sentences, deleted and inserted phrases/paragraphs</a:t>
            </a:r>
          </a:p>
          <a:p>
            <a:pPr marL="538163" lvl="1" indent="-274638">
              <a:spcBef>
                <a:spcPts val="0"/>
              </a:spcBef>
              <a:spcAft>
                <a:spcPts val="1200"/>
              </a:spcAft>
            </a:pPr>
            <a:r>
              <a:rPr lang="en-US" altLang="ko-KR" sz="2000" dirty="0" smtClean="0">
                <a:latin typeface="Arial" panose="020B0604020202020204" pitchFamily="34" charset="0"/>
                <a:cs typeface="Arial" panose="020B0604020202020204" pitchFamily="34" charset="0"/>
              </a:rPr>
              <a:t>Which is(/are) contributing sentence(s)? : difficult to discriminate against old and latest sentence(s)</a:t>
            </a:r>
          </a:p>
          <a:p>
            <a:pPr marL="263525" indent="-206375"/>
            <a:r>
              <a:rPr lang="en-US" altLang="ko-KR" sz="2400" dirty="0" smtClean="0">
                <a:latin typeface="Arial" panose="020B0604020202020204" pitchFamily="34" charset="0"/>
                <a:cs typeface="Arial" panose="020B0604020202020204" pitchFamily="34" charset="0"/>
              </a:rPr>
              <a:t>The revision number of an official document should be incremented with consensus</a:t>
            </a:r>
          </a:p>
          <a:p>
            <a:pPr marL="538163" lvl="1" indent="-274638"/>
            <a:r>
              <a:rPr lang="en-US" altLang="ko-KR" sz="2000" dirty="0" smtClean="0">
                <a:latin typeface="Arial" panose="020B0604020202020204" pitchFamily="34" charset="0"/>
                <a:cs typeface="Arial" panose="020B0604020202020204" pitchFamily="34" charset="0"/>
              </a:rPr>
              <a:t>Contributors with new text should get a new document number</a:t>
            </a:r>
          </a:p>
          <a:p>
            <a:pPr marL="538163" lvl="1" indent="-274638"/>
            <a:r>
              <a:rPr lang="en-US" altLang="ko-KR" sz="2000" dirty="0" smtClean="0">
                <a:latin typeface="Arial" panose="020B0604020202020204" pitchFamily="34" charset="0"/>
                <a:cs typeface="Arial" panose="020B0604020202020204" pitchFamily="34" charset="0"/>
              </a:rPr>
              <a:t>New text will be accepted with discussion and consensus</a:t>
            </a:r>
            <a:endParaRPr lang="en-US" altLang="ko-KR" sz="2000" dirty="0">
              <a:latin typeface="Arial" panose="020B0604020202020204" pitchFamily="34" charset="0"/>
              <a:cs typeface="Arial" panose="020B0604020202020204" pitchFamily="34" charset="0"/>
            </a:endParaRPr>
          </a:p>
        </p:txBody>
      </p:sp>
      <p:sp>
        <p:nvSpPr>
          <p:cNvPr id="5" name="바닥글 개체 틀 4"/>
          <p:cNvSpPr>
            <a:spLocks noGrp="1"/>
          </p:cNvSpPr>
          <p:nvPr>
            <p:ph type="ftr" sz="quarter" idx="11"/>
          </p:nvPr>
        </p:nvSpPr>
        <p:spPr/>
        <p:txBody>
          <a:bodyPr/>
          <a:lstStyle/>
          <a:p>
            <a:r>
              <a:rPr lang="en-US" altLang="ko-KR" dirty="0" smtClean="0"/>
              <a:t>Gyung-Chul Sihn (ETRI) et al.</a:t>
            </a:r>
            <a:endParaRPr lang="en-US" altLang="ko-KR" dirty="0"/>
          </a:p>
        </p:txBody>
      </p:sp>
      <p:sp>
        <p:nvSpPr>
          <p:cNvPr id="6" name="슬라이드 번호 개체 틀 5"/>
          <p:cNvSpPr>
            <a:spLocks noGrp="1"/>
          </p:cNvSpPr>
          <p:nvPr>
            <p:ph type="sldNum" sz="quarter" idx="12"/>
          </p:nvPr>
        </p:nvSpPr>
        <p:spPr/>
        <p:txBody>
          <a:bodyPr/>
          <a:lstStyle/>
          <a:p>
            <a:r>
              <a:rPr lang="en-US" dirty="0" smtClean="0"/>
              <a:t>Slide </a:t>
            </a:r>
            <a:fld id="{0CA028F1-D738-48FE-BE50-E58F6D2C58CF}" type="slidenum">
              <a:rPr lang="en-US" smtClean="0"/>
              <a:pPr/>
              <a:t>3</a:t>
            </a:fld>
            <a:endParaRPr lang="en-US" dirty="0"/>
          </a:p>
        </p:txBody>
      </p:sp>
      <p:sp>
        <p:nvSpPr>
          <p:cNvPr id="7" name="날짜 개체 틀 6"/>
          <p:cNvSpPr>
            <a:spLocks noGrp="1"/>
          </p:cNvSpPr>
          <p:nvPr>
            <p:ph type="dt" sz="half" idx="10"/>
          </p:nvPr>
        </p:nvSpPr>
        <p:spPr/>
        <p:txBody>
          <a:bodyPr/>
          <a:lstStyle/>
          <a:p>
            <a:r>
              <a:rPr lang="en-US" altLang="ko-KR" dirty="0" smtClean="0"/>
              <a:t>March 2015</a:t>
            </a:r>
            <a:endParaRPr lang="en-US" altLang="ko-KR" dirty="0"/>
          </a:p>
        </p:txBody>
      </p:sp>
    </p:spTree>
    <p:extLst>
      <p:ext uri="{BB962C8B-B14F-4D97-AF65-F5344CB8AC3E}">
        <p14:creationId xmlns:p14="http://schemas.microsoft.com/office/powerpoint/2010/main" val="26265456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723378" y="463464"/>
            <a:ext cx="7772400" cy="750518"/>
          </a:xfrm>
        </p:spPr>
        <p:txBody>
          <a:bodyPr/>
          <a:lstStyle/>
          <a:p>
            <a:r>
              <a:rPr lang="en-US" altLang="ko-KR" dirty="0" smtClean="0"/>
              <a:t>Principles</a:t>
            </a:r>
            <a:endParaRPr lang="ko-KR" altLang="en-US" dirty="0"/>
          </a:p>
        </p:txBody>
      </p:sp>
      <p:sp>
        <p:nvSpPr>
          <p:cNvPr id="3" name="내용 개체 틀 2"/>
          <p:cNvSpPr>
            <a:spLocks noGrp="1"/>
          </p:cNvSpPr>
          <p:nvPr>
            <p:ph idx="1"/>
          </p:nvPr>
        </p:nvSpPr>
        <p:spPr>
          <a:xfrm>
            <a:off x="663879" y="1063679"/>
            <a:ext cx="8016659" cy="4735901"/>
          </a:xfrm>
        </p:spPr>
        <p:txBody>
          <a:bodyPr/>
          <a:lstStyle/>
          <a:p>
            <a:pPr>
              <a:spcBef>
                <a:spcPts val="0"/>
              </a:spcBef>
              <a:spcAft>
                <a:spcPts val="0"/>
              </a:spcAft>
              <a:buFont typeface="+mj-lt"/>
              <a:buAutoNum type="arabicPeriod"/>
            </a:pPr>
            <a:r>
              <a:rPr lang="en-US" altLang="ko-KR" sz="2400" dirty="0" smtClean="0">
                <a:latin typeface="Arial" panose="020B0604020202020204" pitchFamily="34" charset="0"/>
                <a:cs typeface="Arial" panose="020B0604020202020204" pitchFamily="34" charset="0"/>
              </a:rPr>
              <a:t>Maintain two types of documents</a:t>
            </a:r>
          </a:p>
          <a:p>
            <a:pPr marL="538163" lvl="1" indent="-274638">
              <a:spcBef>
                <a:spcPts val="0"/>
              </a:spcBef>
              <a:spcAft>
                <a:spcPts val="0"/>
              </a:spcAft>
            </a:pPr>
            <a:r>
              <a:rPr lang="en-US" altLang="ko-KR" sz="2000" b="1" dirty="0" smtClean="0">
                <a:solidFill>
                  <a:srgbClr val="0000FF"/>
                </a:solidFill>
                <a:latin typeface="Arial" panose="020B0604020202020204" pitchFamily="34" charset="0"/>
                <a:cs typeface="Arial" panose="020B0604020202020204" pitchFamily="34" charset="0"/>
              </a:rPr>
              <a:t>Clean version</a:t>
            </a:r>
          </a:p>
          <a:p>
            <a:pPr marL="881063" lvl="2" indent="-274638">
              <a:spcBef>
                <a:spcPts val="0"/>
              </a:spcBef>
              <a:spcAft>
                <a:spcPts val="0"/>
              </a:spcAft>
            </a:pPr>
            <a:r>
              <a:rPr lang="en-US" altLang="ko-KR" sz="2000" dirty="0" smtClean="0">
                <a:latin typeface="Arial" panose="020B0604020202020204" pitchFamily="34" charset="0"/>
                <a:cs typeface="Arial" panose="020B0604020202020204" pitchFamily="34" charset="0"/>
              </a:rPr>
              <a:t>Draft or only contains text reviewed by the members</a:t>
            </a:r>
          </a:p>
          <a:p>
            <a:pPr marL="881063" lvl="2" indent="-274638">
              <a:spcBef>
                <a:spcPts val="0"/>
              </a:spcBef>
              <a:spcAft>
                <a:spcPts val="0"/>
              </a:spcAft>
            </a:pPr>
            <a:r>
              <a:rPr lang="en-US" altLang="ko-KR" sz="2000" dirty="0" smtClean="0">
                <a:latin typeface="Arial" panose="020B0604020202020204" pitchFamily="34" charset="0"/>
                <a:cs typeface="Arial" panose="020B0604020202020204" pitchFamily="34" charset="0"/>
              </a:rPr>
              <a:t>No change tracking marks</a:t>
            </a:r>
          </a:p>
          <a:p>
            <a:pPr marL="881063" lvl="2" indent="-274638">
              <a:spcBef>
                <a:spcPts val="0"/>
              </a:spcBef>
              <a:spcAft>
                <a:spcPts val="0"/>
              </a:spcAft>
            </a:pPr>
            <a:r>
              <a:rPr lang="en-US" altLang="ko-KR" sz="2000" dirty="0" smtClean="0">
                <a:latin typeface="Arial" panose="020B0604020202020204" pitchFamily="34" charset="0"/>
                <a:cs typeface="Arial" panose="020B0604020202020204" pitchFamily="34" charset="0"/>
              </a:rPr>
              <a:t>May contain memos (problems yet to be addressed, reminders, etc.)</a:t>
            </a:r>
          </a:p>
          <a:p>
            <a:pPr marL="538163" lvl="1" indent="-274638">
              <a:spcBef>
                <a:spcPts val="0"/>
              </a:spcBef>
              <a:spcAft>
                <a:spcPts val="0"/>
              </a:spcAft>
            </a:pPr>
            <a:r>
              <a:rPr lang="en-US" altLang="ko-KR" sz="2000" b="1" dirty="0" smtClean="0">
                <a:solidFill>
                  <a:srgbClr val="0000FF"/>
                </a:solidFill>
                <a:latin typeface="Arial" panose="020B0604020202020204" pitchFamily="34" charset="0"/>
                <a:cs typeface="Arial" panose="020B0604020202020204" pitchFamily="34" charset="0"/>
              </a:rPr>
              <a:t>Merged version </a:t>
            </a:r>
            <a:r>
              <a:rPr lang="en-US" altLang="ko-KR" sz="2000" dirty="0" smtClean="0">
                <a:latin typeface="Arial" panose="020B0604020202020204" pitchFamily="34" charset="0"/>
                <a:cs typeface="Arial" panose="020B0604020202020204" pitchFamily="34" charset="0"/>
              </a:rPr>
              <a:t>(with change tracking marks)</a:t>
            </a:r>
          </a:p>
          <a:p>
            <a:pPr marL="881063" lvl="2" indent="-274638">
              <a:spcBef>
                <a:spcPts val="0"/>
              </a:spcBef>
              <a:spcAft>
                <a:spcPts val="0"/>
              </a:spcAft>
            </a:pPr>
            <a:r>
              <a:rPr lang="en-US" altLang="ko-KR" sz="2000" dirty="0" smtClean="0">
                <a:latin typeface="Arial" panose="020B0604020202020204" pitchFamily="34" charset="0"/>
                <a:cs typeface="Arial" panose="020B0604020202020204" pitchFamily="34" charset="0"/>
              </a:rPr>
              <a:t>Last clean version + new text since last clean version</a:t>
            </a:r>
          </a:p>
          <a:p>
            <a:pPr marL="881063" lvl="2" indent="-274638">
              <a:spcBef>
                <a:spcPts val="0"/>
              </a:spcBef>
              <a:spcAft>
                <a:spcPts val="0"/>
              </a:spcAft>
            </a:pPr>
            <a:r>
              <a:rPr lang="en-US" altLang="ko-KR" sz="2000" dirty="0" smtClean="0">
                <a:latin typeface="Arial" panose="020B0604020202020204" pitchFamily="34" charset="0"/>
                <a:cs typeface="Arial" panose="020B0604020202020204" pitchFamily="34" charset="0"/>
              </a:rPr>
              <a:t>Contains change tracking to show new texts</a:t>
            </a:r>
            <a:endParaRPr lang="en-US" altLang="ko-KR" sz="2000" dirty="0">
              <a:latin typeface="Arial" panose="020B0604020202020204" pitchFamily="34" charset="0"/>
              <a:cs typeface="Arial" panose="020B0604020202020204" pitchFamily="34" charset="0"/>
            </a:endParaRPr>
          </a:p>
          <a:p>
            <a:pPr marL="538163" lvl="1" indent="-450850">
              <a:spcBef>
                <a:spcPts val="0"/>
              </a:spcBef>
              <a:spcAft>
                <a:spcPts val="0"/>
              </a:spcAft>
              <a:buNone/>
            </a:pPr>
            <a:r>
              <a:rPr lang="en-US" altLang="ko-KR" sz="2400" dirty="0">
                <a:latin typeface="Arial" panose="020B0604020202020204" pitchFamily="34" charset="0"/>
                <a:ea typeface="+mn-ea"/>
                <a:cs typeface="Arial" panose="020B0604020202020204" pitchFamily="34" charset="0"/>
              </a:rPr>
              <a:t>2. Contributors</a:t>
            </a:r>
          </a:p>
          <a:p>
            <a:pPr marL="538163" lvl="1" indent="-274638">
              <a:spcBef>
                <a:spcPts val="0"/>
              </a:spcBef>
              <a:spcAft>
                <a:spcPts val="0"/>
              </a:spcAft>
            </a:pPr>
            <a:r>
              <a:rPr lang="en-US" altLang="ko-KR" sz="2000" dirty="0" smtClean="0">
                <a:latin typeface="Arial" panose="020B0604020202020204" pitchFamily="34" charset="0"/>
                <a:cs typeface="Arial" panose="020B0604020202020204" pitchFamily="34" charset="0"/>
              </a:rPr>
              <a:t>New text should be based on the last clean version of the official document</a:t>
            </a:r>
          </a:p>
          <a:p>
            <a:pPr marL="538163" lvl="1" indent="-274638">
              <a:spcBef>
                <a:spcPts val="0"/>
              </a:spcBef>
              <a:spcAft>
                <a:spcPts val="0"/>
              </a:spcAft>
            </a:pPr>
            <a:r>
              <a:rPr lang="en-US" altLang="ko-KR" sz="2000" dirty="0" smtClean="0">
                <a:latin typeface="Arial" panose="020B0604020202020204" pitchFamily="34" charset="0"/>
                <a:cs typeface="Arial" panose="020B0604020202020204" pitchFamily="34" charset="0"/>
              </a:rPr>
              <a:t>New text should be added with change tracking marks</a:t>
            </a:r>
            <a:endParaRPr lang="en-US" altLang="ko-KR" sz="2000" dirty="0">
              <a:latin typeface="Arial" panose="020B0604020202020204" pitchFamily="34" charset="0"/>
              <a:cs typeface="Arial" panose="020B0604020202020204" pitchFamily="34" charset="0"/>
            </a:endParaRPr>
          </a:p>
          <a:p>
            <a:pPr marL="363538" lvl="1" indent="-276225">
              <a:spcBef>
                <a:spcPts val="0"/>
              </a:spcBef>
              <a:spcAft>
                <a:spcPts val="0"/>
              </a:spcAft>
              <a:buNone/>
            </a:pPr>
            <a:r>
              <a:rPr lang="en-US" altLang="ko-KR" sz="2400" dirty="0">
                <a:latin typeface="Arial" panose="020B0604020202020204" pitchFamily="34" charset="0"/>
                <a:ea typeface="+mn-ea"/>
                <a:cs typeface="Arial" panose="020B0604020202020204" pitchFamily="34" charset="0"/>
              </a:rPr>
              <a:t>3. Editor/TG</a:t>
            </a:r>
          </a:p>
          <a:p>
            <a:pPr marL="538163" lvl="1" indent="-274638">
              <a:spcBef>
                <a:spcPts val="0"/>
              </a:spcBef>
              <a:spcAft>
                <a:spcPts val="0"/>
              </a:spcAft>
            </a:pPr>
            <a:r>
              <a:rPr lang="en-US" altLang="ko-KR" sz="2000" dirty="0" smtClean="0">
                <a:latin typeface="Arial" panose="020B0604020202020204" pitchFamily="34" charset="0"/>
                <a:cs typeface="Arial" panose="020B0604020202020204" pitchFamily="34" charset="0"/>
              </a:rPr>
              <a:t>Create a new merged version to collect all approved documents with new text</a:t>
            </a:r>
          </a:p>
          <a:p>
            <a:pPr marL="538163" lvl="1" indent="-274638">
              <a:spcBef>
                <a:spcPts val="0"/>
              </a:spcBef>
              <a:spcAft>
                <a:spcPts val="0"/>
              </a:spcAft>
            </a:pPr>
            <a:r>
              <a:rPr lang="en-US" altLang="ko-KR" sz="2000" dirty="0" smtClean="0">
                <a:latin typeface="Arial" panose="020B0604020202020204" pitchFamily="34" charset="0"/>
                <a:cs typeface="Arial" panose="020B0604020202020204" pitchFamily="34" charset="0"/>
              </a:rPr>
              <a:t>The merged version is reviewed and approved </a:t>
            </a:r>
            <a:r>
              <a:rPr lang="en-US" altLang="ko-KR" sz="2000" dirty="0" smtClean="0">
                <a:latin typeface="Arial" panose="020B0604020202020204" pitchFamily="34" charset="0"/>
                <a:cs typeface="Arial" panose="020B0604020202020204" pitchFamily="34" charset="0"/>
                <a:sym typeface="Wingdings" panose="05000000000000000000" pitchFamily="2" charset="2"/>
              </a:rPr>
              <a:t> </a:t>
            </a:r>
            <a:r>
              <a:rPr lang="en-US" altLang="ko-KR" sz="2000" b="1" dirty="0" smtClean="0">
                <a:solidFill>
                  <a:srgbClr val="0000FF"/>
                </a:solidFill>
                <a:latin typeface="Arial" panose="020B0604020202020204" pitchFamily="34" charset="0"/>
                <a:cs typeface="Arial" panose="020B0604020202020204" pitchFamily="34" charset="0"/>
                <a:sym typeface="Wingdings" panose="05000000000000000000" pitchFamily="2" charset="2"/>
              </a:rPr>
              <a:t>Clean version</a:t>
            </a:r>
          </a:p>
        </p:txBody>
      </p:sp>
      <p:sp>
        <p:nvSpPr>
          <p:cNvPr id="5" name="바닥글 개체 틀 4"/>
          <p:cNvSpPr>
            <a:spLocks noGrp="1"/>
          </p:cNvSpPr>
          <p:nvPr>
            <p:ph type="ftr" sz="quarter" idx="11"/>
          </p:nvPr>
        </p:nvSpPr>
        <p:spPr/>
        <p:txBody>
          <a:bodyPr/>
          <a:lstStyle/>
          <a:p>
            <a:r>
              <a:rPr lang="en-US" altLang="ko-KR" dirty="0" smtClean="0"/>
              <a:t>Gyung-Chul Sihn (ETRI) et al.</a:t>
            </a:r>
            <a:endParaRPr lang="en-US" altLang="ko-KR" dirty="0"/>
          </a:p>
        </p:txBody>
      </p:sp>
      <p:sp>
        <p:nvSpPr>
          <p:cNvPr id="6" name="슬라이드 번호 개체 틀 5"/>
          <p:cNvSpPr>
            <a:spLocks noGrp="1"/>
          </p:cNvSpPr>
          <p:nvPr>
            <p:ph type="sldNum" sz="quarter" idx="12"/>
          </p:nvPr>
        </p:nvSpPr>
        <p:spPr/>
        <p:txBody>
          <a:bodyPr/>
          <a:lstStyle/>
          <a:p>
            <a:r>
              <a:rPr lang="en-US" dirty="0" smtClean="0"/>
              <a:t>Slide </a:t>
            </a:r>
            <a:fld id="{0CA028F1-D738-48FE-BE50-E58F6D2C58CF}" type="slidenum">
              <a:rPr lang="en-US" smtClean="0"/>
              <a:pPr/>
              <a:t>4</a:t>
            </a:fld>
            <a:endParaRPr lang="en-US" dirty="0"/>
          </a:p>
        </p:txBody>
      </p:sp>
      <p:sp>
        <p:nvSpPr>
          <p:cNvPr id="7" name="날짜 개체 틀 6"/>
          <p:cNvSpPr>
            <a:spLocks noGrp="1"/>
          </p:cNvSpPr>
          <p:nvPr>
            <p:ph type="dt" sz="half" idx="10"/>
          </p:nvPr>
        </p:nvSpPr>
        <p:spPr/>
        <p:txBody>
          <a:bodyPr/>
          <a:lstStyle/>
          <a:p>
            <a:r>
              <a:rPr lang="en-US" altLang="ko-KR" dirty="0" smtClean="0"/>
              <a:t>March 2015</a:t>
            </a:r>
            <a:endParaRPr lang="en-US" altLang="ko-KR" dirty="0"/>
          </a:p>
        </p:txBody>
      </p:sp>
    </p:spTree>
    <p:extLst>
      <p:ext uri="{BB962C8B-B14F-4D97-AF65-F5344CB8AC3E}">
        <p14:creationId xmlns:p14="http://schemas.microsoft.com/office/powerpoint/2010/main" val="12429824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 method on Revision Numbering</a:t>
            </a:r>
            <a:endParaRPr lang="ko-KR" altLang="en-US" dirty="0"/>
          </a:p>
        </p:txBody>
      </p:sp>
      <p:sp>
        <p:nvSpPr>
          <p:cNvPr id="4" name="날짜 개체 틀 3"/>
          <p:cNvSpPr>
            <a:spLocks noGrp="1"/>
          </p:cNvSpPr>
          <p:nvPr>
            <p:ph type="dt" sz="half" idx="10"/>
          </p:nvPr>
        </p:nvSpPr>
        <p:spPr/>
        <p:txBody>
          <a:bodyPr/>
          <a:lstStyle/>
          <a:p>
            <a:r>
              <a:rPr lang="en-US" altLang="ko-KR" smtClean="0"/>
              <a:t>March 2015</a:t>
            </a:r>
            <a:endParaRPr lang="en-US" altLang="ko-KR" dirty="0"/>
          </a:p>
        </p:txBody>
      </p:sp>
      <p:sp>
        <p:nvSpPr>
          <p:cNvPr id="5" name="바닥글 개체 틀 4"/>
          <p:cNvSpPr>
            <a:spLocks noGrp="1"/>
          </p:cNvSpPr>
          <p:nvPr>
            <p:ph type="ftr" sz="quarter" idx="11"/>
          </p:nvPr>
        </p:nvSpPr>
        <p:spPr/>
        <p:txBody>
          <a:bodyPr/>
          <a:lstStyle/>
          <a:p>
            <a:r>
              <a:rPr lang="en-US" altLang="ko-KR" smtClean="0"/>
              <a:t>Gyung-Chul Sihn (ETRI) et al.</a:t>
            </a:r>
            <a:endParaRPr lang="en-US" altLang="ko-KR" dirty="0"/>
          </a:p>
        </p:txBody>
      </p:sp>
      <p:sp>
        <p:nvSpPr>
          <p:cNvPr id="6" name="슬라이드 번호 개체 틀 5"/>
          <p:cNvSpPr>
            <a:spLocks noGrp="1"/>
          </p:cNvSpPr>
          <p:nvPr>
            <p:ph type="sldNum" sz="quarter" idx="12"/>
          </p:nvPr>
        </p:nvSpPr>
        <p:spPr/>
        <p:txBody>
          <a:bodyPr/>
          <a:lstStyle/>
          <a:p>
            <a:r>
              <a:rPr lang="en-US" smtClean="0"/>
              <a:t>Slide </a:t>
            </a:r>
            <a:fld id="{0CA028F1-D738-48FE-BE50-E58F6D2C58CF}" type="slidenum">
              <a:rPr lang="en-US" smtClean="0"/>
              <a:pPr/>
              <a:t>5</a:t>
            </a:fld>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0464" y="1444484"/>
            <a:ext cx="7066506" cy="50374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646565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Request to Study Group</a:t>
            </a:r>
            <a:endParaRPr lang="ko-KR" altLang="en-US" dirty="0"/>
          </a:p>
        </p:txBody>
      </p:sp>
      <p:sp>
        <p:nvSpPr>
          <p:cNvPr id="3" name="내용 개체 틀 2"/>
          <p:cNvSpPr>
            <a:spLocks noGrp="1"/>
          </p:cNvSpPr>
          <p:nvPr>
            <p:ph idx="1"/>
          </p:nvPr>
        </p:nvSpPr>
        <p:spPr>
          <a:xfrm>
            <a:off x="649584" y="1677454"/>
            <a:ext cx="8331577" cy="3220224"/>
          </a:xfrm>
        </p:spPr>
        <p:txBody>
          <a:bodyPr/>
          <a:lstStyle/>
          <a:p>
            <a:pPr marL="263525" indent="-206375">
              <a:spcBef>
                <a:spcPts val="0"/>
              </a:spcBef>
              <a:spcAft>
                <a:spcPts val="1200"/>
              </a:spcAft>
            </a:pPr>
            <a:r>
              <a:rPr lang="en-US" altLang="ko-KR" sz="2400" dirty="0" smtClean="0">
                <a:latin typeface="Arial" panose="020B0604020202020204" pitchFamily="34" charset="0"/>
                <a:cs typeface="Arial" panose="020B0604020202020204" pitchFamily="34" charset="0"/>
              </a:rPr>
              <a:t>Discussion on  revision numbering method for consistency</a:t>
            </a:r>
          </a:p>
          <a:p>
            <a:pPr marL="263525" indent="-206375">
              <a:spcBef>
                <a:spcPts val="0"/>
              </a:spcBef>
              <a:spcAft>
                <a:spcPts val="1200"/>
              </a:spcAft>
            </a:pPr>
            <a:r>
              <a:rPr lang="en-US" altLang="ko-KR" sz="2400" dirty="0" smtClean="0">
                <a:latin typeface="Arial" panose="020B0604020202020204" pitchFamily="34" charset="0"/>
                <a:cs typeface="Arial" panose="020B0604020202020204" pitchFamily="34" charset="0"/>
              </a:rPr>
              <a:t>Discuss a principle that ETRI</a:t>
            </a:r>
            <a:r>
              <a:rPr lang="ko-KR" altLang="en-US" sz="2400" dirty="0" smtClean="0">
                <a:latin typeface="Arial" panose="020B0604020202020204" pitchFamily="34" charset="0"/>
                <a:cs typeface="Arial" panose="020B0604020202020204" pitchFamily="34" charset="0"/>
              </a:rPr>
              <a:t> </a:t>
            </a:r>
            <a:r>
              <a:rPr lang="en-US" altLang="ko-KR" sz="2400" dirty="0" smtClean="0">
                <a:latin typeface="Arial" panose="020B0604020202020204" pitchFamily="34" charset="0"/>
                <a:cs typeface="Arial" panose="020B0604020202020204" pitchFamily="34" charset="0"/>
              </a:rPr>
              <a:t>suggests </a:t>
            </a:r>
          </a:p>
          <a:p>
            <a:pPr marL="538163" lvl="1" indent="-274638"/>
            <a:endParaRPr lang="en-US" altLang="ko-KR" sz="2000" dirty="0">
              <a:latin typeface="Arial" panose="020B0604020202020204" pitchFamily="34" charset="0"/>
              <a:cs typeface="Arial" panose="020B0604020202020204" pitchFamily="34" charset="0"/>
            </a:endParaRPr>
          </a:p>
        </p:txBody>
      </p:sp>
      <p:sp>
        <p:nvSpPr>
          <p:cNvPr id="5" name="바닥글 개체 틀 4"/>
          <p:cNvSpPr>
            <a:spLocks noGrp="1"/>
          </p:cNvSpPr>
          <p:nvPr>
            <p:ph type="ftr" sz="quarter" idx="11"/>
          </p:nvPr>
        </p:nvSpPr>
        <p:spPr/>
        <p:txBody>
          <a:bodyPr/>
          <a:lstStyle/>
          <a:p>
            <a:r>
              <a:rPr lang="en-US" altLang="ko-KR" dirty="0" smtClean="0"/>
              <a:t>Gyung-Chul Sihn (ETRI) et al.</a:t>
            </a:r>
            <a:endParaRPr lang="en-US" altLang="ko-KR" dirty="0"/>
          </a:p>
        </p:txBody>
      </p:sp>
      <p:sp>
        <p:nvSpPr>
          <p:cNvPr id="6" name="슬라이드 번호 개체 틀 5"/>
          <p:cNvSpPr>
            <a:spLocks noGrp="1"/>
          </p:cNvSpPr>
          <p:nvPr>
            <p:ph type="sldNum" sz="quarter" idx="12"/>
          </p:nvPr>
        </p:nvSpPr>
        <p:spPr/>
        <p:txBody>
          <a:bodyPr/>
          <a:lstStyle/>
          <a:p>
            <a:r>
              <a:rPr lang="en-US" dirty="0" smtClean="0"/>
              <a:t>Slide </a:t>
            </a:r>
            <a:fld id="{0CA028F1-D738-48FE-BE50-E58F6D2C58CF}" type="slidenum">
              <a:rPr lang="en-US" smtClean="0"/>
              <a:pPr/>
              <a:t>6</a:t>
            </a:fld>
            <a:endParaRPr lang="en-US" dirty="0"/>
          </a:p>
        </p:txBody>
      </p:sp>
      <p:sp>
        <p:nvSpPr>
          <p:cNvPr id="7" name="날짜 개체 틀 6"/>
          <p:cNvSpPr>
            <a:spLocks noGrp="1"/>
          </p:cNvSpPr>
          <p:nvPr>
            <p:ph type="dt" sz="half" idx="10"/>
          </p:nvPr>
        </p:nvSpPr>
        <p:spPr/>
        <p:txBody>
          <a:bodyPr/>
          <a:lstStyle/>
          <a:p>
            <a:r>
              <a:rPr lang="en-US" altLang="ko-KR" dirty="0" smtClean="0"/>
              <a:t>March 2015</a:t>
            </a:r>
            <a:endParaRPr lang="en-US" altLang="ko-KR" dirty="0"/>
          </a:p>
        </p:txBody>
      </p:sp>
    </p:spTree>
    <p:extLst>
      <p:ext uri="{BB962C8B-B14F-4D97-AF65-F5344CB8AC3E}">
        <p14:creationId xmlns:p14="http://schemas.microsoft.com/office/powerpoint/2010/main" val="407931613"/>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2841</TotalTime>
  <Words>426</Words>
  <Application>Microsoft Office PowerPoint</Application>
  <PresentationFormat>화면 슬라이드 쇼(4:3)</PresentationFormat>
  <Paragraphs>81</Paragraphs>
  <Slides>6</Slides>
  <Notes>5</Notes>
  <HiddenSlides>0</HiddenSlides>
  <MMClips>0</MMClips>
  <ScaleCrop>false</ScaleCrop>
  <HeadingPairs>
    <vt:vector size="4" baseType="variant">
      <vt:variant>
        <vt:lpstr>테마</vt:lpstr>
      </vt:variant>
      <vt:variant>
        <vt:i4>1</vt:i4>
      </vt:variant>
      <vt:variant>
        <vt:lpstr>슬라이드 제목</vt:lpstr>
      </vt:variant>
      <vt:variant>
        <vt:i4>6</vt:i4>
      </vt:variant>
    </vt:vector>
  </HeadingPairs>
  <TitlesOfParts>
    <vt:vector size="7" baseType="lpstr">
      <vt:lpstr>IEEE-P802_15</vt:lpstr>
      <vt:lpstr>PowerPoint 프레젠테이션</vt:lpstr>
      <vt:lpstr>A method how to revise numbering a document </vt:lpstr>
      <vt:lpstr>Background</vt:lpstr>
      <vt:lpstr>Principles</vt:lpstr>
      <vt:lpstr>A method on Revision Numbering</vt:lpstr>
      <vt:lpstr>Request to Study Group</vt:lpstr>
    </vt:vector>
  </TitlesOfParts>
  <Company>ETRI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IEEE 802.15 &lt;subject&gt;</dc:subject>
  <dc:creator>Gyung-Chul Sihn</dc:creator>
  <dc:description>15-0176-00-003e</dc:description>
  <cp:lastModifiedBy>neuro</cp:lastModifiedBy>
  <cp:revision>212</cp:revision>
  <cp:lastPrinted>1998-02-10T13:28:06Z</cp:lastPrinted>
  <dcterms:created xsi:type="dcterms:W3CDTF">2012-11-14T22:04:21Z</dcterms:created>
  <dcterms:modified xsi:type="dcterms:W3CDTF">2015-03-09T14:17:19Z</dcterms:modified>
</cp:coreProperties>
</file>